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570" r:id="rId2"/>
    <p:sldId id="627" r:id="rId3"/>
    <p:sldId id="626" r:id="rId4"/>
    <p:sldId id="625" r:id="rId5"/>
    <p:sldId id="621" r:id="rId6"/>
    <p:sldId id="623" r:id="rId7"/>
    <p:sldId id="624" r:id="rId8"/>
    <p:sldId id="628" r:id="rId9"/>
    <p:sldId id="650" r:id="rId10"/>
    <p:sldId id="629" r:id="rId11"/>
    <p:sldId id="647" r:id="rId12"/>
    <p:sldId id="630" r:id="rId13"/>
    <p:sldId id="632" r:id="rId14"/>
    <p:sldId id="631" r:id="rId15"/>
    <p:sldId id="633" r:id="rId16"/>
    <p:sldId id="649" r:id="rId17"/>
    <p:sldId id="648" r:id="rId18"/>
    <p:sldId id="636" r:id="rId19"/>
    <p:sldId id="637" r:id="rId20"/>
    <p:sldId id="638" r:id="rId21"/>
    <p:sldId id="639" r:id="rId22"/>
    <p:sldId id="640" r:id="rId23"/>
    <p:sldId id="641" r:id="rId24"/>
    <p:sldId id="642" r:id="rId25"/>
    <p:sldId id="643" r:id="rId26"/>
    <p:sldId id="644" r:id="rId27"/>
    <p:sldId id="645" r:id="rId28"/>
    <p:sldId id="646" r:id="rId29"/>
  </p:sldIdLst>
  <p:sldSz cx="9144000" cy="6858000" type="letter"/>
  <p:notesSz cx="9296400" cy="7010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209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13" autoAdjust="0"/>
    <p:restoredTop sz="94660"/>
  </p:normalViewPr>
  <p:slideViewPr>
    <p:cSldViewPr>
      <p:cViewPr varScale="1">
        <p:scale>
          <a:sx n="74" d="100"/>
          <a:sy n="74" d="100"/>
        </p:scale>
        <p:origin x="-360" y="-90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98" y="-67"/>
      </p:cViewPr>
      <p:guideLst>
        <p:guide orient="horz" pos="2209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267200" y="6678613"/>
            <a:ext cx="7651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69" tIns="44480" rIns="87369" bIns="44480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 smtClean="0"/>
              <a:t>Page </a:t>
            </a:r>
            <a:fld id="{32645C1E-7634-4FF7-9D98-CEBD1B38334C}" type="slidenum">
              <a:rPr lang="en-US" altLang="en-US" sz="1200" b="0" baseline="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 smtClean="0"/>
          </a:p>
        </p:txBody>
      </p:sp>
    </p:spTree>
    <p:extLst>
      <p:ext uri="{BB962C8B-B14F-4D97-AF65-F5344CB8AC3E}">
        <p14:creationId xmlns:p14="http://schemas.microsoft.com/office/powerpoint/2010/main" val="3418584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8250" y="3332163"/>
            <a:ext cx="6819900" cy="3152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546" tIns="44480" rIns="90546" bIns="44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244975" y="6678613"/>
            <a:ext cx="80645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69" tIns="44480" rIns="87369" bIns="44480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 smtClean="0">
                <a:latin typeface="Century Gothic" panose="020B0502020202020204" pitchFamily="34" charset="0"/>
              </a:rPr>
              <a:t>Page </a:t>
            </a:r>
            <a:fld id="{E9D327C1-76E1-4C6D-B989-008A70DB00E3}" type="slidenum">
              <a:rPr lang="en-US" altLang="en-US" sz="1200" b="0" baseline="0" smtClean="0">
                <a:latin typeface="Century Gothic" panose="020B0502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 smtClean="0">
              <a:latin typeface="Century Gothic" panose="020B0502020202020204" pitchFamily="34" charset="0"/>
            </a:endParaRP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1950" y="530225"/>
            <a:ext cx="3492500" cy="2619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9740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4008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ctr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aseline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Click to edit Master subtitle style</a:t>
            </a: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186651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893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8125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288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07993995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7" cy="5224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9389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776753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38" y="247650"/>
            <a:ext cx="84121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1220788"/>
            <a:ext cx="3810001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724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545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0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334604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005216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310723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0413" y="1220788"/>
            <a:ext cx="8307387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31838" y="247650"/>
            <a:ext cx="8716962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03754" y="6445250"/>
            <a:ext cx="3354434" cy="28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dirty="0" smtClean="0">
                <a:solidFill>
                  <a:schemeClr val="hlink"/>
                </a:solidFill>
              </a:rPr>
              <a:t>Performance: Matrix Multiplication – </a:t>
            </a:r>
            <a:fld id="{BE71D020-1609-4CB0-B21B-F797AD94C1B5}" type="slidenum">
              <a:rPr lang="en-US" altLang="en-US" sz="1400" b="0" baseline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altLang="en-US" sz="1400" b="0" baseline="0" dirty="0" smtClean="0">
                <a:solidFill>
                  <a:schemeClr val="hlink"/>
                </a:solidFill>
              </a:rPr>
              <a:t> –</a:t>
            </a:r>
            <a:endParaRPr lang="en-US" altLang="en-US" sz="1400" b="0" baseline="0" dirty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246058" y="6390245"/>
            <a:ext cx="1725783" cy="28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 baseline="-25000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 baseline="-25000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 baseline="-25000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 baseline="-25000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 baseline="-25000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dirty="0">
                <a:solidFill>
                  <a:schemeClr val="hlink"/>
                </a:solidFill>
                <a:cs typeface="+mn-cs"/>
              </a:rPr>
              <a:t>CSCE 513 Fall </a:t>
            </a:r>
            <a:r>
              <a:rPr lang="en-US" altLang="en-US" sz="1400" b="0" baseline="0" dirty="0" smtClean="0">
                <a:solidFill>
                  <a:schemeClr val="hlink"/>
                </a:solidFill>
                <a:cs typeface="+mn-cs"/>
              </a:rPr>
              <a:t>2017</a:t>
            </a:r>
            <a:endParaRPr lang="en-US" altLang="en-US" sz="1400" b="0" baseline="0" dirty="0">
              <a:solidFill>
                <a:schemeClr val="hlink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  <p:sldLayoutId id="2147483881" r:id="rId13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2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2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836738"/>
            <a:ext cx="8458200" cy="1565275"/>
          </a:xfrm>
        </p:spPr>
        <p:txBody>
          <a:bodyPr/>
          <a:lstStyle/>
          <a:p>
            <a:pPr algn="ctr" eaLnBrk="1" hangingPunct="1"/>
            <a:r>
              <a:rPr lang="en-US" altLang="en-US" dirty="0" smtClean="0"/>
              <a:t>Measuring Program Performance</a:t>
            </a:r>
            <a:br>
              <a:rPr lang="en-US" altLang="en-US" dirty="0" smtClean="0"/>
            </a:br>
            <a:r>
              <a:rPr lang="en-US" altLang="en-US" dirty="0" smtClean="0"/>
              <a:t>Matrix Multiply</a:t>
            </a:r>
            <a:br>
              <a:rPr lang="en-US" altLang="en-US" dirty="0" smtClean="0"/>
            </a:br>
            <a:r>
              <a:rPr lang="en-US" altLang="en-US" dirty="0" smtClean="0"/>
              <a:t>             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0425" y="3719513"/>
            <a:ext cx="4384675" cy="246221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Topics 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Linux times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Matrix multiplication</a:t>
            </a:r>
          </a:p>
          <a:p>
            <a:pPr eaLnBrk="1" hangingPunct="1">
              <a:defRPr/>
            </a:pPr>
            <a:r>
              <a:rPr lang="en-US" dirty="0" smtClean="0"/>
              <a:t>Readings: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47713" y="6019800"/>
            <a:ext cx="1926809" cy="294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November 20, 2017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22313" y="762000"/>
            <a:ext cx="7929562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800"/>
              <a:t>CSCE 513  Computer Architecture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/>
              <a:t>#include &lt;</a:t>
            </a:r>
            <a:r>
              <a:rPr lang="en-US" sz="2000" dirty="0" err="1"/>
              <a:t>stdio.h</a:t>
            </a:r>
            <a:r>
              <a:rPr lang="en-US" sz="2000" dirty="0"/>
              <a:t>&gt;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#include &lt;</a:t>
            </a:r>
            <a:r>
              <a:rPr lang="en-US" sz="2000" dirty="0" err="1"/>
              <a:t>stdlib.h</a:t>
            </a:r>
            <a:r>
              <a:rPr lang="en-US" sz="2000" dirty="0"/>
              <a:t>&gt;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#include &lt;</a:t>
            </a:r>
            <a:r>
              <a:rPr lang="en-US" sz="2000" dirty="0" err="1"/>
              <a:t>math.h</a:t>
            </a:r>
            <a:r>
              <a:rPr lang="en-US" sz="2000" dirty="0"/>
              <a:t>&gt;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#include &lt;</a:t>
            </a:r>
            <a:r>
              <a:rPr lang="en-US" sz="2000" dirty="0" err="1"/>
              <a:t>assert.h</a:t>
            </a:r>
            <a:r>
              <a:rPr lang="en-US" sz="2000" dirty="0"/>
              <a:t>&gt;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#include &lt;</a:t>
            </a:r>
            <a:r>
              <a:rPr lang="en-US" sz="2000" dirty="0" err="1"/>
              <a:t>time.h</a:t>
            </a:r>
            <a:r>
              <a:rPr lang="en-US" sz="2000" dirty="0"/>
              <a:t>&gt;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#include &lt;sys/</a:t>
            </a:r>
            <a:r>
              <a:rPr lang="en-US" sz="2000" dirty="0" err="1"/>
              <a:t>resource.h</a:t>
            </a:r>
            <a:r>
              <a:rPr lang="en-US" sz="2000" dirty="0"/>
              <a:t>&gt;</a:t>
            </a:r>
          </a:p>
          <a:p>
            <a:pPr>
              <a:spcBef>
                <a:spcPts val="600"/>
              </a:spcBef>
              <a:defRPr/>
            </a:pP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double **</a:t>
            </a:r>
            <a:r>
              <a:rPr lang="en-US" sz="2000" dirty="0" err="1"/>
              <a:t>allocmatrix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, </a:t>
            </a:r>
            <a:r>
              <a:rPr lang="en-US" sz="2000" dirty="0" err="1"/>
              <a:t>int</a:t>
            </a:r>
            <a:r>
              <a:rPr lang="en-US" sz="2000" dirty="0"/>
              <a:t> );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freematrix</a:t>
            </a:r>
            <a:r>
              <a:rPr lang="en-US" sz="2000" dirty="0"/>
              <a:t>(double **, </a:t>
            </a:r>
            <a:r>
              <a:rPr lang="en-US" sz="2000" dirty="0" err="1"/>
              <a:t>int</a:t>
            </a:r>
            <a:r>
              <a:rPr lang="en-US" sz="2000" dirty="0"/>
              <a:t>, </a:t>
            </a:r>
            <a:r>
              <a:rPr lang="en-US" sz="2000" dirty="0" err="1"/>
              <a:t>int</a:t>
            </a:r>
            <a:r>
              <a:rPr lang="en-US" sz="2000" dirty="0"/>
              <a:t>);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void </a:t>
            </a:r>
            <a:r>
              <a:rPr lang="en-US" sz="2000" dirty="0" err="1"/>
              <a:t>nerror</a:t>
            </a:r>
            <a:r>
              <a:rPr lang="en-US" sz="2000" dirty="0"/>
              <a:t>(char *</a:t>
            </a:r>
            <a:r>
              <a:rPr lang="en-US" sz="2000" dirty="0" err="1"/>
              <a:t>error_text</a:t>
            </a:r>
            <a:r>
              <a:rPr lang="en-US" sz="2000" dirty="0"/>
              <a:t>);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double seconds(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nmode</a:t>
            </a:r>
            <a:r>
              <a:rPr lang="en-US" sz="2000" dirty="0"/>
              <a:t>);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double </a:t>
            </a:r>
            <a:r>
              <a:rPr lang="en-US" sz="2000" dirty="0" err="1"/>
              <a:t>rand_gen</a:t>
            </a:r>
            <a:r>
              <a:rPr lang="en-US" sz="2000" dirty="0"/>
              <a:t>(double </a:t>
            </a:r>
            <a:r>
              <a:rPr lang="en-US" sz="2000" dirty="0" err="1"/>
              <a:t>fmin</a:t>
            </a:r>
            <a:r>
              <a:rPr lang="en-US" sz="2000" dirty="0"/>
              <a:t>, double </a:t>
            </a:r>
            <a:r>
              <a:rPr lang="en-US" sz="2000" dirty="0" err="1"/>
              <a:t>fmax</a:t>
            </a:r>
            <a:r>
              <a:rPr lang="en-US" sz="2000" dirty="0"/>
              <a:t>);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void </a:t>
            </a:r>
            <a:r>
              <a:rPr lang="en-US" sz="2000" dirty="0" err="1"/>
              <a:t>SetSeed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flag);</a:t>
            </a:r>
          </a:p>
          <a:p>
            <a:pPr>
              <a:spcBef>
                <a:spcPts val="600"/>
              </a:spcBef>
              <a:defRPr/>
            </a:pPr>
            <a:endParaRPr lang="en-US" sz="2000" dirty="0"/>
          </a:p>
        </p:txBody>
      </p:sp>
      <p:sp>
        <p:nvSpPr>
          <p:cNvPr id="2" name="Freeform 1"/>
          <p:cNvSpPr/>
          <p:nvPr/>
        </p:nvSpPr>
        <p:spPr bwMode="auto">
          <a:xfrm>
            <a:off x="2732484" y="1312664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8930" y="17859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2830711" y="1696640"/>
            <a:ext cx="8931" cy="17861"/>
          </a:xfrm>
          <a:custGeom>
            <a:avLst/>
            <a:gdLst/>
            <a:ahLst/>
            <a:cxnLst/>
            <a:rect l="0" t="0" r="0" b="0"/>
            <a:pathLst>
              <a:path w="8931" h="17861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2812852" y="2053828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8929" y="893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2821781" y="2053828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902148" y="2419945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3045023" y="2250281"/>
            <a:ext cx="125017" cy="133946"/>
          </a:xfrm>
          <a:custGeom>
            <a:avLst/>
            <a:gdLst/>
            <a:ahLst/>
            <a:cxnLst/>
            <a:rect l="0" t="0" r="0" b="0"/>
            <a:pathLst>
              <a:path w="125017" h="133946">
                <a:moveTo>
                  <a:pt x="17860" y="80367"/>
                </a:moveTo>
                <a:lnTo>
                  <a:pt x="8930" y="80367"/>
                </a:lnTo>
                <a:lnTo>
                  <a:pt x="8930" y="71438"/>
                </a:lnTo>
                <a:lnTo>
                  <a:pt x="0" y="71438"/>
                </a:lnTo>
                <a:lnTo>
                  <a:pt x="0" y="71438"/>
                </a:lnTo>
                <a:lnTo>
                  <a:pt x="8930" y="62508"/>
                </a:lnTo>
                <a:lnTo>
                  <a:pt x="17860" y="53578"/>
                </a:lnTo>
                <a:lnTo>
                  <a:pt x="26790" y="44648"/>
                </a:lnTo>
                <a:lnTo>
                  <a:pt x="35719" y="35719"/>
                </a:lnTo>
                <a:lnTo>
                  <a:pt x="53579" y="26789"/>
                </a:lnTo>
                <a:lnTo>
                  <a:pt x="71438" y="17859"/>
                </a:lnTo>
                <a:lnTo>
                  <a:pt x="89297" y="8930"/>
                </a:lnTo>
                <a:lnTo>
                  <a:pt x="107157" y="0"/>
                </a:lnTo>
                <a:lnTo>
                  <a:pt x="116086" y="0"/>
                </a:lnTo>
                <a:lnTo>
                  <a:pt x="116086" y="0"/>
                </a:lnTo>
                <a:lnTo>
                  <a:pt x="125016" y="8930"/>
                </a:lnTo>
                <a:lnTo>
                  <a:pt x="125016" y="17859"/>
                </a:lnTo>
                <a:lnTo>
                  <a:pt x="116086" y="35719"/>
                </a:lnTo>
                <a:lnTo>
                  <a:pt x="107157" y="53578"/>
                </a:lnTo>
                <a:lnTo>
                  <a:pt x="89297" y="71438"/>
                </a:lnTo>
                <a:lnTo>
                  <a:pt x="80368" y="80367"/>
                </a:lnTo>
                <a:lnTo>
                  <a:pt x="71438" y="98227"/>
                </a:lnTo>
                <a:lnTo>
                  <a:pt x="71438" y="107156"/>
                </a:lnTo>
                <a:lnTo>
                  <a:pt x="62508" y="116086"/>
                </a:lnTo>
                <a:lnTo>
                  <a:pt x="71438" y="125016"/>
                </a:lnTo>
                <a:lnTo>
                  <a:pt x="71438" y="133945"/>
                </a:lnTo>
                <a:lnTo>
                  <a:pt x="71438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3143250" y="2446734"/>
            <a:ext cx="17860" cy="8931"/>
          </a:xfrm>
          <a:custGeom>
            <a:avLst/>
            <a:gdLst/>
            <a:ahLst/>
            <a:cxnLst/>
            <a:rect l="0" t="0" r="0" b="0"/>
            <a:pathLst>
              <a:path w="17860" h="8931">
                <a:moveTo>
                  <a:pt x="17859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777133" y="2500313"/>
            <a:ext cx="1125141" cy="258961"/>
          </a:xfrm>
          <a:custGeom>
            <a:avLst/>
            <a:gdLst/>
            <a:ahLst/>
            <a:cxnLst/>
            <a:rect l="0" t="0" r="0" b="0"/>
            <a:pathLst>
              <a:path w="1125141" h="258961">
                <a:moveTo>
                  <a:pt x="26789" y="258960"/>
                </a:moveTo>
                <a:lnTo>
                  <a:pt x="26789" y="258960"/>
                </a:lnTo>
                <a:lnTo>
                  <a:pt x="17859" y="258960"/>
                </a:lnTo>
                <a:lnTo>
                  <a:pt x="17859" y="258960"/>
                </a:lnTo>
                <a:lnTo>
                  <a:pt x="8930" y="258960"/>
                </a:lnTo>
                <a:lnTo>
                  <a:pt x="8930" y="258960"/>
                </a:lnTo>
                <a:lnTo>
                  <a:pt x="0" y="258960"/>
                </a:lnTo>
                <a:lnTo>
                  <a:pt x="0" y="258960"/>
                </a:lnTo>
                <a:lnTo>
                  <a:pt x="0" y="258960"/>
                </a:lnTo>
                <a:lnTo>
                  <a:pt x="0" y="258960"/>
                </a:lnTo>
                <a:lnTo>
                  <a:pt x="8930" y="250031"/>
                </a:lnTo>
                <a:lnTo>
                  <a:pt x="26789" y="241101"/>
                </a:lnTo>
                <a:lnTo>
                  <a:pt x="53578" y="232171"/>
                </a:lnTo>
                <a:lnTo>
                  <a:pt x="89297" y="214312"/>
                </a:lnTo>
                <a:lnTo>
                  <a:pt x="133945" y="205382"/>
                </a:lnTo>
                <a:lnTo>
                  <a:pt x="196453" y="178593"/>
                </a:lnTo>
                <a:lnTo>
                  <a:pt x="258961" y="160734"/>
                </a:lnTo>
                <a:lnTo>
                  <a:pt x="330398" y="142875"/>
                </a:lnTo>
                <a:lnTo>
                  <a:pt x="410765" y="125015"/>
                </a:lnTo>
                <a:lnTo>
                  <a:pt x="500062" y="107156"/>
                </a:lnTo>
                <a:lnTo>
                  <a:pt x="580430" y="89296"/>
                </a:lnTo>
                <a:lnTo>
                  <a:pt x="669726" y="71437"/>
                </a:lnTo>
                <a:lnTo>
                  <a:pt x="759023" y="62507"/>
                </a:lnTo>
                <a:lnTo>
                  <a:pt x="848320" y="53578"/>
                </a:lnTo>
                <a:lnTo>
                  <a:pt x="928687" y="44648"/>
                </a:lnTo>
                <a:lnTo>
                  <a:pt x="1000125" y="26789"/>
                </a:lnTo>
                <a:lnTo>
                  <a:pt x="1071562" y="17859"/>
                </a:lnTo>
                <a:lnTo>
                  <a:pt x="1125140" y="0"/>
                </a:lnTo>
                <a:lnTo>
                  <a:pt x="112514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2723555" y="2607469"/>
            <a:ext cx="151805" cy="205383"/>
          </a:xfrm>
          <a:custGeom>
            <a:avLst/>
            <a:gdLst/>
            <a:ahLst/>
            <a:cxnLst/>
            <a:rect l="0" t="0" r="0" b="0"/>
            <a:pathLst>
              <a:path w="151805" h="205383">
                <a:moveTo>
                  <a:pt x="151804" y="0"/>
                </a:moveTo>
                <a:lnTo>
                  <a:pt x="151804" y="0"/>
                </a:lnTo>
                <a:lnTo>
                  <a:pt x="151804" y="0"/>
                </a:lnTo>
                <a:lnTo>
                  <a:pt x="151804" y="0"/>
                </a:lnTo>
                <a:lnTo>
                  <a:pt x="151804" y="0"/>
                </a:lnTo>
                <a:lnTo>
                  <a:pt x="151804" y="0"/>
                </a:lnTo>
                <a:lnTo>
                  <a:pt x="142875" y="8929"/>
                </a:lnTo>
                <a:lnTo>
                  <a:pt x="142875" y="8929"/>
                </a:lnTo>
                <a:lnTo>
                  <a:pt x="133945" y="17859"/>
                </a:lnTo>
                <a:lnTo>
                  <a:pt x="116086" y="35719"/>
                </a:lnTo>
                <a:lnTo>
                  <a:pt x="98226" y="53578"/>
                </a:lnTo>
                <a:lnTo>
                  <a:pt x="80367" y="80367"/>
                </a:lnTo>
                <a:lnTo>
                  <a:pt x="62508" y="107156"/>
                </a:lnTo>
                <a:lnTo>
                  <a:pt x="35718" y="125015"/>
                </a:lnTo>
                <a:lnTo>
                  <a:pt x="26789" y="133945"/>
                </a:lnTo>
                <a:lnTo>
                  <a:pt x="8929" y="142875"/>
                </a:lnTo>
                <a:lnTo>
                  <a:pt x="0" y="151804"/>
                </a:lnTo>
                <a:lnTo>
                  <a:pt x="0" y="160734"/>
                </a:lnTo>
                <a:lnTo>
                  <a:pt x="8929" y="160734"/>
                </a:lnTo>
                <a:lnTo>
                  <a:pt x="26789" y="169664"/>
                </a:lnTo>
                <a:lnTo>
                  <a:pt x="53578" y="178594"/>
                </a:lnTo>
                <a:lnTo>
                  <a:pt x="89297" y="187523"/>
                </a:lnTo>
                <a:lnTo>
                  <a:pt x="116086" y="196452"/>
                </a:lnTo>
                <a:lnTo>
                  <a:pt x="151804" y="205382"/>
                </a:lnTo>
                <a:lnTo>
                  <a:pt x="151804" y="20538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4170164" y="2241351"/>
            <a:ext cx="80368" cy="267892"/>
          </a:xfrm>
          <a:custGeom>
            <a:avLst/>
            <a:gdLst/>
            <a:ahLst/>
            <a:cxnLst/>
            <a:rect l="0" t="0" r="0" b="0"/>
            <a:pathLst>
              <a:path w="80368" h="267892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8930" y="62508"/>
                </a:lnTo>
                <a:lnTo>
                  <a:pt x="8930" y="98227"/>
                </a:lnTo>
                <a:lnTo>
                  <a:pt x="0" y="142875"/>
                </a:lnTo>
                <a:lnTo>
                  <a:pt x="0" y="178594"/>
                </a:lnTo>
                <a:lnTo>
                  <a:pt x="0" y="205383"/>
                </a:lnTo>
                <a:lnTo>
                  <a:pt x="0" y="232172"/>
                </a:lnTo>
                <a:lnTo>
                  <a:pt x="8930" y="250032"/>
                </a:lnTo>
                <a:lnTo>
                  <a:pt x="17859" y="267891"/>
                </a:lnTo>
                <a:lnTo>
                  <a:pt x="26789" y="267891"/>
                </a:lnTo>
                <a:lnTo>
                  <a:pt x="44649" y="267891"/>
                </a:lnTo>
                <a:lnTo>
                  <a:pt x="62508" y="258962"/>
                </a:lnTo>
                <a:lnTo>
                  <a:pt x="71438" y="250032"/>
                </a:lnTo>
                <a:lnTo>
                  <a:pt x="80367" y="232172"/>
                </a:lnTo>
                <a:lnTo>
                  <a:pt x="80367" y="23217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4045148" y="2348508"/>
            <a:ext cx="241103" cy="89297"/>
          </a:xfrm>
          <a:custGeom>
            <a:avLst/>
            <a:gdLst/>
            <a:ahLst/>
            <a:cxnLst/>
            <a:rect l="0" t="0" r="0" b="0"/>
            <a:pathLst>
              <a:path w="241103" h="89297">
                <a:moveTo>
                  <a:pt x="0" y="89296"/>
                </a:moveTo>
                <a:lnTo>
                  <a:pt x="0" y="89296"/>
                </a:lnTo>
                <a:lnTo>
                  <a:pt x="0" y="89296"/>
                </a:lnTo>
                <a:lnTo>
                  <a:pt x="17860" y="89296"/>
                </a:lnTo>
                <a:lnTo>
                  <a:pt x="35719" y="80367"/>
                </a:lnTo>
                <a:lnTo>
                  <a:pt x="62508" y="71437"/>
                </a:lnTo>
                <a:lnTo>
                  <a:pt x="89297" y="62507"/>
                </a:lnTo>
                <a:lnTo>
                  <a:pt x="125016" y="44648"/>
                </a:lnTo>
                <a:lnTo>
                  <a:pt x="151805" y="35718"/>
                </a:lnTo>
                <a:lnTo>
                  <a:pt x="187524" y="26789"/>
                </a:lnTo>
                <a:lnTo>
                  <a:pt x="214313" y="8929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4330898" y="2375297"/>
            <a:ext cx="17861" cy="89298"/>
          </a:xfrm>
          <a:custGeom>
            <a:avLst/>
            <a:gdLst/>
            <a:ahLst/>
            <a:cxnLst/>
            <a:rect l="0" t="0" r="0" b="0"/>
            <a:pathLst>
              <a:path w="17861" h="89298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26789"/>
                </a:lnTo>
                <a:lnTo>
                  <a:pt x="0" y="35718"/>
                </a:lnTo>
                <a:lnTo>
                  <a:pt x="0" y="53578"/>
                </a:lnTo>
                <a:lnTo>
                  <a:pt x="0" y="62507"/>
                </a:lnTo>
                <a:lnTo>
                  <a:pt x="0" y="80367"/>
                </a:lnTo>
                <a:lnTo>
                  <a:pt x="893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17860" y="80367"/>
                </a:lnTo>
                <a:lnTo>
                  <a:pt x="17860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4313039" y="2241351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4295180" y="2241351"/>
            <a:ext cx="62509" cy="8931"/>
          </a:xfrm>
          <a:custGeom>
            <a:avLst/>
            <a:gdLst/>
            <a:ahLst/>
            <a:cxnLst/>
            <a:rect l="0" t="0" r="0" b="0"/>
            <a:pathLst>
              <a:path w="62509" h="8931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8930"/>
                </a:lnTo>
                <a:lnTo>
                  <a:pt x="44648" y="8930"/>
                </a:lnTo>
                <a:lnTo>
                  <a:pt x="62508" y="8930"/>
                </a:lnTo>
                <a:lnTo>
                  <a:pt x="62508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4438055" y="2303859"/>
            <a:ext cx="187524" cy="133946"/>
          </a:xfrm>
          <a:custGeom>
            <a:avLst/>
            <a:gdLst/>
            <a:ahLst/>
            <a:cxnLst/>
            <a:rect l="0" t="0" r="0" b="0"/>
            <a:pathLst>
              <a:path w="187524" h="133946">
                <a:moveTo>
                  <a:pt x="0" y="17860"/>
                </a:move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8929" y="62508"/>
                </a:lnTo>
                <a:lnTo>
                  <a:pt x="8929" y="80367"/>
                </a:lnTo>
                <a:lnTo>
                  <a:pt x="8929" y="98227"/>
                </a:lnTo>
                <a:lnTo>
                  <a:pt x="8929" y="116086"/>
                </a:lnTo>
                <a:lnTo>
                  <a:pt x="8929" y="125016"/>
                </a:lnTo>
                <a:lnTo>
                  <a:pt x="8929" y="133945"/>
                </a:lnTo>
                <a:lnTo>
                  <a:pt x="8929" y="125016"/>
                </a:lnTo>
                <a:lnTo>
                  <a:pt x="8929" y="125016"/>
                </a:lnTo>
                <a:lnTo>
                  <a:pt x="17859" y="107156"/>
                </a:lnTo>
                <a:lnTo>
                  <a:pt x="17859" y="89297"/>
                </a:lnTo>
                <a:lnTo>
                  <a:pt x="26789" y="71438"/>
                </a:lnTo>
                <a:lnTo>
                  <a:pt x="35718" y="44649"/>
                </a:lnTo>
                <a:lnTo>
                  <a:pt x="44648" y="17860"/>
                </a:lnTo>
                <a:lnTo>
                  <a:pt x="53578" y="0"/>
                </a:lnTo>
                <a:lnTo>
                  <a:pt x="62508" y="0"/>
                </a:lnTo>
                <a:lnTo>
                  <a:pt x="71437" y="0"/>
                </a:lnTo>
                <a:lnTo>
                  <a:pt x="80367" y="8930"/>
                </a:lnTo>
                <a:lnTo>
                  <a:pt x="80367" y="26789"/>
                </a:lnTo>
                <a:lnTo>
                  <a:pt x="89297" y="44649"/>
                </a:lnTo>
                <a:lnTo>
                  <a:pt x="89297" y="71438"/>
                </a:lnTo>
                <a:lnTo>
                  <a:pt x="80367" y="89297"/>
                </a:lnTo>
                <a:lnTo>
                  <a:pt x="80367" y="116086"/>
                </a:lnTo>
                <a:lnTo>
                  <a:pt x="89297" y="125016"/>
                </a:lnTo>
                <a:lnTo>
                  <a:pt x="89297" y="133945"/>
                </a:lnTo>
                <a:lnTo>
                  <a:pt x="89297" y="133945"/>
                </a:lnTo>
                <a:lnTo>
                  <a:pt x="98226" y="125016"/>
                </a:lnTo>
                <a:lnTo>
                  <a:pt x="116086" y="107156"/>
                </a:lnTo>
                <a:lnTo>
                  <a:pt x="125015" y="80367"/>
                </a:lnTo>
                <a:lnTo>
                  <a:pt x="142875" y="53578"/>
                </a:lnTo>
                <a:lnTo>
                  <a:pt x="160734" y="35719"/>
                </a:lnTo>
                <a:lnTo>
                  <a:pt x="169664" y="17860"/>
                </a:lnTo>
                <a:lnTo>
                  <a:pt x="178593" y="17860"/>
                </a:lnTo>
                <a:lnTo>
                  <a:pt x="187523" y="26789"/>
                </a:lnTo>
                <a:lnTo>
                  <a:pt x="187523" y="44649"/>
                </a:lnTo>
                <a:lnTo>
                  <a:pt x="187523" y="62508"/>
                </a:lnTo>
                <a:lnTo>
                  <a:pt x="187523" y="80367"/>
                </a:lnTo>
                <a:lnTo>
                  <a:pt x="187523" y="98227"/>
                </a:lnTo>
                <a:lnTo>
                  <a:pt x="187523" y="116086"/>
                </a:lnTo>
                <a:lnTo>
                  <a:pt x="187523" y="116086"/>
                </a:lnTo>
                <a:lnTo>
                  <a:pt x="187523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4679156" y="2241351"/>
            <a:ext cx="187525" cy="169665"/>
          </a:xfrm>
          <a:custGeom>
            <a:avLst/>
            <a:gdLst/>
            <a:ahLst/>
            <a:cxnLst/>
            <a:rect l="0" t="0" r="0" b="0"/>
            <a:pathLst>
              <a:path w="187525" h="169665">
                <a:moveTo>
                  <a:pt x="8930" y="89297"/>
                </a:moveTo>
                <a:lnTo>
                  <a:pt x="8930" y="98227"/>
                </a:lnTo>
                <a:lnTo>
                  <a:pt x="0" y="98227"/>
                </a:lnTo>
                <a:lnTo>
                  <a:pt x="0" y="107157"/>
                </a:lnTo>
                <a:lnTo>
                  <a:pt x="0" y="116086"/>
                </a:lnTo>
                <a:lnTo>
                  <a:pt x="0" y="116086"/>
                </a:lnTo>
                <a:lnTo>
                  <a:pt x="8930" y="116086"/>
                </a:lnTo>
                <a:lnTo>
                  <a:pt x="17860" y="116086"/>
                </a:lnTo>
                <a:lnTo>
                  <a:pt x="35719" y="107157"/>
                </a:lnTo>
                <a:lnTo>
                  <a:pt x="62508" y="98227"/>
                </a:lnTo>
                <a:lnTo>
                  <a:pt x="80367" y="89297"/>
                </a:lnTo>
                <a:lnTo>
                  <a:pt x="107157" y="71438"/>
                </a:lnTo>
                <a:lnTo>
                  <a:pt x="125016" y="53578"/>
                </a:lnTo>
                <a:lnTo>
                  <a:pt x="133946" y="35719"/>
                </a:lnTo>
                <a:lnTo>
                  <a:pt x="133946" y="17860"/>
                </a:lnTo>
                <a:lnTo>
                  <a:pt x="125016" y="8930"/>
                </a:lnTo>
                <a:lnTo>
                  <a:pt x="116086" y="0"/>
                </a:lnTo>
                <a:lnTo>
                  <a:pt x="89297" y="8930"/>
                </a:lnTo>
                <a:lnTo>
                  <a:pt x="62508" y="26789"/>
                </a:lnTo>
                <a:lnTo>
                  <a:pt x="35719" y="44649"/>
                </a:lnTo>
                <a:lnTo>
                  <a:pt x="1786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0" y="133946"/>
                </a:lnTo>
                <a:lnTo>
                  <a:pt x="8930" y="151805"/>
                </a:lnTo>
                <a:lnTo>
                  <a:pt x="35719" y="160735"/>
                </a:lnTo>
                <a:lnTo>
                  <a:pt x="62508" y="169664"/>
                </a:lnTo>
                <a:lnTo>
                  <a:pt x="89297" y="160735"/>
                </a:lnTo>
                <a:lnTo>
                  <a:pt x="125016" y="160735"/>
                </a:lnTo>
                <a:lnTo>
                  <a:pt x="151805" y="142875"/>
                </a:lnTo>
                <a:lnTo>
                  <a:pt x="169664" y="133946"/>
                </a:lnTo>
                <a:lnTo>
                  <a:pt x="187524" y="107157"/>
                </a:lnTo>
                <a:lnTo>
                  <a:pt x="187524" y="10715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4875609" y="2205633"/>
            <a:ext cx="178595" cy="125016"/>
          </a:xfrm>
          <a:custGeom>
            <a:avLst/>
            <a:gdLst/>
            <a:ahLst/>
            <a:cxnLst/>
            <a:rect l="0" t="0" r="0" b="0"/>
            <a:pathLst>
              <a:path w="178595" h="125016">
                <a:moveTo>
                  <a:pt x="0" y="44648"/>
                </a:moveTo>
                <a:lnTo>
                  <a:pt x="0" y="53578"/>
                </a:lnTo>
                <a:lnTo>
                  <a:pt x="0" y="53578"/>
                </a:lnTo>
                <a:lnTo>
                  <a:pt x="0" y="62507"/>
                </a:lnTo>
                <a:lnTo>
                  <a:pt x="0" y="71437"/>
                </a:lnTo>
                <a:lnTo>
                  <a:pt x="0" y="80367"/>
                </a:lnTo>
                <a:lnTo>
                  <a:pt x="8930" y="98226"/>
                </a:lnTo>
                <a:lnTo>
                  <a:pt x="26789" y="107156"/>
                </a:lnTo>
                <a:lnTo>
                  <a:pt x="35719" y="116086"/>
                </a:lnTo>
                <a:lnTo>
                  <a:pt x="53579" y="125015"/>
                </a:lnTo>
                <a:lnTo>
                  <a:pt x="71438" y="125015"/>
                </a:lnTo>
                <a:lnTo>
                  <a:pt x="80368" y="125015"/>
                </a:lnTo>
                <a:lnTo>
                  <a:pt x="98227" y="116086"/>
                </a:lnTo>
                <a:lnTo>
                  <a:pt x="107157" y="107156"/>
                </a:lnTo>
                <a:lnTo>
                  <a:pt x="125016" y="89296"/>
                </a:lnTo>
                <a:lnTo>
                  <a:pt x="133946" y="62507"/>
                </a:lnTo>
                <a:lnTo>
                  <a:pt x="142875" y="44648"/>
                </a:lnTo>
                <a:lnTo>
                  <a:pt x="151805" y="17859"/>
                </a:lnTo>
                <a:lnTo>
                  <a:pt x="160735" y="0"/>
                </a:lnTo>
                <a:lnTo>
                  <a:pt x="169664" y="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5063133" y="2062758"/>
            <a:ext cx="330399" cy="276821"/>
          </a:xfrm>
          <a:custGeom>
            <a:avLst/>
            <a:gdLst/>
            <a:ahLst/>
            <a:cxnLst/>
            <a:rect l="0" t="0" r="0" b="0"/>
            <a:pathLst>
              <a:path w="330399" h="276821">
                <a:moveTo>
                  <a:pt x="107156" y="142875"/>
                </a:moveTo>
                <a:lnTo>
                  <a:pt x="107156" y="133945"/>
                </a:lnTo>
                <a:lnTo>
                  <a:pt x="98226" y="133945"/>
                </a:lnTo>
                <a:lnTo>
                  <a:pt x="98226" y="133945"/>
                </a:lnTo>
                <a:lnTo>
                  <a:pt x="80367" y="133945"/>
                </a:lnTo>
                <a:lnTo>
                  <a:pt x="71437" y="142875"/>
                </a:lnTo>
                <a:lnTo>
                  <a:pt x="53578" y="160734"/>
                </a:lnTo>
                <a:lnTo>
                  <a:pt x="35719" y="178593"/>
                </a:lnTo>
                <a:lnTo>
                  <a:pt x="26789" y="205382"/>
                </a:lnTo>
                <a:lnTo>
                  <a:pt x="8930" y="223242"/>
                </a:lnTo>
                <a:lnTo>
                  <a:pt x="0" y="241101"/>
                </a:lnTo>
                <a:lnTo>
                  <a:pt x="0" y="258961"/>
                </a:lnTo>
                <a:lnTo>
                  <a:pt x="0" y="267890"/>
                </a:lnTo>
                <a:lnTo>
                  <a:pt x="8930" y="276820"/>
                </a:lnTo>
                <a:lnTo>
                  <a:pt x="26789" y="276820"/>
                </a:lnTo>
                <a:lnTo>
                  <a:pt x="44648" y="267890"/>
                </a:lnTo>
                <a:lnTo>
                  <a:pt x="62508" y="250031"/>
                </a:lnTo>
                <a:lnTo>
                  <a:pt x="89297" y="232171"/>
                </a:lnTo>
                <a:lnTo>
                  <a:pt x="107156" y="214312"/>
                </a:lnTo>
                <a:lnTo>
                  <a:pt x="125015" y="187523"/>
                </a:lnTo>
                <a:lnTo>
                  <a:pt x="133945" y="178593"/>
                </a:lnTo>
                <a:lnTo>
                  <a:pt x="142875" y="169664"/>
                </a:lnTo>
                <a:lnTo>
                  <a:pt x="142875" y="169664"/>
                </a:lnTo>
                <a:lnTo>
                  <a:pt x="142875" y="169664"/>
                </a:lnTo>
                <a:lnTo>
                  <a:pt x="142875" y="178593"/>
                </a:lnTo>
                <a:lnTo>
                  <a:pt x="133945" y="196453"/>
                </a:lnTo>
                <a:lnTo>
                  <a:pt x="142875" y="205382"/>
                </a:lnTo>
                <a:lnTo>
                  <a:pt x="142875" y="214312"/>
                </a:lnTo>
                <a:lnTo>
                  <a:pt x="151805" y="223242"/>
                </a:lnTo>
                <a:lnTo>
                  <a:pt x="169664" y="223242"/>
                </a:lnTo>
                <a:lnTo>
                  <a:pt x="187523" y="223242"/>
                </a:lnTo>
                <a:lnTo>
                  <a:pt x="205383" y="223242"/>
                </a:lnTo>
                <a:lnTo>
                  <a:pt x="223242" y="205382"/>
                </a:lnTo>
                <a:lnTo>
                  <a:pt x="250031" y="187523"/>
                </a:lnTo>
                <a:lnTo>
                  <a:pt x="267890" y="169664"/>
                </a:lnTo>
                <a:lnTo>
                  <a:pt x="285750" y="142875"/>
                </a:lnTo>
                <a:lnTo>
                  <a:pt x="303609" y="107156"/>
                </a:lnTo>
                <a:lnTo>
                  <a:pt x="312539" y="80367"/>
                </a:lnTo>
                <a:lnTo>
                  <a:pt x="321469" y="53578"/>
                </a:lnTo>
                <a:lnTo>
                  <a:pt x="321469" y="26789"/>
                </a:lnTo>
                <a:lnTo>
                  <a:pt x="321469" y="8929"/>
                </a:lnTo>
                <a:lnTo>
                  <a:pt x="312539" y="0"/>
                </a:lnTo>
                <a:lnTo>
                  <a:pt x="294680" y="0"/>
                </a:lnTo>
                <a:lnTo>
                  <a:pt x="276820" y="17859"/>
                </a:lnTo>
                <a:lnTo>
                  <a:pt x="258961" y="35718"/>
                </a:lnTo>
                <a:lnTo>
                  <a:pt x="241101" y="62507"/>
                </a:lnTo>
                <a:lnTo>
                  <a:pt x="232172" y="89296"/>
                </a:lnTo>
                <a:lnTo>
                  <a:pt x="223242" y="116086"/>
                </a:lnTo>
                <a:lnTo>
                  <a:pt x="232172" y="151804"/>
                </a:lnTo>
                <a:lnTo>
                  <a:pt x="241101" y="169664"/>
                </a:lnTo>
                <a:lnTo>
                  <a:pt x="258961" y="196453"/>
                </a:lnTo>
                <a:lnTo>
                  <a:pt x="285750" y="205382"/>
                </a:lnTo>
                <a:lnTo>
                  <a:pt x="303609" y="214312"/>
                </a:lnTo>
                <a:lnTo>
                  <a:pt x="330398" y="214312"/>
                </a:lnTo>
                <a:lnTo>
                  <a:pt x="330398" y="21431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3670102" y="2732484"/>
            <a:ext cx="178594" cy="366118"/>
          </a:xfrm>
          <a:custGeom>
            <a:avLst/>
            <a:gdLst/>
            <a:ahLst/>
            <a:cxnLst/>
            <a:rect l="0" t="0" r="0" b="0"/>
            <a:pathLst>
              <a:path w="178594" h="366118">
                <a:moveTo>
                  <a:pt x="0" y="357187"/>
                </a:moveTo>
                <a:lnTo>
                  <a:pt x="8929" y="357187"/>
                </a:lnTo>
                <a:lnTo>
                  <a:pt x="8929" y="366117"/>
                </a:lnTo>
                <a:lnTo>
                  <a:pt x="17859" y="366117"/>
                </a:lnTo>
                <a:lnTo>
                  <a:pt x="26789" y="366117"/>
                </a:lnTo>
                <a:lnTo>
                  <a:pt x="35718" y="366117"/>
                </a:lnTo>
                <a:lnTo>
                  <a:pt x="53578" y="357187"/>
                </a:lnTo>
                <a:lnTo>
                  <a:pt x="71437" y="348258"/>
                </a:lnTo>
                <a:lnTo>
                  <a:pt x="89296" y="339328"/>
                </a:lnTo>
                <a:lnTo>
                  <a:pt x="107156" y="321469"/>
                </a:lnTo>
                <a:lnTo>
                  <a:pt x="125015" y="303609"/>
                </a:lnTo>
                <a:lnTo>
                  <a:pt x="151804" y="285750"/>
                </a:lnTo>
                <a:lnTo>
                  <a:pt x="160734" y="267891"/>
                </a:lnTo>
                <a:lnTo>
                  <a:pt x="169664" y="250031"/>
                </a:lnTo>
                <a:lnTo>
                  <a:pt x="178593" y="232172"/>
                </a:lnTo>
                <a:lnTo>
                  <a:pt x="178593" y="214312"/>
                </a:lnTo>
                <a:lnTo>
                  <a:pt x="178593" y="205383"/>
                </a:lnTo>
                <a:lnTo>
                  <a:pt x="169664" y="187523"/>
                </a:lnTo>
                <a:lnTo>
                  <a:pt x="151804" y="169664"/>
                </a:lnTo>
                <a:lnTo>
                  <a:pt x="142875" y="151805"/>
                </a:lnTo>
                <a:lnTo>
                  <a:pt x="125015" y="133945"/>
                </a:lnTo>
                <a:lnTo>
                  <a:pt x="107156" y="116086"/>
                </a:lnTo>
                <a:lnTo>
                  <a:pt x="89296" y="98227"/>
                </a:lnTo>
                <a:lnTo>
                  <a:pt x="80367" y="80367"/>
                </a:lnTo>
                <a:lnTo>
                  <a:pt x="62507" y="62508"/>
                </a:lnTo>
                <a:lnTo>
                  <a:pt x="44648" y="44649"/>
                </a:lnTo>
                <a:lnTo>
                  <a:pt x="35718" y="35719"/>
                </a:lnTo>
                <a:lnTo>
                  <a:pt x="17859" y="1786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3607594" y="2527102"/>
            <a:ext cx="214313" cy="133946"/>
          </a:xfrm>
          <a:custGeom>
            <a:avLst/>
            <a:gdLst/>
            <a:ahLst/>
            <a:cxnLst/>
            <a:rect l="0" t="0" r="0" b="0"/>
            <a:pathLst>
              <a:path w="214313" h="133946">
                <a:moveTo>
                  <a:pt x="8929" y="133945"/>
                </a:moveTo>
                <a:lnTo>
                  <a:pt x="8929" y="125015"/>
                </a:lnTo>
                <a:lnTo>
                  <a:pt x="0" y="116086"/>
                </a:lnTo>
                <a:lnTo>
                  <a:pt x="0" y="98226"/>
                </a:lnTo>
                <a:lnTo>
                  <a:pt x="8929" y="89296"/>
                </a:lnTo>
                <a:lnTo>
                  <a:pt x="17859" y="80367"/>
                </a:lnTo>
                <a:lnTo>
                  <a:pt x="35719" y="71437"/>
                </a:lnTo>
                <a:lnTo>
                  <a:pt x="62508" y="53578"/>
                </a:lnTo>
                <a:lnTo>
                  <a:pt x="80367" y="44648"/>
                </a:lnTo>
                <a:lnTo>
                  <a:pt x="107156" y="26789"/>
                </a:lnTo>
                <a:lnTo>
                  <a:pt x="133945" y="17859"/>
                </a:lnTo>
                <a:lnTo>
                  <a:pt x="160734" y="8929"/>
                </a:lnTo>
                <a:lnTo>
                  <a:pt x="178594" y="8929"/>
                </a:lnTo>
                <a:lnTo>
                  <a:pt x="196453" y="0"/>
                </a:lnTo>
                <a:lnTo>
                  <a:pt x="205383" y="0"/>
                </a:lnTo>
                <a:lnTo>
                  <a:pt x="214312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1643063" y="4018359"/>
            <a:ext cx="1169790" cy="53579"/>
          </a:xfrm>
          <a:custGeom>
            <a:avLst/>
            <a:gdLst/>
            <a:ahLst/>
            <a:cxnLst/>
            <a:rect l="0" t="0" r="0" b="0"/>
            <a:pathLst>
              <a:path w="1169790" h="53579">
                <a:moveTo>
                  <a:pt x="0" y="53578"/>
                </a:moveTo>
                <a:lnTo>
                  <a:pt x="8929" y="44648"/>
                </a:lnTo>
                <a:lnTo>
                  <a:pt x="8929" y="44648"/>
                </a:lnTo>
                <a:lnTo>
                  <a:pt x="8929" y="44648"/>
                </a:lnTo>
                <a:lnTo>
                  <a:pt x="8929" y="35719"/>
                </a:lnTo>
                <a:lnTo>
                  <a:pt x="17859" y="35719"/>
                </a:lnTo>
                <a:lnTo>
                  <a:pt x="17859" y="35719"/>
                </a:lnTo>
                <a:lnTo>
                  <a:pt x="26789" y="35719"/>
                </a:lnTo>
                <a:lnTo>
                  <a:pt x="35718" y="35719"/>
                </a:lnTo>
                <a:lnTo>
                  <a:pt x="44648" y="35719"/>
                </a:lnTo>
                <a:lnTo>
                  <a:pt x="53578" y="35719"/>
                </a:lnTo>
                <a:lnTo>
                  <a:pt x="62507" y="35719"/>
                </a:lnTo>
                <a:lnTo>
                  <a:pt x="80367" y="35719"/>
                </a:lnTo>
                <a:lnTo>
                  <a:pt x="89296" y="35719"/>
                </a:lnTo>
                <a:lnTo>
                  <a:pt x="116085" y="44648"/>
                </a:lnTo>
                <a:lnTo>
                  <a:pt x="133945" y="44648"/>
                </a:lnTo>
                <a:lnTo>
                  <a:pt x="151804" y="35719"/>
                </a:lnTo>
                <a:lnTo>
                  <a:pt x="178593" y="35719"/>
                </a:lnTo>
                <a:lnTo>
                  <a:pt x="205382" y="35719"/>
                </a:lnTo>
                <a:lnTo>
                  <a:pt x="232171" y="35719"/>
                </a:lnTo>
                <a:lnTo>
                  <a:pt x="258960" y="26789"/>
                </a:lnTo>
                <a:lnTo>
                  <a:pt x="294679" y="26789"/>
                </a:lnTo>
                <a:lnTo>
                  <a:pt x="321468" y="26789"/>
                </a:lnTo>
                <a:lnTo>
                  <a:pt x="348257" y="35719"/>
                </a:lnTo>
                <a:lnTo>
                  <a:pt x="375046" y="35719"/>
                </a:lnTo>
                <a:lnTo>
                  <a:pt x="410765" y="26789"/>
                </a:lnTo>
                <a:lnTo>
                  <a:pt x="437554" y="26789"/>
                </a:lnTo>
                <a:lnTo>
                  <a:pt x="473273" y="26789"/>
                </a:lnTo>
                <a:lnTo>
                  <a:pt x="500062" y="26789"/>
                </a:lnTo>
                <a:lnTo>
                  <a:pt x="526851" y="17859"/>
                </a:lnTo>
                <a:lnTo>
                  <a:pt x="562570" y="17859"/>
                </a:lnTo>
                <a:lnTo>
                  <a:pt x="589359" y="17859"/>
                </a:lnTo>
                <a:lnTo>
                  <a:pt x="625078" y="17859"/>
                </a:lnTo>
                <a:lnTo>
                  <a:pt x="651867" y="17859"/>
                </a:lnTo>
                <a:lnTo>
                  <a:pt x="687585" y="17859"/>
                </a:lnTo>
                <a:lnTo>
                  <a:pt x="723304" y="26789"/>
                </a:lnTo>
                <a:lnTo>
                  <a:pt x="759023" y="26789"/>
                </a:lnTo>
                <a:lnTo>
                  <a:pt x="794742" y="26789"/>
                </a:lnTo>
                <a:lnTo>
                  <a:pt x="821531" y="26789"/>
                </a:lnTo>
                <a:lnTo>
                  <a:pt x="857250" y="17859"/>
                </a:lnTo>
                <a:lnTo>
                  <a:pt x="884039" y="17859"/>
                </a:lnTo>
                <a:lnTo>
                  <a:pt x="910828" y="8930"/>
                </a:lnTo>
                <a:lnTo>
                  <a:pt x="937617" y="8930"/>
                </a:lnTo>
                <a:lnTo>
                  <a:pt x="964406" y="0"/>
                </a:lnTo>
                <a:lnTo>
                  <a:pt x="991195" y="0"/>
                </a:lnTo>
                <a:lnTo>
                  <a:pt x="1026914" y="0"/>
                </a:lnTo>
                <a:lnTo>
                  <a:pt x="1062632" y="0"/>
                </a:lnTo>
                <a:lnTo>
                  <a:pt x="1098351" y="0"/>
                </a:lnTo>
                <a:lnTo>
                  <a:pt x="1125140" y="0"/>
                </a:lnTo>
                <a:lnTo>
                  <a:pt x="1143000" y="8930"/>
                </a:lnTo>
                <a:lnTo>
                  <a:pt x="1160859" y="8930"/>
                </a:lnTo>
                <a:lnTo>
                  <a:pt x="1169789" y="17859"/>
                </a:lnTo>
                <a:lnTo>
                  <a:pt x="1169789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919758" y="4357687"/>
            <a:ext cx="1294806" cy="44650"/>
          </a:xfrm>
          <a:custGeom>
            <a:avLst/>
            <a:gdLst/>
            <a:ahLst/>
            <a:cxnLst/>
            <a:rect l="0" t="0" r="0" b="0"/>
            <a:pathLst>
              <a:path w="1294806" h="4465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62508" y="0"/>
                </a:lnTo>
                <a:lnTo>
                  <a:pt x="80367" y="0"/>
                </a:lnTo>
                <a:lnTo>
                  <a:pt x="107156" y="0"/>
                </a:lnTo>
                <a:lnTo>
                  <a:pt x="133945" y="0"/>
                </a:lnTo>
                <a:lnTo>
                  <a:pt x="169664" y="0"/>
                </a:lnTo>
                <a:lnTo>
                  <a:pt x="196453" y="0"/>
                </a:lnTo>
                <a:lnTo>
                  <a:pt x="241101" y="0"/>
                </a:lnTo>
                <a:lnTo>
                  <a:pt x="276820" y="8930"/>
                </a:lnTo>
                <a:lnTo>
                  <a:pt x="321469" y="8930"/>
                </a:lnTo>
                <a:lnTo>
                  <a:pt x="366117" y="17859"/>
                </a:lnTo>
                <a:lnTo>
                  <a:pt x="419695" y="26789"/>
                </a:lnTo>
                <a:lnTo>
                  <a:pt x="473273" y="35719"/>
                </a:lnTo>
                <a:lnTo>
                  <a:pt x="526851" y="44649"/>
                </a:lnTo>
                <a:lnTo>
                  <a:pt x="580430" y="44649"/>
                </a:lnTo>
                <a:lnTo>
                  <a:pt x="642937" y="44649"/>
                </a:lnTo>
                <a:lnTo>
                  <a:pt x="705445" y="44649"/>
                </a:lnTo>
                <a:lnTo>
                  <a:pt x="759023" y="44649"/>
                </a:lnTo>
                <a:lnTo>
                  <a:pt x="812601" y="44649"/>
                </a:lnTo>
                <a:lnTo>
                  <a:pt x="866180" y="44649"/>
                </a:lnTo>
                <a:lnTo>
                  <a:pt x="910828" y="44649"/>
                </a:lnTo>
                <a:lnTo>
                  <a:pt x="964406" y="35719"/>
                </a:lnTo>
                <a:lnTo>
                  <a:pt x="1009055" y="35719"/>
                </a:lnTo>
                <a:lnTo>
                  <a:pt x="1062633" y="35719"/>
                </a:lnTo>
                <a:lnTo>
                  <a:pt x="1116211" y="35719"/>
                </a:lnTo>
                <a:lnTo>
                  <a:pt x="1169789" y="26789"/>
                </a:lnTo>
                <a:lnTo>
                  <a:pt x="1214437" y="26789"/>
                </a:lnTo>
                <a:lnTo>
                  <a:pt x="1250156" y="26789"/>
                </a:lnTo>
                <a:lnTo>
                  <a:pt x="1276945" y="35719"/>
                </a:lnTo>
                <a:lnTo>
                  <a:pt x="1294805" y="35719"/>
                </a:lnTo>
                <a:lnTo>
                  <a:pt x="1294805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473398" y="5107781"/>
            <a:ext cx="767955" cy="35720"/>
          </a:xfrm>
          <a:custGeom>
            <a:avLst/>
            <a:gdLst/>
            <a:ahLst/>
            <a:cxnLst/>
            <a:rect l="0" t="0" r="0" b="0"/>
            <a:pathLst>
              <a:path w="767955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26789"/>
                </a:lnTo>
                <a:lnTo>
                  <a:pt x="17860" y="26789"/>
                </a:lnTo>
                <a:lnTo>
                  <a:pt x="26790" y="35719"/>
                </a:lnTo>
                <a:lnTo>
                  <a:pt x="44649" y="35719"/>
                </a:lnTo>
                <a:lnTo>
                  <a:pt x="62508" y="35719"/>
                </a:lnTo>
                <a:lnTo>
                  <a:pt x="89297" y="35719"/>
                </a:lnTo>
                <a:lnTo>
                  <a:pt x="116086" y="35719"/>
                </a:lnTo>
                <a:lnTo>
                  <a:pt x="142875" y="35719"/>
                </a:lnTo>
                <a:lnTo>
                  <a:pt x="178594" y="35719"/>
                </a:lnTo>
                <a:lnTo>
                  <a:pt x="205383" y="35719"/>
                </a:lnTo>
                <a:lnTo>
                  <a:pt x="241102" y="26789"/>
                </a:lnTo>
                <a:lnTo>
                  <a:pt x="276821" y="26789"/>
                </a:lnTo>
                <a:lnTo>
                  <a:pt x="312540" y="17860"/>
                </a:lnTo>
                <a:lnTo>
                  <a:pt x="348258" y="17860"/>
                </a:lnTo>
                <a:lnTo>
                  <a:pt x="392907" y="17860"/>
                </a:lnTo>
                <a:lnTo>
                  <a:pt x="428625" y="26789"/>
                </a:lnTo>
                <a:lnTo>
                  <a:pt x="455415" y="26789"/>
                </a:lnTo>
                <a:lnTo>
                  <a:pt x="491133" y="26789"/>
                </a:lnTo>
                <a:lnTo>
                  <a:pt x="535782" y="26789"/>
                </a:lnTo>
                <a:lnTo>
                  <a:pt x="571500" y="26789"/>
                </a:lnTo>
                <a:lnTo>
                  <a:pt x="607219" y="26789"/>
                </a:lnTo>
                <a:lnTo>
                  <a:pt x="642938" y="17860"/>
                </a:lnTo>
                <a:lnTo>
                  <a:pt x="678657" y="8930"/>
                </a:lnTo>
                <a:lnTo>
                  <a:pt x="714375" y="8930"/>
                </a:lnTo>
                <a:lnTo>
                  <a:pt x="732235" y="0"/>
                </a:lnTo>
                <a:lnTo>
                  <a:pt x="759024" y="0"/>
                </a:lnTo>
                <a:lnTo>
                  <a:pt x="767954" y="0"/>
                </a:lnTo>
                <a:lnTo>
                  <a:pt x="759024" y="8930"/>
                </a:lnTo>
                <a:lnTo>
                  <a:pt x="759024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3946922" y="4652367"/>
            <a:ext cx="767954" cy="276822"/>
          </a:xfrm>
          <a:custGeom>
            <a:avLst/>
            <a:gdLst/>
            <a:ahLst/>
            <a:cxnLst/>
            <a:rect l="0" t="0" r="0" b="0"/>
            <a:pathLst>
              <a:path w="767954" h="276822">
                <a:moveTo>
                  <a:pt x="0" y="276821"/>
                </a:moveTo>
                <a:lnTo>
                  <a:pt x="0" y="276821"/>
                </a:lnTo>
                <a:lnTo>
                  <a:pt x="0" y="276821"/>
                </a:lnTo>
                <a:lnTo>
                  <a:pt x="0" y="276821"/>
                </a:lnTo>
                <a:lnTo>
                  <a:pt x="0" y="267891"/>
                </a:lnTo>
                <a:lnTo>
                  <a:pt x="8930" y="267891"/>
                </a:lnTo>
                <a:lnTo>
                  <a:pt x="17859" y="267891"/>
                </a:lnTo>
                <a:lnTo>
                  <a:pt x="26789" y="267891"/>
                </a:lnTo>
                <a:lnTo>
                  <a:pt x="35719" y="267891"/>
                </a:lnTo>
                <a:lnTo>
                  <a:pt x="44648" y="267891"/>
                </a:lnTo>
                <a:lnTo>
                  <a:pt x="62508" y="267891"/>
                </a:lnTo>
                <a:lnTo>
                  <a:pt x="89297" y="258961"/>
                </a:lnTo>
                <a:lnTo>
                  <a:pt x="125016" y="250031"/>
                </a:lnTo>
                <a:lnTo>
                  <a:pt x="160734" y="241102"/>
                </a:lnTo>
                <a:lnTo>
                  <a:pt x="205383" y="223242"/>
                </a:lnTo>
                <a:lnTo>
                  <a:pt x="258961" y="205383"/>
                </a:lnTo>
                <a:lnTo>
                  <a:pt x="312539" y="187523"/>
                </a:lnTo>
                <a:lnTo>
                  <a:pt x="366117" y="160734"/>
                </a:lnTo>
                <a:lnTo>
                  <a:pt x="419695" y="133945"/>
                </a:lnTo>
                <a:lnTo>
                  <a:pt x="482203" y="107156"/>
                </a:lnTo>
                <a:lnTo>
                  <a:pt x="535781" y="80367"/>
                </a:lnTo>
                <a:lnTo>
                  <a:pt x="589359" y="62508"/>
                </a:lnTo>
                <a:lnTo>
                  <a:pt x="642937" y="35719"/>
                </a:lnTo>
                <a:lnTo>
                  <a:pt x="696516" y="26789"/>
                </a:lnTo>
                <a:lnTo>
                  <a:pt x="732234" y="8929"/>
                </a:lnTo>
                <a:lnTo>
                  <a:pt x="767953" y="0"/>
                </a:lnTo>
                <a:lnTo>
                  <a:pt x="76795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4938117" y="4205882"/>
            <a:ext cx="241103" cy="276822"/>
          </a:xfrm>
          <a:custGeom>
            <a:avLst/>
            <a:gdLst/>
            <a:ahLst/>
            <a:cxnLst/>
            <a:rect l="0" t="0" r="0" b="0"/>
            <a:pathLst>
              <a:path w="241103" h="276822">
                <a:moveTo>
                  <a:pt x="241102" y="35719"/>
                </a:moveTo>
                <a:lnTo>
                  <a:pt x="241102" y="26789"/>
                </a:lnTo>
                <a:lnTo>
                  <a:pt x="241102" y="26789"/>
                </a:lnTo>
                <a:lnTo>
                  <a:pt x="241102" y="8930"/>
                </a:lnTo>
                <a:lnTo>
                  <a:pt x="232172" y="0"/>
                </a:lnTo>
                <a:lnTo>
                  <a:pt x="223242" y="0"/>
                </a:lnTo>
                <a:lnTo>
                  <a:pt x="205383" y="0"/>
                </a:lnTo>
                <a:lnTo>
                  <a:pt x="178594" y="8930"/>
                </a:lnTo>
                <a:lnTo>
                  <a:pt x="142875" y="35719"/>
                </a:lnTo>
                <a:lnTo>
                  <a:pt x="107156" y="62508"/>
                </a:lnTo>
                <a:lnTo>
                  <a:pt x="80367" y="89297"/>
                </a:lnTo>
                <a:lnTo>
                  <a:pt x="44649" y="133946"/>
                </a:lnTo>
                <a:lnTo>
                  <a:pt x="17860" y="169664"/>
                </a:lnTo>
                <a:lnTo>
                  <a:pt x="8930" y="196454"/>
                </a:lnTo>
                <a:lnTo>
                  <a:pt x="0" y="232172"/>
                </a:lnTo>
                <a:lnTo>
                  <a:pt x="8930" y="250032"/>
                </a:lnTo>
                <a:lnTo>
                  <a:pt x="35719" y="267891"/>
                </a:lnTo>
                <a:lnTo>
                  <a:pt x="62508" y="267891"/>
                </a:lnTo>
                <a:lnTo>
                  <a:pt x="98227" y="276821"/>
                </a:lnTo>
                <a:lnTo>
                  <a:pt x="133946" y="276821"/>
                </a:lnTo>
                <a:lnTo>
                  <a:pt x="178594" y="267891"/>
                </a:lnTo>
                <a:lnTo>
                  <a:pt x="214313" y="250032"/>
                </a:lnTo>
                <a:lnTo>
                  <a:pt x="214313" y="25003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5179219" y="4268390"/>
            <a:ext cx="133946" cy="107157"/>
          </a:xfrm>
          <a:custGeom>
            <a:avLst/>
            <a:gdLst/>
            <a:ahLst/>
            <a:cxnLst/>
            <a:rect l="0" t="0" r="0" b="0"/>
            <a:pathLst>
              <a:path w="133946" h="107157">
                <a:moveTo>
                  <a:pt x="17859" y="80367"/>
                </a:moveTo>
                <a:lnTo>
                  <a:pt x="8929" y="80367"/>
                </a:lnTo>
                <a:lnTo>
                  <a:pt x="8929" y="89297"/>
                </a:lnTo>
                <a:lnTo>
                  <a:pt x="0" y="98227"/>
                </a:lnTo>
                <a:lnTo>
                  <a:pt x="0" y="98227"/>
                </a:lnTo>
                <a:lnTo>
                  <a:pt x="0" y="107156"/>
                </a:lnTo>
                <a:lnTo>
                  <a:pt x="8929" y="107156"/>
                </a:lnTo>
                <a:lnTo>
                  <a:pt x="26789" y="107156"/>
                </a:lnTo>
                <a:lnTo>
                  <a:pt x="44648" y="98227"/>
                </a:lnTo>
                <a:lnTo>
                  <a:pt x="71437" y="89297"/>
                </a:lnTo>
                <a:lnTo>
                  <a:pt x="98226" y="71438"/>
                </a:lnTo>
                <a:lnTo>
                  <a:pt x="116086" y="53578"/>
                </a:lnTo>
                <a:lnTo>
                  <a:pt x="133945" y="35719"/>
                </a:lnTo>
                <a:lnTo>
                  <a:pt x="133945" y="17860"/>
                </a:lnTo>
                <a:lnTo>
                  <a:pt x="133945" y="8930"/>
                </a:lnTo>
                <a:lnTo>
                  <a:pt x="116086" y="0"/>
                </a:lnTo>
                <a:lnTo>
                  <a:pt x="98226" y="0"/>
                </a:lnTo>
                <a:lnTo>
                  <a:pt x="62508" y="8930"/>
                </a:lnTo>
                <a:lnTo>
                  <a:pt x="35719" y="17860"/>
                </a:lnTo>
                <a:lnTo>
                  <a:pt x="17859" y="35719"/>
                </a:lnTo>
                <a:lnTo>
                  <a:pt x="0" y="53578"/>
                </a:lnTo>
                <a:lnTo>
                  <a:pt x="0" y="71438"/>
                </a:lnTo>
                <a:lnTo>
                  <a:pt x="8929" y="80367"/>
                </a:lnTo>
                <a:lnTo>
                  <a:pt x="26789" y="80367"/>
                </a:lnTo>
                <a:lnTo>
                  <a:pt x="26789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5331023" y="4179093"/>
            <a:ext cx="330400" cy="160736"/>
          </a:xfrm>
          <a:custGeom>
            <a:avLst/>
            <a:gdLst/>
            <a:ahLst/>
            <a:cxnLst/>
            <a:rect l="0" t="0" r="0" b="0"/>
            <a:pathLst>
              <a:path w="330400" h="160736">
                <a:moveTo>
                  <a:pt x="0" y="62508"/>
                </a:moveTo>
                <a:lnTo>
                  <a:pt x="0" y="53578"/>
                </a:lnTo>
                <a:lnTo>
                  <a:pt x="0" y="53578"/>
                </a:lnTo>
                <a:lnTo>
                  <a:pt x="0" y="62508"/>
                </a:lnTo>
                <a:lnTo>
                  <a:pt x="0" y="62508"/>
                </a:lnTo>
                <a:lnTo>
                  <a:pt x="0" y="80368"/>
                </a:lnTo>
                <a:lnTo>
                  <a:pt x="8930" y="89297"/>
                </a:lnTo>
                <a:lnTo>
                  <a:pt x="8930" y="107157"/>
                </a:lnTo>
                <a:lnTo>
                  <a:pt x="17860" y="125016"/>
                </a:lnTo>
                <a:lnTo>
                  <a:pt x="17860" y="142875"/>
                </a:lnTo>
                <a:lnTo>
                  <a:pt x="26790" y="160735"/>
                </a:lnTo>
                <a:lnTo>
                  <a:pt x="26790" y="160735"/>
                </a:lnTo>
                <a:lnTo>
                  <a:pt x="26790" y="160735"/>
                </a:lnTo>
                <a:lnTo>
                  <a:pt x="26790" y="160735"/>
                </a:lnTo>
                <a:lnTo>
                  <a:pt x="35719" y="151805"/>
                </a:lnTo>
                <a:lnTo>
                  <a:pt x="44649" y="133946"/>
                </a:lnTo>
                <a:lnTo>
                  <a:pt x="53579" y="107157"/>
                </a:lnTo>
                <a:lnTo>
                  <a:pt x="71438" y="80368"/>
                </a:lnTo>
                <a:lnTo>
                  <a:pt x="89297" y="53578"/>
                </a:lnTo>
                <a:lnTo>
                  <a:pt x="98227" y="35719"/>
                </a:lnTo>
                <a:lnTo>
                  <a:pt x="116086" y="26789"/>
                </a:lnTo>
                <a:lnTo>
                  <a:pt x="116086" y="17860"/>
                </a:lnTo>
                <a:lnTo>
                  <a:pt x="125016" y="26789"/>
                </a:lnTo>
                <a:lnTo>
                  <a:pt x="125016" y="35719"/>
                </a:lnTo>
                <a:lnTo>
                  <a:pt x="125016" y="53578"/>
                </a:lnTo>
                <a:lnTo>
                  <a:pt x="125016" y="80368"/>
                </a:lnTo>
                <a:lnTo>
                  <a:pt x="125016" y="107157"/>
                </a:lnTo>
                <a:lnTo>
                  <a:pt x="133946" y="125016"/>
                </a:lnTo>
                <a:lnTo>
                  <a:pt x="142875" y="133946"/>
                </a:lnTo>
                <a:lnTo>
                  <a:pt x="151805" y="142875"/>
                </a:lnTo>
                <a:lnTo>
                  <a:pt x="160735" y="133946"/>
                </a:lnTo>
                <a:lnTo>
                  <a:pt x="178594" y="125016"/>
                </a:lnTo>
                <a:lnTo>
                  <a:pt x="187524" y="107157"/>
                </a:lnTo>
                <a:lnTo>
                  <a:pt x="205383" y="89297"/>
                </a:lnTo>
                <a:lnTo>
                  <a:pt x="214313" y="62508"/>
                </a:lnTo>
                <a:lnTo>
                  <a:pt x="223243" y="35719"/>
                </a:lnTo>
                <a:lnTo>
                  <a:pt x="232172" y="17860"/>
                </a:lnTo>
                <a:lnTo>
                  <a:pt x="232172" y="8930"/>
                </a:lnTo>
                <a:lnTo>
                  <a:pt x="232172" y="0"/>
                </a:lnTo>
                <a:lnTo>
                  <a:pt x="241102" y="8930"/>
                </a:lnTo>
                <a:lnTo>
                  <a:pt x="241102" y="17860"/>
                </a:lnTo>
                <a:lnTo>
                  <a:pt x="258961" y="26789"/>
                </a:lnTo>
                <a:lnTo>
                  <a:pt x="267891" y="44649"/>
                </a:lnTo>
                <a:lnTo>
                  <a:pt x="294680" y="62508"/>
                </a:lnTo>
                <a:lnTo>
                  <a:pt x="312540" y="71438"/>
                </a:lnTo>
                <a:lnTo>
                  <a:pt x="330399" y="62508"/>
                </a:lnTo>
                <a:lnTo>
                  <a:pt x="330399" y="625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5688211" y="3857625"/>
            <a:ext cx="258962" cy="303610"/>
          </a:xfrm>
          <a:custGeom>
            <a:avLst/>
            <a:gdLst/>
            <a:ahLst/>
            <a:cxnLst/>
            <a:rect l="0" t="0" r="0" b="0"/>
            <a:pathLst>
              <a:path w="258962" h="303610">
                <a:moveTo>
                  <a:pt x="8930" y="8929"/>
                </a:moveTo>
                <a:lnTo>
                  <a:pt x="8930" y="8929"/>
                </a:lnTo>
                <a:lnTo>
                  <a:pt x="17859" y="0"/>
                </a:lnTo>
                <a:lnTo>
                  <a:pt x="17859" y="0"/>
                </a:lnTo>
                <a:lnTo>
                  <a:pt x="26789" y="17859"/>
                </a:lnTo>
                <a:lnTo>
                  <a:pt x="26789" y="35718"/>
                </a:lnTo>
                <a:lnTo>
                  <a:pt x="17859" y="62507"/>
                </a:lnTo>
                <a:lnTo>
                  <a:pt x="17859" y="98226"/>
                </a:lnTo>
                <a:lnTo>
                  <a:pt x="8930" y="133945"/>
                </a:lnTo>
                <a:lnTo>
                  <a:pt x="0" y="178593"/>
                </a:lnTo>
                <a:lnTo>
                  <a:pt x="0" y="223242"/>
                </a:lnTo>
                <a:lnTo>
                  <a:pt x="0" y="250031"/>
                </a:lnTo>
                <a:lnTo>
                  <a:pt x="8930" y="276820"/>
                </a:lnTo>
                <a:lnTo>
                  <a:pt x="17859" y="285750"/>
                </a:lnTo>
                <a:lnTo>
                  <a:pt x="35719" y="285750"/>
                </a:lnTo>
                <a:lnTo>
                  <a:pt x="62508" y="267890"/>
                </a:lnTo>
                <a:lnTo>
                  <a:pt x="89297" y="250031"/>
                </a:lnTo>
                <a:lnTo>
                  <a:pt x="125016" y="223242"/>
                </a:lnTo>
                <a:lnTo>
                  <a:pt x="151805" y="187523"/>
                </a:lnTo>
                <a:lnTo>
                  <a:pt x="187523" y="169664"/>
                </a:lnTo>
                <a:lnTo>
                  <a:pt x="214312" y="151804"/>
                </a:lnTo>
                <a:lnTo>
                  <a:pt x="232172" y="133945"/>
                </a:lnTo>
                <a:lnTo>
                  <a:pt x="250031" y="133945"/>
                </a:lnTo>
                <a:lnTo>
                  <a:pt x="258961" y="142875"/>
                </a:lnTo>
                <a:lnTo>
                  <a:pt x="258961" y="169664"/>
                </a:lnTo>
                <a:lnTo>
                  <a:pt x="250031" y="196453"/>
                </a:lnTo>
                <a:lnTo>
                  <a:pt x="232172" y="223242"/>
                </a:lnTo>
                <a:lnTo>
                  <a:pt x="214312" y="250031"/>
                </a:lnTo>
                <a:lnTo>
                  <a:pt x="187523" y="276820"/>
                </a:lnTo>
                <a:lnTo>
                  <a:pt x="160734" y="294679"/>
                </a:lnTo>
                <a:lnTo>
                  <a:pt x="133945" y="303609"/>
                </a:lnTo>
                <a:lnTo>
                  <a:pt x="98227" y="303609"/>
                </a:lnTo>
                <a:lnTo>
                  <a:pt x="80367" y="294679"/>
                </a:lnTo>
                <a:lnTo>
                  <a:pt x="71437" y="267890"/>
                </a:lnTo>
                <a:lnTo>
                  <a:pt x="71437" y="26789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6009680" y="3964781"/>
            <a:ext cx="44649" cy="116087"/>
          </a:xfrm>
          <a:custGeom>
            <a:avLst/>
            <a:gdLst/>
            <a:ahLst/>
            <a:cxnLst/>
            <a:rect l="0" t="0" r="0" b="0"/>
            <a:pathLst>
              <a:path w="44649" h="11608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26789"/>
                </a:lnTo>
                <a:lnTo>
                  <a:pt x="17859" y="44648"/>
                </a:lnTo>
                <a:lnTo>
                  <a:pt x="26789" y="71437"/>
                </a:lnTo>
                <a:lnTo>
                  <a:pt x="26789" y="89297"/>
                </a:lnTo>
                <a:lnTo>
                  <a:pt x="35718" y="107156"/>
                </a:lnTo>
                <a:lnTo>
                  <a:pt x="44648" y="116086"/>
                </a:lnTo>
                <a:lnTo>
                  <a:pt x="44648" y="116086"/>
                </a:lnTo>
                <a:lnTo>
                  <a:pt x="44648" y="107156"/>
                </a:lnTo>
                <a:lnTo>
                  <a:pt x="44648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2" name="Freeform 18431"/>
          <p:cNvSpPr/>
          <p:nvPr/>
        </p:nvSpPr>
        <p:spPr bwMode="auto">
          <a:xfrm>
            <a:off x="5991820" y="3795117"/>
            <a:ext cx="26790" cy="44649"/>
          </a:xfrm>
          <a:custGeom>
            <a:avLst/>
            <a:gdLst/>
            <a:ahLst/>
            <a:cxnLst/>
            <a:rect l="0" t="0" r="0" b="0"/>
            <a:pathLst>
              <a:path w="26790" h="44649">
                <a:moveTo>
                  <a:pt x="17860" y="44648"/>
                </a:moveTo>
                <a:lnTo>
                  <a:pt x="17860" y="35719"/>
                </a:lnTo>
                <a:lnTo>
                  <a:pt x="8930" y="26789"/>
                </a:lnTo>
                <a:lnTo>
                  <a:pt x="8930" y="17859"/>
                </a:lnTo>
                <a:lnTo>
                  <a:pt x="0" y="8929"/>
                </a:lnTo>
                <a:lnTo>
                  <a:pt x="0" y="0"/>
                </a:lnTo>
                <a:lnTo>
                  <a:pt x="0" y="8929"/>
                </a:lnTo>
                <a:lnTo>
                  <a:pt x="8930" y="17859"/>
                </a:lnTo>
                <a:lnTo>
                  <a:pt x="17860" y="26789"/>
                </a:lnTo>
                <a:lnTo>
                  <a:pt x="26789" y="44648"/>
                </a:lnTo>
                <a:lnTo>
                  <a:pt x="26789" y="4464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3" name="Freeform 18432"/>
          <p:cNvSpPr/>
          <p:nvPr/>
        </p:nvSpPr>
        <p:spPr bwMode="auto">
          <a:xfrm>
            <a:off x="6134695" y="3893343"/>
            <a:ext cx="241103" cy="142876"/>
          </a:xfrm>
          <a:custGeom>
            <a:avLst/>
            <a:gdLst/>
            <a:ahLst/>
            <a:cxnLst/>
            <a:rect l="0" t="0" r="0" b="0"/>
            <a:pathLst>
              <a:path w="241103" h="142876">
                <a:moveTo>
                  <a:pt x="0" y="26789"/>
                </a:moveTo>
                <a:lnTo>
                  <a:pt x="0" y="26789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71438"/>
                </a:lnTo>
                <a:lnTo>
                  <a:pt x="17860" y="98227"/>
                </a:lnTo>
                <a:lnTo>
                  <a:pt x="26789" y="116086"/>
                </a:lnTo>
                <a:lnTo>
                  <a:pt x="35719" y="133946"/>
                </a:lnTo>
                <a:lnTo>
                  <a:pt x="44649" y="142875"/>
                </a:lnTo>
                <a:lnTo>
                  <a:pt x="53578" y="142875"/>
                </a:lnTo>
                <a:lnTo>
                  <a:pt x="53578" y="142875"/>
                </a:lnTo>
                <a:lnTo>
                  <a:pt x="44649" y="133946"/>
                </a:lnTo>
                <a:lnTo>
                  <a:pt x="35719" y="116086"/>
                </a:lnTo>
                <a:lnTo>
                  <a:pt x="35719" y="98227"/>
                </a:lnTo>
                <a:lnTo>
                  <a:pt x="26789" y="71438"/>
                </a:lnTo>
                <a:lnTo>
                  <a:pt x="17860" y="44649"/>
                </a:lnTo>
                <a:lnTo>
                  <a:pt x="17860" y="17860"/>
                </a:lnTo>
                <a:lnTo>
                  <a:pt x="17860" y="8930"/>
                </a:lnTo>
                <a:lnTo>
                  <a:pt x="26789" y="0"/>
                </a:lnTo>
                <a:lnTo>
                  <a:pt x="26789" y="0"/>
                </a:lnTo>
                <a:lnTo>
                  <a:pt x="35719" y="8930"/>
                </a:lnTo>
                <a:lnTo>
                  <a:pt x="44649" y="26789"/>
                </a:lnTo>
                <a:lnTo>
                  <a:pt x="53578" y="44649"/>
                </a:lnTo>
                <a:lnTo>
                  <a:pt x="71438" y="71438"/>
                </a:lnTo>
                <a:lnTo>
                  <a:pt x="89297" y="89297"/>
                </a:lnTo>
                <a:lnTo>
                  <a:pt x="107157" y="98227"/>
                </a:lnTo>
                <a:lnTo>
                  <a:pt x="125016" y="107157"/>
                </a:lnTo>
                <a:lnTo>
                  <a:pt x="151805" y="116086"/>
                </a:lnTo>
                <a:lnTo>
                  <a:pt x="178594" y="116086"/>
                </a:lnTo>
                <a:lnTo>
                  <a:pt x="196453" y="107157"/>
                </a:lnTo>
                <a:lnTo>
                  <a:pt x="223243" y="98227"/>
                </a:lnTo>
                <a:lnTo>
                  <a:pt x="241102" y="80368"/>
                </a:lnTo>
                <a:lnTo>
                  <a:pt x="241102" y="8036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5" name="Freeform 18434"/>
          <p:cNvSpPr/>
          <p:nvPr/>
        </p:nvSpPr>
        <p:spPr bwMode="auto">
          <a:xfrm>
            <a:off x="6429375" y="3848695"/>
            <a:ext cx="125017" cy="160735"/>
          </a:xfrm>
          <a:custGeom>
            <a:avLst/>
            <a:gdLst/>
            <a:ahLst/>
            <a:cxnLst/>
            <a:rect l="0" t="0" r="0" b="0"/>
            <a:pathLst>
              <a:path w="125017" h="160735">
                <a:moveTo>
                  <a:pt x="893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17859" y="62508"/>
                </a:lnTo>
                <a:lnTo>
                  <a:pt x="35719" y="62508"/>
                </a:lnTo>
                <a:lnTo>
                  <a:pt x="53578" y="62508"/>
                </a:lnTo>
                <a:lnTo>
                  <a:pt x="71438" y="62508"/>
                </a:lnTo>
                <a:lnTo>
                  <a:pt x="80367" y="53578"/>
                </a:lnTo>
                <a:lnTo>
                  <a:pt x="89297" y="44648"/>
                </a:lnTo>
                <a:lnTo>
                  <a:pt x="89297" y="35719"/>
                </a:lnTo>
                <a:lnTo>
                  <a:pt x="89297" y="17859"/>
                </a:lnTo>
                <a:lnTo>
                  <a:pt x="80367" y="8930"/>
                </a:lnTo>
                <a:lnTo>
                  <a:pt x="71438" y="0"/>
                </a:lnTo>
                <a:lnTo>
                  <a:pt x="53578" y="0"/>
                </a:lnTo>
                <a:lnTo>
                  <a:pt x="26789" y="8930"/>
                </a:lnTo>
                <a:lnTo>
                  <a:pt x="8930" y="26789"/>
                </a:lnTo>
                <a:lnTo>
                  <a:pt x="0" y="53578"/>
                </a:lnTo>
                <a:lnTo>
                  <a:pt x="0" y="80367"/>
                </a:lnTo>
                <a:lnTo>
                  <a:pt x="17859" y="107156"/>
                </a:lnTo>
                <a:lnTo>
                  <a:pt x="35719" y="133945"/>
                </a:lnTo>
                <a:lnTo>
                  <a:pt x="71438" y="151805"/>
                </a:lnTo>
                <a:lnTo>
                  <a:pt x="98227" y="160734"/>
                </a:lnTo>
                <a:lnTo>
                  <a:pt x="125016" y="151805"/>
                </a:lnTo>
                <a:lnTo>
                  <a:pt x="125016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6" name="Freeform 18435"/>
          <p:cNvSpPr/>
          <p:nvPr/>
        </p:nvSpPr>
        <p:spPr bwMode="auto">
          <a:xfrm>
            <a:off x="6920508" y="3464718"/>
            <a:ext cx="294681" cy="303611"/>
          </a:xfrm>
          <a:custGeom>
            <a:avLst/>
            <a:gdLst/>
            <a:ahLst/>
            <a:cxnLst/>
            <a:rect l="0" t="0" r="0" b="0"/>
            <a:pathLst>
              <a:path w="294681" h="303611">
                <a:moveTo>
                  <a:pt x="0" y="107157"/>
                </a:moveTo>
                <a:lnTo>
                  <a:pt x="0" y="98227"/>
                </a:lnTo>
                <a:lnTo>
                  <a:pt x="0" y="89297"/>
                </a:lnTo>
                <a:lnTo>
                  <a:pt x="8930" y="89297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98227"/>
                </a:lnTo>
                <a:lnTo>
                  <a:pt x="8930" y="125016"/>
                </a:lnTo>
                <a:lnTo>
                  <a:pt x="0" y="169664"/>
                </a:lnTo>
                <a:lnTo>
                  <a:pt x="0" y="205383"/>
                </a:lnTo>
                <a:lnTo>
                  <a:pt x="8930" y="250032"/>
                </a:lnTo>
                <a:lnTo>
                  <a:pt x="8930" y="276821"/>
                </a:lnTo>
                <a:lnTo>
                  <a:pt x="17859" y="303610"/>
                </a:lnTo>
                <a:lnTo>
                  <a:pt x="26789" y="303610"/>
                </a:lnTo>
                <a:lnTo>
                  <a:pt x="44648" y="294680"/>
                </a:lnTo>
                <a:lnTo>
                  <a:pt x="62508" y="267891"/>
                </a:lnTo>
                <a:lnTo>
                  <a:pt x="80367" y="232172"/>
                </a:lnTo>
                <a:lnTo>
                  <a:pt x="98226" y="187524"/>
                </a:lnTo>
                <a:lnTo>
                  <a:pt x="116086" y="133946"/>
                </a:lnTo>
                <a:lnTo>
                  <a:pt x="125015" y="80368"/>
                </a:lnTo>
                <a:lnTo>
                  <a:pt x="133945" y="35719"/>
                </a:lnTo>
                <a:lnTo>
                  <a:pt x="142875" y="8930"/>
                </a:lnTo>
                <a:lnTo>
                  <a:pt x="151805" y="0"/>
                </a:lnTo>
                <a:lnTo>
                  <a:pt x="151805" y="8930"/>
                </a:lnTo>
                <a:lnTo>
                  <a:pt x="142875" y="44649"/>
                </a:lnTo>
                <a:lnTo>
                  <a:pt x="142875" y="80368"/>
                </a:lnTo>
                <a:lnTo>
                  <a:pt x="142875" y="125016"/>
                </a:lnTo>
                <a:lnTo>
                  <a:pt x="142875" y="169664"/>
                </a:lnTo>
                <a:lnTo>
                  <a:pt x="151805" y="214313"/>
                </a:lnTo>
                <a:lnTo>
                  <a:pt x="160734" y="241102"/>
                </a:lnTo>
                <a:lnTo>
                  <a:pt x="178594" y="250032"/>
                </a:lnTo>
                <a:lnTo>
                  <a:pt x="196453" y="250032"/>
                </a:lnTo>
                <a:lnTo>
                  <a:pt x="223242" y="241102"/>
                </a:lnTo>
                <a:lnTo>
                  <a:pt x="241101" y="205383"/>
                </a:lnTo>
                <a:lnTo>
                  <a:pt x="267890" y="160735"/>
                </a:lnTo>
                <a:lnTo>
                  <a:pt x="294680" y="107157"/>
                </a:lnTo>
                <a:lnTo>
                  <a:pt x="294680" y="10715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7" name="Freeform 18436"/>
          <p:cNvSpPr/>
          <p:nvPr/>
        </p:nvSpPr>
        <p:spPr bwMode="auto">
          <a:xfrm>
            <a:off x="7197328" y="3384351"/>
            <a:ext cx="142876" cy="223243"/>
          </a:xfrm>
          <a:custGeom>
            <a:avLst/>
            <a:gdLst/>
            <a:ahLst/>
            <a:cxnLst/>
            <a:rect l="0" t="0" r="0" b="0"/>
            <a:pathLst>
              <a:path w="142876" h="223243">
                <a:moveTo>
                  <a:pt x="107156" y="0"/>
                </a:moveTo>
                <a:lnTo>
                  <a:pt x="98227" y="8930"/>
                </a:lnTo>
                <a:lnTo>
                  <a:pt x="80367" y="8930"/>
                </a:lnTo>
                <a:lnTo>
                  <a:pt x="53578" y="17860"/>
                </a:lnTo>
                <a:lnTo>
                  <a:pt x="35719" y="35719"/>
                </a:lnTo>
                <a:lnTo>
                  <a:pt x="17860" y="44649"/>
                </a:lnTo>
                <a:lnTo>
                  <a:pt x="8930" y="53578"/>
                </a:lnTo>
                <a:lnTo>
                  <a:pt x="8930" y="71438"/>
                </a:lnTo>
                <a:lnTo>
                  <a:pt x="17860" y="80367"/>
                </a:lnTo>
                <a:lnTo>
                  <a:pt x="35719" y="98227"/>
                </a:lnTo>
                <a:lnTo>
                  <a:pt x="53578" y="116086"/>
                </a:lnTo>
                <a:lnTo>
                  <a:pt x="80367" y="125016"/>
                </a:lnTo>
                <a:lnTo>
                  <a:pt x="107156" y="142875"/>
                </a:lnTo>
                <a:lnTo>
                  <a:pt x="133945" y="160735"/>
                </a:lnTo>
                <a:lnTo>
                  <a:pt x="142875" y="169664"/>
                </a:lnTo>
                <a:lnTo>
                  <a:pt x="133945" y="187524"/>
                </a:lnTo>
                <a:lnTo>
                  <a:pt x="125016" y="205383"/>
                </a:lnTo>
                <a:lnTo>
                  <a:pt x="98227" y="214313"/>
                </a:lnTo>
                <a:lnTo>
                  <a:pt x="71438" y="223242"/>
                </a:lnTo>
                <a:lnTo>
                  <a:pt x="35719" y="223242"/>
                </a:lnTo>
                <a:lnTo>
                  <a:pt x="17860" y="214313"/>
                </a:lnTo>
                <a:lnTo>
                  <a:pt x="0" y="187524"/>
                </a:lnTo>
                <a:lnTo>
                  <a:pt x="0" y="18752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8" name="Freeform 18437"/>
          <p:cNvSpPr/>
          <p:nvPr/>
        </p:nvSpPr>
        <p:spPr bwMode="auto">
          <a:xfrm>
            <a:off x="7340203" y="3312914"/>
            <a:ext cx="348259" cy="214313"/>
          </a:xfrm>
          <a:custGeom>
            <a:avLst/>
            <a:gdLst/>
            <a:ahLst/>
            <a:cxnLst/>
            <a:rect l="0" t="0" r="0" b="0"/>
            <a:pathLst>
              <a:path w="348259" h="214313">
                <a:moveTo>
                  <a:pt x="35719" y="116086"/>
                </a:moveTo>
                <a:lnTo>
                  <a:pt x="26789" y="116086"/>
                </a:lnTo>
                <a:lnTo>
                  <a:pt x="17860" y="133945"/>
                </a:lnTo>
                <a:lnTo>
                  <a:pt x="8930" y="142875"/>
                </a:lnTo>
                <a:lnTo>
                  <a:pt x="8930" y="160734"/>
                </a:lnTo>
                <a:lnTo>
                  <a:pt x="0" y="169664"/>
                </a:lnTo>
                <a:lnTo>
                  <a:pt x="0" y="169664"/>
                </a:lnTo>
                <a:lnTo>
                  <a:pt x="8930" y="169664"/>
                </a:lnTo>
                <a:lnTo>
                  <a:pt x="26789" y="169664"/>
                </a:lnTo>
                <a:lnTo>
                  <a:pt x="44649" y="151804"/>
                </a:lnTo>
                <a:lnTo>
                  <a:pt x="71438" y="133945"/>
                </a:lnTo>
                <a:lnTo>
                  <a:pt x="98227" y="116086"/>
                </a:lnTo>
                <a:lnTo>
                  <a:pt x="116086" y="89297"/>
                </a:lnTo>
                <a:lnTo>
                  <a:pt x="125016" y="71437"/>
                </a:lnTo>
                <a:lnTo>
                  <a:pt x="133945" y="53578"/>
                </a:lnTo>
                <a:lnTo>
                  <a:pt x="133945" y="35718"/>
                </a:lnTo>
                <a:lnTo>
                  <a:pt x="116086" y="35718"/>
                </a:lnTo>
                <a:lnTo>
                  <a:pt x="98227" y="44648"/>
                </a:lnTo>
                <a:lnTo>
                  <a:pt x="71438" y="71437"/>
                </a:lnTo>
                <a:lnTo>
                  <a:pt x="44649" y="98226"/>
                </a:lnTo>
                <a:lnTo>
                  <a:pt x="35719" y="125015"/>
                </a:lnTo>
                <a:lnTo>
                  <a:pt x="17860" y="151804"/>
                </a:lnTo>
                <a:lnTo>
                  <a:pt x="17860" y="178593"/>
                </a:lnTo>
                <a:lnTo>
                  <a:pt x="26789" y="196453"/>
                </a:lnTo>
                <a:lnTo>
                  <a:pt x="35719" y="214312"/>
                </a:lnTo>
                <a:lnTo>
                  <a:pt x="62508" y="214312"/>
                </a:lnTo>
                <a:lnTo>
                  <a:pt x="80367" y="214312"/>
                </a:lnTo>
                <a:lnTo>
                  <a:pt x="116086" y="196453"/>
                </a:lnTo>
                <a:lnTo>
                  <a:pt x="142875" y="178593"/>
                </a:lnTo>
                <a:lnTo>
                  <a:pt x="169664" y="151804"/>
                </a:lnTo>
                <a:lnTo>
                  <a:pt x="187524" y="125015"/>
                </a:lnTo>
                <a:lnTo>
                  <a:pt x="205383" y="98226"/>
                </a:lnTo>
                <a:lnTo>
                  <a:pt x="214313" y="62507"/>
                </a:lnTo>
                <a:lnTo>
                  <a:pt x="223242" y="35718"/>
                </a:lnTo>
                <a:lnTo>
                  <a:pt x="223242" y="17859"/>
                </a:lnTo>
                <a:lnTo>
                  <a:pt x="223242" y="8929"/>
                </a:lnTo>
                <a:lnTo>
                  <a:pt x="223242" y="8929"/>
                </a:lnTo>
                <a:lnTo>
                  <a:pt x="214313" y="8929"/>
                </a:lnTo>
                <a:lnTo>
                  <a:pt x="214313" y="26789"/>
                </a:lnTo>
                <a:lnTo>
                  <a:pt x="205383" y="44648"/>
                </a:lnTo>
                <a:lnTo>
                  <a:pt x="214313" y="62507"/>
                </a:lnTo>
                <a:lnTo>
                  <a:pt x="223242" y="80367"/>
                </a:lnTo>
                <a:lnTo>
                  <a:pt x="223242" y="98226"/>
                </a:lnTo>
                <a:lnTo>
                  <a:pt x="232172" y="116086"/>
                </a:lnTo>
                <a:lnTo>
                  <a:pt x="250031" y="125015"/>
                </a:lnTo>
                <a:lnTo>
                  <a:pt x="258961" y="133945"/>
                </a:lnTo>
                <a:lnTo>
                  <a:pt x="267891" y="133945"/>
                </a:lnTo>
                <a:lnTo>
                  <a:pt x="276820" y="125015"/>
                </a:lnTo>
                <a:lnTo>
                  <a:pt x="285750" y="107156"/>
                </a:lnTo>
                <a:lnTo>
                  <a:pt x="294680" y="89297"/>
                </a:lnTo>
                <a:lnTo>
                  <a:pt x="303610" y="62507"/>
                </a:lnTo>
                <a:lnTo>
                  <a:pt x="312539" y="44648"/>
                </a:lnTo>
                <a:lnTo>
                  <a:pt x="321469" y="17859"/>
                </a:lnTo>
                <a:lnTo>
                  <a:pt x="330399" y="8929"/>
                </a:lnTo>
                <a:lnTo>
                  <a:pt x="339328" y="0"/>
                </a:lnTo>
                <a:lnTo>
                  <a:pt x="339328" y="0"/>
                </a:lnTo>
                <a:lnTo>
                  <a:pt x="348258" y="0"/>
                </a:lnTo>
                <a:lnTo>
                  <a:pt x="348258" y="8929"/>
                </a:lnTo>
                <a:lnTo>
                  <a:pt x="348258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9" name="Freeform 18438"/>
          <p:cNvSpPr/>
          <p:nvPr/>
        </p:nvSpPr>
        <p:spPr bwMode="auto">
          <a:xfrm>
            <a:off x="7947422" y="3098601"/>
            <a:ext cx="133946" cy="160736"/>
          </a:xfrm>
          <a:custGeom>
            <a:avLst/>
            <a:gdLst/>
            <a:ahLst/>
            <a:cxnLst/>
            <a:rect l="0" t="0" r="0" b="0"/>
            <a:pathLst>
              <a:path w="133946" h="160736">
                <a:moveTo>
                  <a:pt x="71437" y="0"/>
                </a:moveTo>
                <a:lnTo>
                  <a:pt x="71437" y="0"/>
                </a:lnTo>
                <a:lnTo>
                  <a:pt x="62508" y="0"/>
                </a:lnTo>
                <a:lnTo>
                  <a:pt x="62508" y="0"/>
                </a:lnTo>
                <a:lnTo>
                  <a:pt x="53578" y="0"/>
                </a:lnTo>
                <a:lnTo>
                  <a:pt x="44648" y="8930"/>
                </a:lnTo>
                <a:lnTo>
                  <a:pt x="26789" y="17860"/>
                </a:lnTo>
                <a:lnTo>
                  <a:pt x="17859" y="17860"/>
                </a:lnTo>
                <a:lnTo>
                  <a:pt x="8930" y="26789"/>
                </a:lnTo>
                <a:lnTo>
                  <a:pt x="8930" y="35719"/>
                </a:lnTo>
                <a:lnTo>
                  <a:pt x="0" y="35719"/>
                </a:lnTo>
                <a:lnTo>
                  <a:pt x="8930" y="44649"/>
                </a:lnTo>
                <a:lnTo>
                  <a:pt x="17859" y="44649"/>
                </a:lnTo>
                <a:lnTo>
                  <a:pt x="35719" y="44649"/>
                </a:lnTo>
                <a:lnTo>
                  <a:pt x="62508" y="53578"/>
                </a:lnTo>
                <a:lnTo>
                  <a:pt x="80367" y="53578"/>
                </a:lnTo>
                <a:lnTo>
                  <a:pt x="107156" y="62508"/>
                </a:lnTo>
                <a:lnTo>
                  <a:pt x="125016" y="80367"/>
                </a:lnTo>
                <a:lnTo>
                  <a:pt x="133945" y="98227"/>
                </a:lnTo>
                <a:lnTo>
                  <a:pt x="125016" y="107156"/>
                </a:lnTo>
                <a:lnTo>
                  <a:pt x="116086" y="125016"/>
                </a:lnTo>
                <a:lnTo>
                  <a:pt x="89297" y="142875"/>
                </a:lnTo>
                <a:lnTo>
                  <a:pt x="62508" y="151805"/>
                </a:lnTo>
                <a:lnTo>
                  <a:pt x="44648" y="160735"/>
                </a:lnTo>
                <a:lnTo>
                  <a:pt x="17859" y="160735"/>
                </a:lnTo>
                <a:lnTo>
                  <a:pt x="8930" y="151805"/>
                </a:lnTo>
                <a:lnTo>
                  <a:pt x="8930" y="142875"/>
                </a:lnTo>
                <a:lnTo>
                  <a:pt x="17859" y="116086"/>
                </a:lnTo>
                <a:lnTo>
                  <a:pt x="17859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0" name="Freeform 18439"/>
          <p:cNvSpPr/>
          <p:nvPr/>
        </p:nvSpPr>
        <p:spPr bwMode="auto">
          <a:xfrm>
            <a:off x="8081367" y="3080742"/>
            <a:ext cx="205383" cy="312540"/>
          </a:xfrm>
          <a:custGeom>
            <a:avLst/>
            <a:gdLst/>
            <a:ahLst/>
            <a:cxnLst/>
            <a:rect l="0" t="0" r="0" b="0"/>
            <a:pathLst>
              <a:path w="205383" h="312540">
                <a:moveTo>
                  <a:pt x="53578" y="0"/>
                </a:moveTo>
                <a:lnTo>
                  <a:pt x="53578" y="8929"/>
                </a:lnTo>
                <a:lnTo>
                  <a:pt x="35719" y="17859"/>
                </a:lnTo>
                <a:lnTo>
                  <a:pt x="26789" y="26789"/>
                </a:lnTo>
                <a:lnTo>
                  <a:pt x="8930" y="44648"/>
                </a:lnTo>
                <a:lnTo>
                  <a:pt x="0" y="53578"/>
                </a:lnTo>
                <a:lnTo>
                  <a:pt x="0" y="71437"/>
                </a:lnTo>
                <a:lnTo>
                  <a:pt x="8930" y="80367"/>
                </a:lnTo>
                <a:lnTo>
                  <a:pt x="17860" y="80367"/>
                </a:lnTo>
                <a:lnTo>
                  <a:pt x="44649" y="80367"/>
                </a:lnTo>
                <a:lnTo>
                  <a:pt x="71438" y="71437"/>
                </a:lnTo>
                <a:lnTo>
                  <a:pt x="98227" y="62508"/>
                </a:lnTo>
                <a:lnTo>
                  <a:pt x="125015" y="53578"/>
                </a:lnTo>
                <a:lnTo>
                  <a:pt x="142874" y="35719"/>
                </a:lnTo>
                <a:lnTo>
                  <a:pt x="160734" y="17859"/>
                </a:lnTo>
                <a:lnTo>
                  <a:pt x="169663" y="0"/>
                </a:lnTo>
                <a:lnTo>
                  <a:pt x="178593" y="0"/>
                </a:lnTo>
                <a:lnTo>
                  <a:pt x="178593" y="0"/>
                </a:lnTo>
                <a:lnTo>
                  <a:pt x="169663" y="0"/>
                </a:lnTo>
                <a:lnTo>
                  <a:pt x="169663" y="26789"/>
                </a:lnTo>
                <a:lnTo>
                  <a:pt x="160734" y="44648"/>
                </a:lnTo>
                <a:lnTo>
                  <a:pt x="169663" y="80367"/>
                </a:lnTo>
                <a:lnTo>
                  <a:pt x="178593" y="116086"/>
                </a:lnTo>
                <a:lnTo>
                  <a:pt x="187523" y="160734"/>
                </a:lnTo>
                <a:lnTo>
                  <a:pt x="196453" y="205383"/>
                </a:lnTo>
                <a:lnTo>
                  <a:pt x="205382" y="241101"/>
                </a:lnTo>
                <a:lnTo>
                  <a:pt x="205382" y="267890"/>
                </a:lnTo>
                <a:lnTo>
                  <a:pt x="205382" y="294679"/>
                </a:lnTo>
                <a:lnTo>
                  <a:pt x="187523" y="312539"/>
                </a:lnTo>
                <a:lnTo>
                  <a:pt x="169663" y="312539"/>
                </a:lnTo>
                <a:lnTo>
                  <a:pt x="142874" y="294679"/>
                </a:lnTo>
                <a:lnTo>
                  <a:pt x="116085" y="267890"/>
                </a:lnTo>
                <a:lnTo>
                  <a:pt x="89297" y="241101"/>
                </a:lnTo>
                <a:lnTo>
                  <a:pt x="71438" y="196453"/>
                </a:lnTo>
                <a:lnTo>
                  <a:pt x="71438" y="19645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1" name="Freeform 18440"/>
          <p:cNvSpPr/>
          <p:nvPr/>
        </p:nvSpPr>
        <p:spPr bwMode="auto">
          <a:xfrm>
            <a:off x="8304609" y="3000375"/>
            <a:ext cx="80368" cy="160735"/>
          </a:xfrm>
          <a:custGeom>
            <a:avLst/>
            <a:gdLst/>
            <a:ahLst/>
            <a:cxnLst/>
            <a:rect l="0" t="0" r="0" b="0"/>
            <a:pathLst>
              <a:path w="80368" h="160735">
                <a:moveTo>
                  <a:pt x="80367" y="8929"/>
                </a:moveTo>
                <a:lnTo>
                  <a:pt x="80367" y="8929"/>
                </a:lnTo>
                <a:lnTo>
                  <a:pt x="80367" y="8929"/>
                </a:lnTo>
                <a:lnTo>
                  <a:pt x="71437" y="0"/>
                </a:lnTo>
                <a:lnTo>
                  <a:pt x="71437" y="0"/>
                </a:lnTo>
                <a:lnTo>
                  <a:pt x="62507" y="0"/>
                </a:lnTo>
                <a:lnTo>
                  <a:pt x="53578" y="8929"/>
                </a:lnTo>
                <a:lnTo>
                  <a:pt x="44648" y="17859"/>
                </a:lnTo>
                <a:lnTo>
                  <a:pt x="44648" y="26789"/>
                </a:lnTo>
                <a:lnTo>
                  <a:pt x="35718" y="35718"/>
                </a:lnTo>
                <a:lnTo>
                  <a:pt x="35718" y="44648"/>
                </a:lnTo>
                <a:lnTo>
                  <a:pt x="44648" y="53578"/>
                </a:lnTo>
                <a:lnTo>
                  <a:pt x="44648" y="62507"/>
                </a:lnTo>
                <a:lnTo>
                  <a:pt x="53578" y="71437"/>
                </a:lnTo>
                <a:lnTo>
                  <a:pt x="62507" y="80367"/>
                </a:lnTo>
                <a:lnTo>
                  <a:pt x="71437" y="98226"/>
                </a:lnTo>
                <a:lnTo>
                  <a:pt x="71437" y="107156"/>
                </a:lnTo>
                <a:lnTo>
                  <a:pt x="71437" y="125015"/>
                </a:lnTo>
                <a:lnTo>
                  <a:pt x="62507" y="142875"/>
                </a:lnTo>
                <a:lnTo>
                  <a:pt x="53578" y="151804"/>
                </a:lnTo>
                <a:lnTo>
                  <a:pt x="35718" y="160734"/>
                </a:lnTo>
                <a:lnTo>
                  <a:pt x="26789" y="160734"/>
                </a:lnTo>
                <a:lnTo>
                  <a:pt x="17859" y="151804"/>
                </a:lnTo>
                <a:lnTo>
                  <a:pt x="8929" y="142875"/>
                </a:lnTo>
                <a:lnTo>
                  <a:pt x="0" y="116086"/>
                </a:lnTo>
                <a:lnTo>
                  <a:pt x="0" y="98226"/>
                </a:lnTo>
                <a:lnTo>
                  <a:pt x="0" y="9822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2" name="Freeform 18441"/>
          <p:cNvSpPr/>
          <p:nvPr/>
        </p:nvSpPr>
        <p:spPr bwMode="auto">
          <a:xfrm>
            <a:off x="8402835" y="2857500"/>
            <a:ext cx="62509" cy="232172"/>
          </a:xfrm>
          <a:custGeom>
            <a:avLst/>
            <a:gdLst/>
            <a:ahLst/>
            <a:cxnLst/>
            <a:rect l="0" t="0" r="0" b="0"/>
            <a:pathLst>
              <a:path w="62509" h="232172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8929"/>
                </a:lnTo>
                <a:lnTo>
                  <a:pt x="26789" y="17859"/>
                </a:lnTo>
                <a:lnTo>
                  <a:pt x="35719" y="35718"/>
                </a:lnTo>
                <a:lnTo>
                  <a:pt x="35719" y="62507"/>
                </a:lnTo>
                <a:lnTo>
                  <a:pt x="35719" y="98226"/>
                </a:lnTo>
                <a:lnTo>
                  <a:pt x="44649" y="133945"/>
                </a:lnTo>
                <a:lnTo>
                  <a:pt x="44649" y="169664"/>
                </a:lnTo>
                <a:lnTo>
                  <a:pt x="44649" y="196453"/>
                </a:lnTo>
                <a:lnTo>
                  <a:pt x="44649" y="223242"/>
                </a:lnTo>
                <a:lnTo>
                  <a:pt x="44649" y="232171"/>
                </a:lnTo>
                <a:lnTo>
                  <a:pt x="53578" y="232171"/>
                </a:lnTo>
                <a:lnTo>
                  <a:pt x="53578" y="232171"/>
                </a:lnTo>
                <a:lnTo>
                  <a:pt x="62508" y="223242"/>
                </a:lnTo>
                <a:lnTo>
                  <a:pt x="62508" y="214312"/>
                </a:lnTo>
                <a:lnTo>
                  <a:pt x="53578" y="196453"/>
                </a:lnTo>
                <a:lnTo>
                  <a:pt x="53578" y="178593"/>
                </a:lnTo>
                <a:lnTo>
                  <a:pt x="53578" y="17859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3" name="Freeform 18442"/>
          <p:cNvSpPr/>
          <p:nvPr/>
        </p:nvSpPr>
        <p:spPr bwMode="auto">
          <a:xfrm>
            <a:off x="8376046" y="2991445"/>
            <a:ext cx="89298" cy="17860"/>
          </a:xfrm>
          <a:custGeom>
            <a:avLst/>
            <a:gdLst/>
            <a:ahLst/>
            <a:cxnLst/>
            <a:rect l="0" t="0" r="0" b="0"/>
            <a:pathLst>
              <a:path w="89298" h="17860">
                <a:moveTo>
                  <a:pt x="0" y="0"/>
                </a:move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17859"/>
                </a:lnTo>
                <a:lnTo>
                  <a:pt x="35719" y="17859"/>
                </a:lnTo>
                <a:lnTo>
                  <a:pt x="53578" y="17859"/>
                </a:lnTo>
                <a:lnTo>
                  <a:pt x="62508" y="17859"/>
                </a:lnTo>
                <a:lnTo>
                  <a:pt x="80367" y="17859"/>
                </a:lnTo>
                <a:lnTo>
                  <a:pt x="89297" y="17859"/>
                </a:lnTo>
                <a:lnTo>
                  <a:pt x="89297" y="17859"/>
                </a:lnTo>
                <a:lnTo>
                  <a:pt x="89297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4" name="Freeform 18443"/>
          <p:cNvSpPr/>
          <p:nvPr/>
        </p:nvSpPr>
        <p:spPr bwMode="auto">
          <a:xfrm>
            <a:off x="8438554" y="2937867"/>
            <a:ext cx="223243" cy="89298"/>
          </a:xfrm>
          <a:custGeom>
            <a:avLst/>
            <a:gdLst/>
            <a:ahLst/>
            <a:cxnLst/>
            <a:rect l="0" t="0" r="0" b="0"/>
            <a:pathLst>
              <a:path w="223243" h="89298">
                <a:moveTo>
                  <a:pt x="8930" y="44648"/>
                </a:moveTo>
                <a:lnTo>
                  <a:pt x="8930" y="53578"/>
                </a:lnTo>
                <a:lnTo>
                  <a:pt x="8930" y="62508"/>
                </a:lnTo>
                <a:lnTo>
                  <a:pt x="0" y="62508"/>
                </a:lnTo>
                <a:lnTo>
                  <a:pt x="8930" y="71437"/>
                </a:lnTo>
                <a:lnTo>
                  <a:pt x="8930" y="80367"/>
                </a:lnTo>
                <a:lnTo>
                  <a:pt x="17859" y="80367"/>
                </a:lnTo>
                <a:lnTo>
                  <a:pt x="17859" y="80367"/>
                </a:lnTo>
                <a:lnTo>
                  <a:pt x="26789" y="80367"/>
                </a:lnTo>
                <a:lnTo>
                  <a:pt x="44648" y="80367"/>
                </a:lnTo>
                <a:lnTo>
                  <a:pt x="44648" y="62508"/>
                </a:lnTo>
                <a:lnTo>
                  <a:pt x="53578" y="62508"/>
                </a:lnTo>
                <a:lnTo>
                  <a:pt x="62508" y="44648"/>
                </a:lnTo>
                <a:lnTo>
                  <a:pt x="71437" y="35719"/>
                </a:lnTo>
                <a:lnTo>
                  <a:pt x="71437" y="17859"/>
                </a:lnTo>
                <a:lnTo>
                  <a:pt x="71437" y="8929"/>
                </a:lnTo>
                <a:lnTo>
                  <a:pt x="80367" y="8929"/>
                </a:lnTo>
                <a:lnTo>
                  <a:pt x="71437" y="0"/>
                </a:lnTo>
                <a:lnTo>
                  <a:pt x="71437" y="8929"/>
                </a:lnTo>
                <a:lnTo>
                  <a:pt x="71437" y="17859"/>
                </a:lnTo>
                <a:lnTo>
                  <a:pt x="62508" y="35719"/>
                </a:lnTo>
                <a:lnTo>
                  <a:pt x="62508" y="44648"/>
                </a:lnTo>
                <a:lnTo>
                  <a:pt x="53578" y="62508"/>
                </a:lnTo>
                <a:lnTo>
                  <a:pt x="53578" y="80367"/>
                </a:lnTo>
                <a:lnTo>
                  <a:pt x="53578" y="89297"/>
                </a:lnTo>
                <a:lnTo>
                  <a:pt x="53578" y="89297"/>
                </a:lnTo>
                <a:lnTo>
                  <a:pt x="53578" y="89297"/>
                </a:lnTo>
                <a:lnTo>
                  <a:pt x="62508" y="89297"/>
                </a:lnTo>
                <a:lnTo>
                  <a:pt x="71437" y="80367"/>
                </a:lnTo>
                <a:lnTo>
                  <a:pt x="80367" y="71437"/>
                </a:lnTo>
                <a:lnTo>
                  <a:pt x="89297" y="62508"/>
                </a:lnTo>
                <a:lnTo>
                  <a:pt x="98226" y="44648"/>
                </a:lnTo>
                <a:lnTo>
                  <a:pt x="107156" y="26789"/>
                </a:lnTo>
                <a:lnTo>
                  <a:pt x="116086" y="17859"/>
                </a:lnTo>
                <a:lnTo>
                  <a:pt x="125016" y="8929"/>
                </a:lnTo>
                <a:lnTo>
                  <a:pt x="125016" y="8929"/>
                </a:lnTo>
                <a:lnTo>
                  <a:pt x="125016" y="8929"/>
                </a:lnTo>
                <a:lnTo>
                  <a:pt x="125016" y="17859"/>
                </a:lnTo>
                <a:lnTo>
                  <a:pt x="116086" y="26789"/>
                </a:lnTo>
                <a:lnTo>
                  <a:pt x="116086" y="35719"/>
                </a:lnTo>
                <a:lnTo>
                  <a:pt x="107156" y="44648"/>
                </a:lnTo>
                <a:lnTo>
                  <a:pt x="107156" y="53578"/>
                </a:lnTo>
                <a:lnTo>
                  <a:pt x="116086" y="53578"/>
                </a:lnTo>
                <a:lnTo>
                  <a:pt x="125016" y="53578"/>
                </a:lnTo>
                <a:lnTo>
                  <a:pt x="125016" y="53578"/>
                </a:lnTo>
                <a:lnTo>
                  <a:pt x="142875" y="44648"/>
                </a:lnTo>
                <a:lnTo>
                  <a:pt x="151805" y="35719"/>
                </a:lnTo>
                <a:lnTo>
                  <a:pt x="169664" y="35719"/>
                </a:lnTo>
                <a:lnTo>
                  <a:pt x="178594" y="35719"/>
                </a:lnTo>
                <a:lnTo>
                  <a:pt x="196453" y="35719"/>
                </a:lnTo>
                <a:lnTo>
                  <a:pt x="205383" y="44648"/>
                </a:lnTo>
                <a:lnTo>
                  <a:pt x="214312" y="53578"/>
                </a:lnTo>
                <a:lnTo>
                  <a:pt x="223242" y="53578"/>
                </a:lnTo>
                <a:lnTo>
                  <a:pt x="223242" y="53578"/>
                </a:lnTo>
                <a:lnTo>
                  <a:pt x="223242" y="53578"/>
                </a:lnTo>
                <a:lnTo>
                  <a:pt x="214312" y="53578"/>
                </a:lnTo>
                <a:lnTo>
                  <a:pt x="214312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5" name="Freeform 18444"/>
          <p:cNvSpPr/>
          <p:nvPr/>
        </p:nvSpPr>
        <p:spPr bwMode="auto">
          <a:xfrm>
            <a:off x="7759898" y="3348632"/>
            <a:ext cx="80369" cy="205384"/>
          </a:xfrm>
          <a:custGeom>
            <a:avLst/>
            <a:gdLst/>
            <a:ahLst/>
            <a:cxnLst/>
            <a:rect l="0" t="0" r="0" b="0"/>
            <a:pathLst>
              <a:path w="80369" h="205384">
                <a:moveTo>
                  <a:pt x="80368" y="0"/>
                </a:moveTo>
                <a:lnTo>
                  <a:pt x="80368" y="0"/>
                </a:lnTo>
                <a:lnTo>
                  <a:pt x="80368" y="17860"/>
                </a:lnTo>
                <a:lnTo>
                  <a:pt x="80368" y="35719"/>
                </a:lnTo>
                <a:lnTo>
                  <a:pt x="71438" y="62508"/>
                </a:lnTo>
                <a:lnTo>
                  <a:pt x="62508" y="98227"/>
                </a:lnTo>
                <a:lnTo>
                  <a:pt x="44649" y="125016"/>
                </a:lnTo>
                <a:lnTo>
                  <a:pt x="35719" y="160735"/>
                </a:lnTo>
                <a:lnTo>
                  <a:pt x="17860" y="178594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6" name="Freeform 18445"/>
          <p:cNvSpPr/>
          <p:nvPr/>
        </p:nvSpPr>
        <p:spPr bwMode="auto">
          <a:xfrm>
            <a:off x="6831211" y="3964781"/>
            <a:ext cx="116087" cy="178595"/>
          </a:xfrm>
          <a:custGeom>
            <a:avLst/>
            <a:gdLst/>
            <a:ahLst/>
            <a:cxnLst/>
            <a:rect l="0" t="0" r="0" b="0"/>
            <a:pathLst>
              <a:path w="116087" h="178595">
                <a:moveTo>
                  <a:pt x="53578" y="0"/>
                </a:moveTo>
                <a:lnTo>
                  <a:pt x="53578" y="0"/>
                </a:lnTo>
                <a:lnTo>
                  <a:pt x="53578" y="0"/>
                </a:lnTo>
                <a:lnTo>
                  <a:pt x="44648" y="0"/>
                </a:lnTo>
                <a:lnTo>
                  <a:pt x="35719" y="8930"/>
                </a:lnTo>
                <a:lnTo>
                  <a:pt x="26789" y="8930"/>
                </a:lnTo>
                <a:lnTo>
                  <a:pt x="17859" y="17859"/>
                </a:lnTo>
                <a:lnTo>
                  <a:pt x="8930" y="26789"/>
                </a:lnTo>
                <a:lnTo>
                  <a:pt x="0" y="35719"/>
                </a:lnTo>
                <a:lnTo>
                  <a:pt x="0" y="44648"/>
                </a:lnTo>
                <a:lnTo>
                  <a:pt x="0" y="53578"/>
                </a:lnTo>
                <a:lnTo>
                  <a:pt x="8930" y="53578"/>
                </a:lnTo>
                <a:lnTo>
                  <a:pt x="26789" y="62508"/>
                </a:lnTo>
                <a:lnTo>
                  <a:pt x="44648" y="62508"/>
                </a:lnTo>
                <a:lnTo>
                  <a:pt x="62508" y="71437"/>
                </a:lnTo>
                <a:lnTo>
                  <a:pt x="89297" y="80367"/>
                </a:lnTo>
                <a:lnTo>
                  <a:pt x="107156" y="80367"/>
                </a:lnTo>
                <a:lnTo>
                  <a:pt x="116086" y="98226"/>
                </a:lnTo>
                <a:lnTo>
                  <a:pt x="116086" y="116086"/>
                </a:lnTo>
                <a:lnTo>
                  <a:pt x="107156" y="133945"/>
                </a:lnTo>
                <a:lnTo>
                  <a:pt x="98227" y="151805"/>
                </a:lnTo>
                <a:lnTo>
                  <a:pt x="71437" y="169664"/>
                </a:lnTo>
                <a:lnTo>
                  <a:pt x="53578" y="178594"/>
                </a:lnTo>
                <a:lnTo>
                  <a:pt x="26789" y="178594"/>
                </a:lnTo>
                <a:lnTo>
                  <a:pt x="17859" y="178594"/>
                </a:lnTo>
                <a:lnTo>
                  <a:pt x="8930" y="160734"/>
                </a:lnTo>
                <a:lnTo>
                  <a:pt x="0" y="142875"/>
                </a:lnTo>
                <a:lnTo>
                  <a:pt x="0" y="116086"/>
                </a:lnTo>
                <a:lnTo>
                  <a:pt x="0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7" name="Freeform 18446"/>
          <p:cNvSpPr/>
          <p:nvPr/>
        </p:nvSpPr>
        <p:spPr bwMode="auto">
          <a:xfrm>
            <a:off x="6920508" y="3893343"/>
            <a:ext cx="214313" cy="223244"/>
          </a:xfrm>
          <a:custGeom>
            <a:avLst/>
            <a:gdLst/>
            <a:ahLst/>
            <a:cxnLst/>
            <a:rect l="0" t="0" r="0" b="0"/>
            <a:pathLst>
              <a:path w="214313" h="223244">
                <a:moveTo>
                  <a:pt x="0" y="116086"/>
                </a:moveTo>
                <a:lnTo>
                  <a:pt x="0" y="116086"/>
                </a:lnTo>
                <a:lnTo>
                  <a:pt x="0" y="125016"/>
                </a:lnTo>
                <a:lnTo>
                  <a:pt x="0" y="133946"/>
                </a:lnTo>
                <a:lnTo>
                  <a:pt x="8930" y="133946"/>
                </a:lnTo>
                <a:lnTo>
                  <a:pt x="17859" y="142875"/>
                </a:lnTo>
                <a:lnTo>
                  <a:pt x="26789" y="133946"/>
                </a:lnTo>
                <a:lnTo>
                  <a:pt x="53578" y="125016"/>
                </a:lnTo>
                <a:lnTo>
                  <a:pt x="71437" y="107157"/>
                </a:lnTo>
                <a:lnTo>
                  <a:pt x="98226" y="98227"/>
                </a:lnTo>
                <a:lnTo>
                  <a:pt x="125015" y="80368"/>
                </a:lnTo>
                <a:lnTo>
                  <a:pt x="142875" y="62508"/>
                </a:lnTo>
                <a:lnTo>
                  <a:pt x="151805" y="44649"/>
                </a:lnTo>
                <a:lnTo>
                  <a:pt x="151805" y="26789"/>
                </a:lnTo>
                <a:lnTo>
                  <a:pt x="133945" y="8930"/>
                </a:lnTo>
                <a:lnTo>
                  <a:pt x="116086" y="0"/>
                </a:lnTo>
                <a:lnTo>
                  <a:pt x="98226" y="0"/>
                </a:lnTo>
                <a:lnTo>
                  <a:pt x="71437" y="17860"/>
                </a:lnTo>
                <a:lnTo>
                  <a:pt x="53578" y="35719"/>
                </a:lnTo>
                <a:lnTo>
                  <a:pt x="35719" y="71438"/>
                </a:lnTo>
                <a:lnTo>
                  <a:pt x="26789" y="107157"/>
                </a:lnTo>
                <a:lnTo>
                  <a:pt x="26789" y="142875"/>
                </a:lnTo>
                <a:lnTo>
                  <a:pt x="35719" y="169664"/>
                </a:lnTo>
                <a:lnTo>
                  <a:pt x="53578" y="196453"/>
                </a:lnTo>
                <a:lnTo>
                  <a:pt x="80367" y="214313"/>
                </a:lnTo>
                <a:lnTo>
                  <a:pt x="107156" y="223243"/>
                </a:lnTo>
                <a:lnTo>
                  <a:pt x="133945" y="223243"/>
                </a:lnTo>
                <a:lnTo>
                  <a:pt x="169664" y="205383"/>
                </a:lnTo>
                <a:lnTo>
                  <a:pt x="196453" y="187524"/>
                </a:lnTo>
                <a:lnTo>
                  <a:pt x="214312" y="160735"/>
                </a:lnTo>
                <a:lnTo>
                  <a:pt x="214312" y="16073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8" name="Freeform 18447"/>
          <p:cNvSpPr/>
          <p:nvPr/>
        </p:nvSpPr>
        <p:spPr bwMode="auto">
          <a:xfrm>
            <a:off x="7125891" y="3866554"/>
            <a:ext cx="116087" cy="160736"/>
          </a:xfrm>
          <a:custGeom>
            <a:avLst/>
            <a:gdLst/>
            <a:ahLst/>
            <a:cxnLst/>
            <a:rect l="0" t="0" r="0" b="0"/>
            <a:pathLst>
              <a:path w="116087" h="160736">
                <a:moveTo>
                  <a:pt x="53578" y="0"/>
                </a:moveTo>
                <a:lnTo>
                  <a:pt x="53578" y="8930"/>
                </a:lnTo>
                <a:lnTo>
                  <a:pt x="44648" y="17860"/>
                </a:lnTo>
                <a:lnTo>
                  <a:pt x="26789" y="35719"/>
                </a:lnTo>
                <a:lnTo>
                  <a:pt x="17859" y="53578"/>
                </a:lnTo>
                <a:lnTo>
                  <a:pt x="8929" y="71438"/>
                </a:lnTo>
                <a:lnTo>
                  <a:pt x="0" y="98227"/>
                </a:lnTo>
                <a:lnTo>
                  <a:pt x="0" y="125016"/>
                </a:lnTo>
                <a:lnTo>
                  <a:pt x="8929" y="142875"/>
                </a:lnTo>
                <a:lnTo>
                  <a:pt x="26789" y="151805"/>
                </a:lnTo>
                <a:lnTo>
                  <a:pt x="53578" y="160735"/>
                </a:lnTo>
                <a:lnTo>
                  <a:pt x="71437" y="160735"/>
                </a:lnTo>
                <a:lnTo>
                  <a:pt x="98226" y="151805"/>
                </a:lnTo>
                <a:lnTo>
                  <a:pt x="116086" y="133946"/>
                </a:lnTo>
                <a:lnTo>
                  <a:pt x="116086" y="13394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9" name="Freeform 18448"/>
          <p:cNvSpPr/>
          <p:nvPr/>
        </p:nvSpPr>
        <p:spPr bwMode="auto">
          <a:xfrm>
            <a:off x="7384852" y="3554015"/>
            <a:ext cx="446485" cy="401837"/>
          </a:xfrm>
          <a:custGeom>
            <a:avLst/>
            <a:gdLst/>
            <a:ahLst/>
            <a:cxnLst/>
            <a:rect l="0" t="0" r="0" b="0"/>
            <a:pathLst>
              <a:path w="446485" h="401837">
                <a:moveTo>
                  <a:pt x="71437" y="276821"/>
                </a:moveTo>
                <a:lnTo>
                  <a:pt x="62507" y="276821"/>
                </a:lnTo>
                <a:lnTo>
                  <a:pt x="62507" y="267891"/>
                </a:lnTo>
                <a:lnTo>
                  <a:pt x="62507" y="258961"/>
                </a:lnTo>
                <a:lnTo>
                  <a:pt x="62507" y="250031"/>
                </a:lnTo>
                <a:lnTo>
                  <a:pt x="62507" y="241102"/>
                </a:lnTo>
                <a:lnTo>
                  <a:pt x="62507" y="232172"/>
                </a:lnTo>
                <a:lnTo>
                  <a:pt x="62507" y="232172"/>
                </a:lnTo>
                <a:lnTo>
                  <a:pt x="62507" y="223242"/>
                </a:lnTo>
                <a:lnTo>
                  <a:pt x="62507" y="223242"/>
                </a:lnTo>
                <a:lnTo>
                  <a:pt x="53578" y="223242"/>
                </a:lnTo>
                <a:lnTo>
                  <a:pt x="44648" y="232172"/>
                </a:lnTo>
                <a:lnTo>
                  <a:pt x="35718" y="250031"/>
                </a:lnTo>
                <a:lnTo>
                  <a:pt x="26789" y="285750"/>
                </a:lnTo>
                <a:lnTo>
                  <a:pt x="17859" y="312539"/>
                </a:lnTo>
                <a:lnTo>
                  <a:pt x="8929" y="348258"/>
                </a:lnTo>
                <a:lnTo>
                  <a:pt x="8929" y="375047"/>
                </a:lnTo>
                <a:lnTo>
                  <a:pt x="0" y="392906"/>
                </a:lnTo>
                <a:lnTo>
                  <a:pt x="8929" y="401836"/>
                </a:lnTo>
                <a:lnTo>
                  <a:pt x="17859" y="401836"/>
                </a:lnTo>
                <a:lnTo>
                  <a:pt x="35718" y="392906"/>
                </a:lnTo>
                <a:lnTo>
                  <a:pt x="44648" y="383977"/>
                </a:lnTo>
                <a:lnTo>
                  <a:pt x="71437" y="366117"/>
                </a:lnTo>
                <a:lnTo>
                  <a:pt x="80367" y="339328"/>
                </a:lnTo>
                <a:lnTo>
                  <a:pt x="98226" y="312539"/>
                </a:lnTo>
                <a:lnTo>
                  <a:pt x="107156" y="276821"/>
                </a:lnTo>
                <a:lnTo>
                  <a:pt x="116086" y="250031"/>
                </a:lnTo>
                <a:lnTo>
                  <a:pt x="125015" y="232172"/>
                </a:lnTo>
                <a:lnTo>
                  <a:pt x="125015" y="223242"/>
                </a:lnTo>
                <a:lnTo>
                  <a:pt x="125015" y="223242"/>
                </a:lnTo>
                <a:lnTo>
                  <a:pt x="125015" y="241102"/>
                </a:lnTo>
                <a:lnTo>
                  <a:pt x="116086" y="258961"/>
                </a:lnTo>
                <a:lnTo>
                  <a:pt x="116086" y="276821"/>
                </a:lnTo>
                <a:lnTo>
                  <a:pt x="107156" y="303610"/>
                </a:lnTo>
                <a:lnTo>
                  <a:pt x="107156" y="321469"/>
                </a:lnTo>
                <a:lnTo>
                  <a:pt x="107156" y="330399"/>
                </a:lnTo>
                <a:lnTo>
                  <a:pt x="116086" y="339328"/>
                </a:lnTo>
                <a:lnTo>
                  <a:pt x="116086" y="339328"/>
                </a:lnTo>
                <a:lnTo>
                  <a:pt x="125015" y="330399"/>
                </a:lnTo>
                <a:lnTo>
                  <a:pt x="133945" y="321469"/>
                </a:lnTo>
                <a:lnTo>
                  <a:pt x="151804" y="303610"/>
                </a:lnTo>
                <a:lnTo>
                  <a:pt x="160734" y="285750"/>
                </a:lnTo>
                <a:lnTo>
                  <a:pt x="169664" y="258961"/>
                </a:lnTo>
                <a:lnTo>
                  <a:pt x="187523" y="223242"/>
                </a:lnTo>
                <a:lnTo>
                  <a:pt x="196453" y="205383"/>
                </a:lnTo>
                <a:lnTo>
                  <a:pt x="205382" y="187524"/>
                </a:lnTo>
                <a:lnTo>
                  <a:pt x="214312" y="187524"/>
                </a:lnTo>
                <a:lnTo>
                  <a:pt x="214312" y="187524"/>
                </a:lnTo>
                <a:lnTo>
                  <a:pt x="214312" y="205383"/>
                </a:lnTo>
                <a:lnTo>
                  <a:pt x="214312" y="232172"/>
                </a:lnTo>
                <a:lnTo>
                  <a:pt x="205382" y="250031"/>
                </a:lnTo>
                <a:lnTo>
                  <a:pt x="205382" y="276821"/>
                </a:lnTo>
                <a:lnTo>
                  <a:pt x="205382" y="285750"/>
                </a:lnTo>
                <a:lnTo>
                  <a:pt x="205382" y="303610"/>
                </a:lnTo>
                <a:lnTo>
                  <a:pt x="205382" y="312539"/>
                </a:lnTo>
                <a:lnTo>
                  <a:pt x="214312" y="312539"/>
                </a:lnTo>
                <a:lnTo>
                  <a:pt x="232171" y="303610"/>
                </a:lnTo>
                <a:lnTo>
                  <a:pt x="241101" y="285750"/>
                </a:lnTo>
                <a:lnTo>
                  <a:pt x="250031" y="267891"/>
                </a:lnTo>
                <a:lnTo>
                  <a:pt x="267890" y="250031"/>
                </a:lnTo>
                <a:lnTo>
                  <a:pt x="276820" y="232172"/>
                </a:lnTo>
                <a:lnTo>
                  <a:pt x="285750" y="214313"/>
                </a:lnTo>
                <a:lnTo>
                  <a:pt x="294679" y="214313"/>
                </a:lnTo>
                <a:lnTo>
                  <a:pt x="294679" y="214313"/>
                </a:lnTo>
                <a:lnTo>
                  <a:pt x="294679" y="223242"/>
                </a:lnTo>
                <a:lnTo>
                  <a:pt x="303609" y="241102"/>
                </a:lnTo>
                <a:lnTo>
                  <a:pt x="303609" y="250031"/>
                </a:lnTo>
                <a:lnTo>
                  <a:pt x="303609" y="258961"/>
                </a:lnTo>
                <a:lnTo>
                  <a:pt x="312539" y="267891"/>
                </a:lnTo>
                <a:lnTo>
                  <a:pt x="312539" y="267891"/>
                </a:lnTo>
                <a:lnTo>
                  <a:pt x="321468" y="258961"/>
                </a:lnTo>
                <a:lnTo>
                  <a:pt x="330398" y="250031"/>
                </a:lnTo>
                <a:lnTo>
                  <a:pt x="339328" y="241102"/>
                </a:lnTo>
                <a:lnTo>
                  <a:pt x="348257" y="223242"/>
                </a:lnTo>
                <a:lnTo>
                  <a:pt x="357187" y="205383"/>
                </a:lnTo>
                <a:lnTo>
                  <a:pt x="357187" y="178594"/>
                </a:lnTo>
                <a:lnTo>
                  <a:pt x="357187" y="160735"/>
                </a:lnTo>
                <a:lnTo>
                  <a:pt x="348257" y="151805"/>
                </a:lnTo>
                <a:lnTo>
                  <a:pt x="339328" y="151805"/>
                </a:lnTo>
                <a:lnTo>
                  <a:pt x="330398" y="160735"/>
                </a:lnTo>
                <a:lnTo>
                  <a:pt x="321468" y="178594"/>
                </a:lnTo>
                <a:lnTo>
                  <a:pt x="312539" y="196453"/>
                </a:lnTo>
                <a:lnTo>
                  <a:pt x="303609" y="223242"/>
                </a:lnTo>
                <a:lnTo>
                  <a:pt x="294679" y="250031"/>
                </a:lnTo>
                <a:lnTo>
                  <a:pt x="294679" y="267891"/>
                </a:lnTo>
                <a:lnTo>
                  <a:pt x="294679" y="276821"/>
                </a:lnTo>
                <a:lnTo>
                  <a:pt x="303609" y="285750"/>
                </a:lnTo>
                <a:lnTo>
                  <a:pt x="312539" y="285750"/>
                </a:lnTo>
                <a:lnTo>
                  <a:pt x="321468" y="276821"/>
                </a:lnTo>
                <a:lnTo>
                  <a:pt x="339328" y="258961"/>
                </a:lnTo>
                <a:lnTo>
                  <a:pt x="357187" y="241102"/>
                </a:lnTo>
                <a:lnTo>
                  <a:pt x="366117" y="214313"/>
                </a:lnTo>
                <a:lnTo>
                  <a:pt x="383976" y="178594"/>
                </a:lnTo>
                <a:lnTo>
                  <a:pt x="392906" y="142875"/>
                </a:lnTo>
                <a:lnTo>
                  <a:pt x="410765" y="107156"/>
                </a:lnTo>
                <a:lnTo>
                  <a:pt x="419695" y="62508"/>
                </a:lnTo>
                <a:lnTo>
                  <a:pt x="428625" y="35719"/>
                </a:lnTo>
                <a:lnTo>
                  <a:pt x="428625" y="8930"/>
                </a:lnTo>
                <a:lnTo>
                  <a:pt x="419695" y="0"/>
                </a:lnTo>
                <a:lnTo>
                  <a:pt x="410765" y="0"/>
                </a:lnTo>
                <a:lnTo>
                  <a:pt x="392906" y="17860"/>
                </a:lnTo>
                <a:lnTo>
                  <a:pt x="383976" y="53578"/>
                </a:lnTo>
                <a:lnTo>
                  <a:pt x="366117" y="89297"/>
                </a:lnTo>
                <a:lnTo>
                  <a:pt x="357187" y="125016"/>
                </a:lnTo>
                <a:lnTo>
                  <a:pt x="357187" y="160735"/>
                </a:lnTo>
                <a:lnTo>
                  <a:pt x="366117" y="187524"/>
                </a:lnTo>
                <a:lnTo>
                  <a:pt x="375046" y="214313"/>
                </a:lnTo>
                <a:lnTo>
                  <a:pt x="392906" y="223242"/>
                </a:lnTo>
                <a:lnTo>
                  <a:pt x="419695" y="223242"/>
                </a:lnTo>
                <a:lnTo>
                  <a:pt x="446484" y="214313"/>
                </a:lnTo>
                <a:lnTo>
                  <a:pt x="446484" y="21431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0" name="Freeform 18449"/>
          <p:cNvSpPr/>
          <p:nvPr/>
        </p:nvSpPr>
        <p:spPr bwMode="auto">
          <a:xfrm>
            <a:off x="7893844" y="3464718"/>
            <a:ext cx="303609" cy="482204"/>
          </a:xfrm>
          <a:custGeom>
            <a:avLst/>
            <a:gdLst/>
            <a:ahLst/>
            <a:cxnLst/>
            <a:rect l="0" t="0" r="0" b="0"/>
            <a:pathLst>
              <a:path w="303609" h="482204">
                <a:moveTo>
                  <a:pt x="26789" y="482203"/>
                </a:moveTo>
                <a:lnTo>
                  <a:pt x="17859" y="482203"/>
                </a:lnTo>
                <a:lnTo>
                  <a:pt x="8929" y="482203"/>
                </a:lnTo>
                <a:lnTo>
                  <a:pt x="0" y="482203"/>
                </a:lnTo>
                <a:lnTo>
                  <a:pt x="0" y="482203"/>
                </a:lnTo>
                <a:lnTo>
                  <a:pt x="0" y="473274"/>
                </a:lnTo>
                <a:lnTo>
                  <a:pt x="0" y="455414"/>
                </a:lnTo>
                <a:lnTo>
                  <a:pt x="0" y="437555"/>
                </a:lnTo>
                <a:lnTo>
                  <a:pt x="8929" y="401836"/>
                </a:lnTo>
                <a:lnTo>
                  <a:pt x="26789" y="357188"/>
                </a:lnTo>
                <a:lnTo>
                  <a:pt x="35719" y="312539"/>
                </a:lnTo>
                <a:lnTo>
                  <a:pt x="62508" y="241102"/>
                </a:lnTo>
                <a:lnTo>
                  <a:pt x="80367" y="178594"/>
                </a:lnTo>
                <a:lnTo>
                  <a:pt x="107156" y="107157"/>
                </a:lnTo>
                <a:lnTo>
                  <a:pt x="125015" y="53578"/>
                </a:lnTo>
                <a:lnTo>
                  <a:pt x="142875" y="17860"/>
                </a:lnTo>
                <a:lnTo>
                  <a:pt x="151804" y="0"/>
                </a:lnTo>
                <a:lnTo>
                  <a:pt x="151804" y="0"/>
                </a:lnTo>
                <a:lnTo>
                  <a:pt x="142875" y="26789"/>
                </a:lnTo>
                <a:lnTo>
                  <a:pt x="133945" y="62508"/>
                </a:lnTo>
                <a:lnTo>
                  <a:pt x="125015" y="107157"/>
                </a:lnTo>
                <a:lnTo>
                  <a:pt x="116086" y="151805"/>
                </a:lnTo>
                <a:lnTo>
                  <a:pt x="107156" y="187524"/>
                </a:lnTo>
                <a:lnTo>
                  <a:pt x="107156" y="214313"/>
                </a:lnTo>
                <a:lnTo>
                  <a:pt x="107156" y="241102"/>
                </a:lnTo>
                <a:lnTo>
                  <a:pt x="116086" y="250032"/>
                </a:lnTo>
                <a:lnTo>
                  <a:pt x="125015" y="250032"/>
                </a:lnTo>
                <a:lnTo>
                  <a:pt x="142875" y="241102"/>
                </a:lnTo>
                <a:lnTo>
                  <a:pt x="160734" y="223243"/>
                </a:lnTo>
                <a:lnTo>
                  <a:pt x="187523" y="187524"/>
                </a:lnTo>
                <a:lnTo>
                  <a:pt x="214312" y="151805"/>
                </a:lnTo>
                <a:lnTo>
                  <a:pt x="241101" y="107157"/>
                </a:lnTo>
                <a:lnTo>
                  <a:pt x="267890" y="53578"/>
                </a:lnTo>
                <a:lnTo>
                  <a:pt x="285750" y="17860"/>
                </a:lnTo>
                <a:lnTo>
                  <a:pt x="294679" y="0"/>
                </a:lnTo>
                <a:lnTo>
                  <a:pt x="294679" y="0"/>
                </a:lnTo>
                <a:lnTo>
                  <a:pt x="285750" y="8930"/>
                </a:lnTo>
                <a:lnTo>
                  <a:pt x="267890" y="35719"/>
                </a:lnTo>
                <a:lnTo>
                  <a:pt x="267890" y="71438"/>
                </a:lnTo>
                <a:lnTo>
                  <a:pt x="258961" y="98227"/>
                </a:lnTo>
                <a:lnTo>
                  <a:pt x="267890" y="116086"/>
                </a:lnTo>
                <a:lnTo>
                  <a:pt x="276820" y="133946"/>
                </a:lnTo>
                <a:lnTo>
                  <a:pt x="285750" y="133946"/>
                </a:lnTo>
                <a:lnTo>
                  <a:pt x="303608" y="133946"/>
                </a:lnTo>
                <a:lnTo>
                  <a:pt x="303608" y="13394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1" name="Freeform 18450"/>
          <p:cNvSpPr/>
          <p:nvPr/>
        </p:nvSpPr>
        <p:spPr bwMode="auto">
          <a:xfrm>
            <a:off x="8242101" y="3375421"/>
            <a:ext cx="116087" cy="187525"/>
          </a:xfrm>
          <a:custGeom>
            <a:avLst/>
            <a:gdLst/>
            <a:ahLst/>
            <a:cxnLst/>
            <a:rect l="0" t="0" r="0" b="0"/>
            <a:pathLst>
              <a:path w="116087" h="187525">
                <a:moveTo>
                  <a:pt x="116086" y="0"/>
                </a:moveTo>
                <a:lnTo>
                  <a:pt x="107156" y="0"/>
                </a:lnTo>
                <a:lnTo>
                  <a:pt x="107156" y="0"/>
                </a:lnTo>
                <a:lnTo>
                  <a:pt x="89297" y="0"/>
                </a:lnTo>
                <a:lnTo>
                  <a:pt x="80367" y="0"/>
                </a:lnTo>
                <a:lnTo>
                  <a:pt x="71437" y="8930"/>
                </a:lnTo>
                <a:lnTo>
                  <a:pt x="62508" y="8930"/>
                </a:lnTo>
                <a:lnTo>
                  <a:pt x="53578" y="17860"/>
                </a:lnTo>
                <a:lnTo>
                  <a:pt x="53578" y="26790"/>
                </a:lnTo>
                <a:lnTo>
                  <a:pt x="53578" y="35719"/>
                </a:lnTo>
                <a:lnTo>
                  <a:pt x="53578" y="44649"/>
                </a:lnTo>
                <a:lnTo>
                  <a:pt x="62508" y="62508"/>
                </a:lnTo>
                <a:lnTo>
                  <a:pt x="71437" y="80368"/>
                </a:lnTo>
                <a:lnTo>
                  <a:pt x="80367" y="98227"/>
                </a:lnTo>
                <a:lnTo>
                  <a:pt x="89297" y="107157"/>
                </a:lnTo>
                <a:lnTo>
                  <a:pt x="98226" y="125016"/>
                </a:lnTo>
                <a:lnTo>
                  <a:pt x="98226" y="142875"/>
                </a:lnTo>
                <a:lnTo>
                  <a:pt x="98226" y="160735"/>
                </a:lnTo>
                <a:lnTo>
                  <a:pt x="98226" y="169665"/>
                </a:lnTo>
                <a:lnTo>
                  <a:pt x="89297" y="187524"/>
                </a:lnTo>
                <a:lnTo>
                  <a:pt x="71437" y="187524"/>
                </a:lnTo>
                <a:lnTo>
                  <a:pt x="44648" y="187524"/>
                </a:lnTo>
                <a:lnTo>
                  <a:pt x="26789" y="187524"/>
                </a:lnTo>
                <a:lnTo>
                  <a:pt x="8929" y="178594"/>
                </a:lnTo>
                <a:lnTo>
                  <a:pt x="0" y="160735"/>
                </a:lnTo>
                <a:lnTo>
                  <a:pt x="0" y="142875"/>
                </a:lnTo>
                <a:lnTo>
                  <a:pt x="8929" y="116086"/>
                </a:lnTo>
                <a:lnTo>
                  <a:pt x="17859" y="98227"/>
                </a:lnTo>
                <a:lnTo>
                  <a:pt x="17859" y="9822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2" name="Freeform 18451"/>
          <p:cNvSpPr/>
          <p:nvPr/>
        </p:nvSpPr>
        <p:spPr bwMode="auto">
          <a:xfrm>
            <a:off x="8358187" y="3312914"/>
            <a:ext cx="89298" cy="187524"/>
          </a:xfrm>
          <a:custGeom>
            <a:avLst/>
            <a:gdLst/>
            <a:ahLst/>
            <a:cxnLst/>
            <a:rect l="0" t="0" r="0" b="0"/>
            <a:pathLst>
              <a:path w="89298" h="187524">
                <a:moveTo>
                  <a:pt x="0" y="125015"/>
                </a:moveTo>
                <a:lnTo>
                  <a:pt x="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8929" y="125015"/>
                </a:lnTo>
                <a:lnTo>
                  <a:pt x="17859" y="116086"/>
                </a:lnTo>
                <a:lnTo>
                  <a:pt x="26789" y="116086"/>
                </a:lnTo>
                <a:lnTo>
                  <a:pt x="44648" y="98226"/>
                </a:lnTo>
                <a:lnTo>
                  <a:pt x="62508" y="89297"/>
                </a:lnTo>
                <a:lnTo>
                  <a:pt x="71437" y="71437"/>
                </a:lnTo>
                <a:lnTo>
                  <a:pt x="80367" y="53578"/>
                </a:lnTo>
                <a:lnTo>
                  <a:pt x="80367" y="35718"/>
                </a:lnTo>
                <a:lnTo>
                  <a:pt x="80367" y="17859"/>
                </a:lnTo>
                <a:lnTo>
                  <a:pt x="80367" y="8929"/>
                </a:lnTo>
                <a:lnTo>
                  <a:pt x="71437" y="0"/>
                </a:lnTo>
                <a:lnTo>
                  <a:pt x="62508" y="8929"/>
                </a:lnTo>
                <a:lnTo>
                  <a:pt x="53578" y="26789"/>
                </a:lnTo>
                <a:lnTo>
                  <a:pt x="35718" y="44648"/>
                </a:lnTo>
                <a:lnTo>
                  <a:pt x="26789" y="80367"/>
                </a:lnTo>
                <a:lnTo>
                  <a:pt x="26789" y="107156"/>
                </a:lnTo>
                <a:lnTo>
                  <a:pt x="26789" y="133945"/>
                </a:lnTo>
                <a:lnTo>
                  <a:pt x="26789" y="160734"/>
                </a:lnTo>
                <a:lnTo>
                  <a:pt x="26789" y="169664"/>
                </a:lnTo>
                <a:lnTo>
                  <a:pt x="35718" y="178593"/>
                </a:lnTo>
                <a:lnTo>
                  <a:pt x="44648" y="187523"/>
                </a:lnTo>
                <a:lnTo>
                  <a:pt x="62508" y="178593"/>
                </a:lnTo>
                <a:lnTo>
                  <a:pt x="80367" y="160734"/>
                </a:lnTo>
                <a:lnTo>
                  <a:pt x="89297" y="142875"/>
                </a:lnTo>
                <a:lnTo>
                  <a:pt x="89297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3" name="Freeform 18452"/>
          <p:cNvSpPr/>
          <p:nvPr/>
        </p:nvSpPr>
        <p:spPr bwMode="auto">
          <a:xfrm>
            <a:off x="8465343" y="3286125"/>
            <a:ext cx="151806" cy="151805"/>
          </a:xfrm>
          <a:custGeom>
            <a:avLst/>
            <a:gdLst/>
            <a:ahLst/>
            <a:cxnLst/>
            <a:rect l="0" t="0" r="0" b="0"/>
            <a:pathLst>
              <a:path w="151806" h="151805">
                <a:moveTo>
                  <a:pt x="62508" y="0"/>
                </a:moveTo>
                <a:lnTo>
                  <a:pt x="53578" y="8929"/>
                </a:lnTo>
                <a:lnTo>
                  <a:pt x="35719" y="26789"/>
                </a:lnTo>
                <a:lnTo>
                  <a:pt x="17859" y="53578"/>
                </a:lnTo>
                <a:lnTo>
                  <a:pt x="8930" y="80367"/>
                </a:lnTo>
                <a:lnTo>
                  <a:pt x="0" y="107156"/>
                </a:lnTo>
                <a:lnTo>
                  <a:pt x="0" y="125015"/>
                </a:lnTo>
                <a:lnTo>
                  <a:pt x="8930" y="142875"/>
                </a:lnTo>
                <a:lnTo>
                  <a:pt x="26789" y="142875"/>
                </a:lnTo>
                <a:lnTo>
                  <a:pt x="53578" y="151804"/>
                </a:lnTo>
                <a:lnTo>
                  <a:pt x="80367" y="142875"/>
                </a:lnTo>
                <a:lnTo>
                  <a:pt x="116086" y="133945"/>
                </a:lnTo>
                <a:lnTo>
                  <a:pt x="133945" y="125015"/>
                </a:lnTo>
                <a:lnTo>
                  <a:pt x="151805" y="107156"/>
                </a:lnTo>
                <a:lnTo>
                  <a:pt x="151805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4" name="Freeform 18453"/>
          <p:cNvSpPr/>
          <p:nvPr/>
        </p:nvSpPr>
        <p:spPr bwMode="auto">
          <a:xfrm>
            <a:off x="937617" y="5143500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5" name="Freeform 18454"/>
          <p:cNvSpPr/>
          <p:nvPr/>
        </p:nvSpPr>
        <p:spPr bwMode="auto">
          <a:xfrm>
            <a:off x="973336" y="5116711"/>
            <a:ext cx="26790" cy="1"/>
          </a:xfrm>
          <a:custGeom>
            <a:avLst/>
            <a:gdLst/>
            <a:ahLst/>
            <a:cxnLst/>
            <a:rect l="0" t="0" r="0" b="0"/>
            <a:pathLst>
              <a:path w="26790" h="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6" name="Freeform 18455"/>
          <p:cNvSpPr/>
          <p:nvPr/>
        </p:nvSpPr>
        <p:spPr bwMode="auto">
          <a:xfrm>
            <a:off x="955477" y="5116711"/>
            <a:ext cx="17860" cy="1"/>
          </a:xfrm>
          <a:custGeom>
            <a:avLst/>
            <a:gdLst/>
            <a:ahLst/>
            <a:cxnLst/>
            <a:rect l="0" t="0" r="0" b="0"/>
            <a:pathLst>
              <a:path w="17860" h="1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7" name="Freeform 18456"/>
          <p:cNvSpPr/>
          <p:nvPr/>
        </p:nvSpPr>
        <p:spPr bwMode="auto">
          <a:xfrm>
            <a:off x="1500188" y="5527477"/>
            <a:ext cx="26790" cy="8930"/>
          </a:xfrm>
          <a:custGeom>
            <a:avLst/>
            <a:gdLst/>
            <a:ahLst/>
            <a:cxnLst/>
            <a:rect l="0" t="0" r="0" b="0"/>
            <a:pathLst>
              <a:path w="26790" h="8930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8929"/>
                </a:lnTo>
                <a:lnTo>
                  <a:pt x="26789" y="8929"/>
                </a:lnTo>
                <a:lnTo>
                  <a:pt x="26789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8" name="Freeform 18457"/>
          <p:cNvSpPr/>
          <p:nvPr/>
        </p:nvSpPr>
        <p:spPr bwMode="auto">
          <a:xfrm>
            <a:off x="1616273" y="5509617"/>
            <a:ext cx="848322" cy="17861"/>
          </a:xfrm>
          <a:custGeom>
            <a:avLst/>
            <a:gdLst/>
            <a:ahLst/>
            <a:cxnLst/>
            <a:rect l="0" t="0" r="0" b="0"/>
            <a:pathLst>
              <a:path w="848322" h="17861">
                <a:moveTo>
                  <a:pt x="0" y="17860"/>
                </a:moveTo>
                <a:lnTo>
                  <a:pt x="0" y="17860"/>
                </a:lnTo>
                <a:lnTo>
                  <a:pt x="8930" y="17860"/>
                </a:lnTo>
                <a:lnTo>
                  <a:pt x="17860" y="17860"/>
                </a:lnTo>
                <a:lnTo>
                  <a:pt x="35719" y="17860"/>
                </a:lnTo>
                <a:lnTo>
                  <a:pt x="53579" y="17860"/>
                </a:lnTo>
                <a:lnTo>
                  <a:pt x="71438" y="17860"/>
                </a:lnTo>
                <a:lnTo>
                  <a:pt x="89297" y="17860"/>
                </a:lnTo>
                <a:lnTo>
                  <a:pt x="107157" y="17860"/>
                </a:lnTo>
                <a:lnTo>
                  <a:pt x="125016" y="17860"/>
                </a:lnTo>
                <a:lnTo>
                  <a:pt x="142875" y="17860"/>
                </a:lnTo>
                <a:lnTo>
                  <a:pt x="169665" y="17860"/>
                </a:lnTo>
                <a:lnTo>
                  <a:pt x="187524" y="17860"/>
                </a:lnTo>
                <a:lnTo>
                  <a:pt x="205383" y="17860"/>
                </a:lnTo>
                <a:lnTo>
                  <a:pt x="223243" y="17860"/>
                </a:lnTo>
                <a:lnTo>
                  <a:pt x="241102" y="17860"/>
                </a:lnTo>
                <a:lnTo>
                  <a:pt x="258961" y="17860"/>
                </a:lnTo>
                <a:lnTo>
                  <a:pt x="285750" y="17860"/>
                </a:lnTo>
                <a:lnTo>
                  <a:pt x="312540" y="17860"/>
                </a:lnTo>
                <a:lnTo>
                  <a:pt x="330399" y="17860"/>
                </a:lnTo>
                <a:lnTo>
                  <a:pt x="357188" y="17860"/>
                </a:lnTo>
                <a:lnTo>
                  <a:pt x="383977" y="17860"/>
                </a:lnTo>
                <a:lnTo>
                  <a:pt x="419696" y="17860"/>
                </a:lnTo>
                <a:lnTo>
                  <a:pt x="446485" y="8930"/>
                </a:lnTo>
                <a:lnTo>
                  <a:pt x="473274" y="8930"/>
                </a:lnTo>
                <a:lnTo>
                  <a:pt x="500063" y="8930"/>
                </a:lnTo>
                <a:lnTo>
                  <a:pt x="535782" y="8930"/>
                </a:lnTo>
                <a:lnTo>
                  <a:pt x="562571" y="8930"/>
                </a:lnTo>
                <a:lnTo>
                  <a:pt x="589360" y="8930"/>
                </a:lnTo>
                <a:lnTo>
                  <a:pt x="616149" y="8930"/>
                </a:lnTo>
                <a:lnTo>
                  <a:pt x="642938" y="8930"/>
                </a:lnTo>
                <a:lnTo>
                  <a:pt x="669727" y="8930"/>
                </a:lnTo>
                <a:lnTo>
                  <a:pt x="696516" y="0"/>
                </a:lnTo>
                <a:lnTo>
                  <a:pt x="723305" y="0"/>
                </a:lnTo>
                <a:lnTo>
                  <a:pt x="750094" y="0"/>
                </a:lnTo>
                <a:lnTo>
                  <a:pt x="776883" y="0"/>
                </a:lnTo>
                <a:lnTo>
                  <a:pt x="803672" y="0"/>
                </a:lnTo>
                <a:lnTo>
                  <a:pt x="821532" y="0"/>
                </a:lnTo>
                <a:lnTo>
                  <a:pt x="839391" y="0"/>
                </a:lnTo>
                <a:lnTo>
                  <a:pt x="848321" y="0"/>
                </a:lnTo>
                <a:lnTo>
                  <a:pt x="848321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9" name="Freeform 18458"/>
          <p:cNvSpPr/>
          <p:nvPr/>
        </p:nvSpPr>
        <p:spPr bwMode="auto">
          <a:xfrm>
            <a:off x="3741539" y="5500688"/>
            <a:ext cx="357189" cy="258961"/>
          </a:xfrm>
          <a:custGeom>
            <a:avLst/>
            <a:gdLst/>
            <a:ahLst/>
            <a:cxnLst/>
            <a:rect l="0" t="0" r="0" b="0"/>
            <a:pathLst>
              <a:path w="357189" h="25896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29"/>
                </a:lnTo>
                <a:lnTo>
                  <a:pt x="17859" y="17859"/>
                </a:lnTo>
                <a:lnTo>
                  <a:pt x="35719" y="17859"/>
                </a:lnTo>
                <a:lnTo>
                  <a:pt x="44649" y="35718"/>
                </a:lnTo>
                <a:lnTo>
                  <a:pt x="71438" y="53578"/>
                </a:lnTo>
                <a:lnTo>
                  <a:pt x="98227" y="71437"/>
                </a:lnTo>
                <a:lnTo>
                  <a:pt x="142875" y="98225"/>
                </a:lnTo>
                <a:lnTo>
                  <a:pt x="187524" y="133944"/>
                </a:lnTo>
                <a:lnTo>
                  <a:pt x="232172" y="160733"/>
                </a:lnTo>
                <a:lnTo>
                  <a:pt x="276820" y="196452"/>
                </a:lnTo>
                <a:lnTo>
                  <a:pt x="321469" y="232171"/>
                </a:lnTo>
                <a:lnTo>
                  <a:pt x="357188" y="258960"/>
                </a:lnTo>
                <a:lnTo>
                  <a:pt x="357188" y="2589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0" name="Freeform 18459"/>
          <p:cNvSpPr/>
          <p:nvPr/>
        </p:nvSpPr>
        <p:spPr bwMode="auto">
          <a:xfrm>
            <a:off x="4259461" y="5491758"/>
            <a:ext cx="339329" cy="214313"/>
          </a:xfrm>
          <a:custGeom>
            <a:avLst/>
            <a:gdLst/>
            <a:ahLst/>
            <a:cxnLst/>
            <a:rect l="0" t="0" r="0" b="0"/>
            <a:pathLst>
              <a:path w="339329" h="214313">
                <a:moveTo>
                  <a:pt x="339328" y="0"/>
                </a:moveTo>
                <a:lnTo>
                  <a:pt x="339328" y="0"/>
                </a:lnTo>
                <a:lnTo>
                  <a:pt x="339328" y="0"/>
                </a:lnTo>
                <a:lnTo>
                  <a:pt x="339328" y="0"/>
                </a:lnTo>
                <a:lnTo>
                  <a:pt x="330398" y="0"/>
                </a:lnTo>
                <a:lnTo>
                  <a:pt x="330398" y="0"/>
                </a:lnTo>
                <a:lnTo>
                  <a:pt x="321469" y="8930"/>
                </a:lnTo>
                <a:lnTo>
                  <a:pt x="312539" y="17859"/>
                </a:lnTo>
                <a:lnTo>
                  <a:pt x="285750" y="35719"/>
                </a:lnTo>
                <a:lnTo>
                  <a:pt x="258961" y="53578"/>
                </a:lnTo>
                <a:lnTo>
                  <a:pt x="205383" y="89296"/>
                </a:lnTo>
                <a:lnTo>
                  <a:pt x="142875" y="133944"/>
                </a:lnTo>
                <a:lnTo>
                  <a:pt x="71437" y="169663"/>
                </a:lnTo>
                <a:lnTo>
                  <a:pt x="0" y="214312"/>
                </a:lnTo>
                <a:lnTo>
                  <a:pt x="0" y="21431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5155752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343400" y="368968"/>
            <a:ext cx="4766912" cy="781050"/>
          </a:xfrm>
        </p:spPr>
        <p:txBody>
          <a:bodyPr/>
          <a:lstStyle/>
          <a:p>
            <a:r>
              <a:rPr lang="en-US" altLang="en-US" dirty="0" smtClean="0"/>
              <a:t>Main: </a:t>
            </a:r>
            <a:r>
              <a:rPr lang="en-US" altLang="en-US" dirty="0" err="1" smtClean="0"/>
              <a:t>args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07388" cy="5986463"/>
          </a:xfrm>
        </p:spPr>
        <p:txBody>
          <a:bodyPr/>
          <a:lstStyle/>
          <a:p>
            <a:pPr>
              <a:spcBef>
                <a:spcPts val="400"/>
              </a:spcBef>
              <a:defRPr/>
            </a:pPr>
            <a:r>
              <a:rPr lang="en-US" sz="1800" dirty="0" err="1"/>
              <a:t>int</a:t>
            </a:r>
            <a:r>
              <a:rPr lang="en-US" sz="1800" dirty="0"/>
              <a:t> main(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argc</a:t>
            </a:r>
            <a:r>
              <a:rPr lang="en-US" sz="1800" dirty="0"/>
              <a:t>, char** </a:t>
            </a:r>
            <a:r>
              <a:rPr lang="en-US" sz="1800" dirty="0" err="1"/>
              <a:t>argv</a:t>
            </a:r>
            <a:r>
              <a:rPr lang="en-US" sz="1800" dirty="0"/>
              <a:t>)  </a:t>
            </a:r>
            <a:r>
              <a:rPr lang="en-US" sz="1800" dirty="0" smtClean="0"/>
              <a:t>{</a:t>
            </a:r>
            <a:endParaRPr lang="en-US" sz="1800" dirty="0"/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</a:t>
            </a:r>
            <a:r>
              <a:rPr lang="en-US" sz="1800" dirty="0" err="1"/>
              <a:t>int</a:t>
            </a:r>
            <a:r>
              <a:rPr lang="en-US" sz="1800" dirty="0"/>
              <a:t> l,rows,cols2,cols;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i,j,k</a:t>
            </a:r>
            <a:r>
              <a:rPr lang="en-US" sz="1800" dirty="0"/>
              <a:t>;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double temp;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double **A, **B, **C;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double </a:t>
            </a:r>
            <a:r>
              <a:rPr lang="en-US" sz="1800" dirty="0" err="1"/>
              <a:t>tstart</a:t>
            </a:r>
            <a:r>
              <a:rPr lang="en-US" sz="1800" dirty="0"/>
              <a:t>, tend</a:t>
            </a:r>
            <a:r>
              <a:rPr lang="en-US" sz="1800" dirty="0" smtClean="0"/>
              <a:t>;</a:t>
            </a:r>
            <a:endParaRPr lang="en-US" sz="1800" dirty="0"/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/*  ****************************************************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//  * The following allows matrix parameters to be     *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//  * entered on the command line to take advantage    *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//  * of dynamically allocated memory.  You may modify *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//  * or remove it as you wish.                        *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//  </a:t>
            </a:r>
            <a:r>
              <a:rPr lang="en-US" sz="1800" dirty="0" smtClean="0"/>
              <a:t>****************************************************/</a:t>
            </a:r>
            <a:endParaRPr lang="en-US" sz="1800" dirty="0"/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if (</a:t>
            </a:r>
            <a:r>
              <a:rPr lang="en-US" sz="1800" dirty="0" err="1"/>
              <a:t>argc</a:t>
            </a:r>
            <a:r>
              <a:rPr lang="en-US" sz="1800" dirty="0"/>
              <a:t> != 4) {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 </a:t>
            </a:r>
            <a:r>
              <a:rPr lang="en-US" sz="1800" dirty="0" err="1"/>
              <a:t>nerror</a:t>
            </a:r>
            <a:r>
              <a:rPr lang="en-US" sz="1800" dirty="0"/>
              <a:t>("</a:t>
            </a:r>
            <a:r>
              <a:rPr lang="en-US" sz="1600" dirty="0"/>
              <a:t>Usage:  &lt;executable&gt; &lt;rows-value&gt; &lt;cols-value&gt; &lt;cols2-value&gt;</a:t>
            </a:r>
            <a:r>
              <a:rPr lang="en-US" sz="1800" dirty="0"/>
              <a:t>");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}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rows = </a:t>
            </a:r>
            <a:r>
              <a:rPr lang="en-US" sz="1800" dirty="0" err="1"/>
              <a:t>atoi</a:t>
            </a:r>
            <a:r>
              <a:rPr lang="en-US" sz="1800" dirty="0"/>
              <a:t>(</a:t>
            </a:r>
            <a:r>
              <a:rPr lang="en-US" sz="1800" dirty="0" err="1"/>
              <a:t>argv</a:t>
            </a:r>
            <a:r>
              <a:rPr lang="en-US" sz="1800" dirty="0"/>
              <a:t>[1]);   /* A is a rows x cols matrix */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cols = </a:t>
            </a:r>
            <a:r>
              <a:rPr lang="en-US" sz="1800" dirty="0" err="1"/>
              <a:t>atoi</a:t>
            </a:r>
            <a:r>
              <a:rPr lang="en-US" sz="1800" dirty="0"/>
              <a:t>(</a:t>
            </a:r>
            <a:r>
              <a:rPr lang="en-US" sz="1800" dirty="0" err="1"/>
              <a:t>argv</a:t>
            </a:r>
            <a:r>
              <a:rPr lang="en-US" sz="1800" dirty="0"/>
              <a:t>[2]);   /* B is a cols x cols2 matrix */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cols2 = </a:t>
            </a:r>
            <a:r>
              <a:rPr lang="en-US" sz="1800" dirty="0" err="1"/>
              <a:t>atoi</a:t>
            </a:r>
            <a:r>
              <a:rPr lang="en-US" sz="1800" dirty="0"/>
              <a:t>(</a:t>
            </a:r>
            <a:r>
              <a:rPr lang="en-US" sz="1800" dirty="0" err="1"/>
              <a:t>argv</a:t>
            </a:r>
            <a:r>
              <a:rPr lang="en-US" sz="1800" dirty="0"/>
              <a:t>[3]);   /* So C=A*B is a rows x cols2 matrix */</a:t>
            </a:r>
          </a:p>
        </p:txBody>
      </p:sp>
      <p:sp>
        <p:nvSpPr>
          <p:cNvPr id="2" name="Freeform 1"/>
          <p:cNvSpPr/>
          <p:nvPr/>
        </p:nvSpPr>
        <p:spPr bwMode="auto">
          <a:xfrm>
            <a:off x="2116336" y="151805"/>
            <a:ext cx="8931" cy="223243"/>
          </a:xfrm>
          <a:custGeom>
            <a:avLst/>
            <a:gdLst/>
            <a:ahLst/>
            <a:cxnLst/>
            <a:rect l="0" t="0" r="0" b="0"/>
            <a:pathLst>
              <a:path w="8931" h="223243">
                <a:moveTo>
                  <a:pt x="0" y="1785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89297"/>
                </a:lnTo>
                <a:lnTo>
                  <a:pt x="0" y="133945"/>
                </a:lnTo>
                <a:lnTo>
                  <a:pt x="0" y="178593"/>
                </a:lnTo>
                <a:lnTo>
                  <a:pt x="8930" y="214312"/>
                </a:lnTo>
                <a:lnTo>
                  <a:pt x="8930" y="223242"/>
                </a:lnTo>
                <a:lnTo>
                  <a:pt x="8930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3259336" y="125016"/>
            <a:ext cx="26790" cy="285751"/>
          </a:xfrm>
          <a:custGeom>
            <a:avLst/>
            <a:gdLst/>
            <a:ahLst/>
            <a:cxnLst/>
            <a:rect l="0" t="0" r="0" b="0"/>
            <a:pathLst>
              <a:path w="26790" h="285751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62507"/>
                </a:lnTo>
                <a:lnTo>
                  <a:pt x="8930" y="116086"/>
                </a:lnTo>
                <a:lnTo>
                  <a:pt x="17859" y="178593"/>
                </a:lnTo>
                <a:lnTo>
                  <a:pt x="17859" y="232171"/>
                </a:lnTo>
                <a:lnTo>
                  <a:pt x="26789" y="258961"/>
                </a:lnTo>
                <a:lnTo>
                  <a:pt x="26789" y="276820"/>
                </a:lnTo>
                <a:lnTo>
                  <a:pt x="26789" y="285750"/>
                </a:lnTo>
                <a:lnTo>
                  <a:pt x="26789" y="276820"/>
                </a:lnTo>
                <a:lnTo>
                  <a:pt x="26789" y="267890"/>
                </a:lnTo>
                <a:lnTo>
                  <a:pt x="26789" y="26789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3196828" y="330398"/>
            <a:ext cx="160736" cy="133947"/>
          </a:xfrm>
          <a:custGeom>
            <a:avLst/>
            <a:gdLst/>
            <a:ahLst/>
            <a:cxnLst/>
            <a:rect l="0" t="0" r="0" b="0"/>
            <a:pathLst>
              <a:path w="160736" h="13394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17860"/>
                </a:lnTo>
                <a:lnTo>
                  <a:pt x="26789" y="35719"/>
                </a:lnTo>
                <a:lnTo>
                  <a:pt x="44649" y="62508"/>
                </a:lnTo>
                <a:lnTo>
                  <a:pt x="53578" y="89297"/>
                </a:lnTo>
                <a:lnTo>
                  <a:pt x="71438" y="116086"/>
                </a:lnTo>
                <a:lnTo>
                  <a:pt x="89297" y="125016"/>
                </a:lnTo>
                <a:lnTo>
                  <a:pt x="107156" y="133946"/>
                </a:lnTo>
                <a:lnTo>
                  <a:pt x="116086" y="125016"/>
                </a:lnTo>
                <a:lnTo>
                  <a:pt x="133945" y="107157"/>
                </a:lnTo>
                <a:lnTo>
                  <a:pt x="142875" y="89297"/>
                </a:lnTo>
                <a:lnTo>
                  <a:pt x="151805" y="62508"/>
                </a:lnTo>
                <a:lnTo>
                  <a:pt x="160735" y="35719"/>
                </a:lnTo>
                <a:lnTo>
                  <a:pt x="160735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6098977" y="1160859"/>
            <a:ext cx="142876" cy="196455"/>
          </a:xfrm>
          <a:custGeom>
            <a:avLst/>
            <a:gdLst/>
            <a:ahLst/>
            <a:cxnLst/>
            <a:rect l="0" t="0" r="0" b="0"/>
            <a:pathLst>
              <a:path w="142876" h="196455">
                <a:moveTo>
                  <a:pt x="116086" y="62508"/>
                </a:moveTo>
                <a:lnTo>
                  <a:pt x="116086" y="62508"/>
                </a:lnTo>
                <a:lnTo>
                  <a:pt x="116086" y="53578"/>
                </a:lnTo>
                <a:lnTo>
                  <a:pt x="116086" y="53578"/>
                </a:lnTo>
                <a:lnTo>
                  <a:pt x="116086" y="53578"/>
                </a:lnTo>
                <a:lnTo>
                  <a:pt x="116086" y="44649"/>
                </a:lnTo>
                <a:lnTo>
                  <a:pt x="125015" y="44649"/>
                </a:lnTo>
                <a:lnTo>
                  <a:pt x="125015" y="35719"/>
                </a:lnTo>
                <a:lnTo>
                  <a:pt x="125015" y="26789"/>
                </a:lnTo>
                <a:lnTo>
                  <a:pt x="125015" y="17860"/>
                </a:lnTo>
                <a:lnTo>
                  <a:pt x="116086" y="8930"/>
                </a:lnTo>
                <a:lnTo>
                  <a:pt x="116086" y="8930"/>
                </a:lnTo>
                <a:lnTo>
                  <a:pt x="107156" y="0"/>
                </a:lnTo>
                <a:lnTo>
                  <a:pt x="98226" y="8930"/>
                </a:lnTo>
                <a:lnTo>
                  <a:pt x="80367" y="17860"/>
                </a:lnTo>
                <a:lnTo>
                  <a:pt x="62507" y="35719"/>
                </a:lnTo>
                <a:lnTo>
                  <a:pt x="44648" y="53578"/>
                </a:lnTo>
                <a:lnTo>
                  <a:pt x="26789" y="89297"/>
                </a:lnTo>
                <a:lnTo>
                  <a:pt x="8929" y="107157"/>
                </a:lnTo>
                <a:lnTo>
                  <a:pt x="0" y="133946"/>
                </a:lnTo>
                <a:lnTo>
                  <a:pt x="0" y="142875"/>
                </a:lnTo>
                <a:lnTo>
                  <a:pt x="0" y="151805"/>
                </a:lnTo>
                <a:lnTo>
                  <a:pt x="17859" y="151805"/>
                </a:lnTo>
                <a:lnTo>
                  <a:pt x="35718" y="142875"/>
                </a:lnTo>
                <a:lnTo>
                  <a:pt x="53578" y="133946"/>
                </a:lnTo>
                <a:lnTo>
                  <a:pt x="71437" y="107157"/>
                </a:lnTo>
                <a:lnTo>
                  <a:pt x="98226" y="89297"/>
                </a:lnTo>
                <a:lnTo>
                  <a:pt x="116086" y="62508"/>
                </a:lnTo>
                <a:lnTo>
                  <a:pt x="125015" y="44649"/>
                </a:lnTo>
                <a:lnTo>
                  <a:pt x="142875" y="35719"/>
                </a:lnTo>
                <a:lnTo>
                  <a:pt x="142875" y="26789"/>
                </a:lnTo>
                <a:lnTo>
                  <a:pt x="142875" y="35719"/>
                </a:lnTo>
                <a:lnTo>
                  <a:pt x="133945" y="44649"/>
                </a:lnTo>
                <a:lnTo>
                  <a:pt x="125015" y="71438"/>
                </a:lnTo>
                <a:lnTo>
                  <a:pt x="116086" y="98227"/>
                </a:lnTo>
                <a:lnTo>
                  <a:pt x="116086" y="125016"/>
                </a:lnTo>
                <a:lnTo>
                  <a:pt x="116086" y="151805"/>
                </a:lnTo>
                <a:lnTo>
                  <a:pt x="107156" y="178594"/>
                </a:lnTo>
                <a:lnTo>
                  <a:pt x="116086" y="196454"/>
                </a:lnTo>
                <a:lnTo>
                  <a:pt x="116086" y="196454"/>
                </a:lnTo>
                <a:lnTo>
                  <a:pt x="125015" y="187524"/>
                </a:lnTo>
                <a:lnTo>
                  <a:pt x="133945" y="169664"/>
                </a:lnTo>
                <a:lnTo>
                  <a:pt x="133945" y="16966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313289" y="1169789"/>
            <a:ext cx="142876" cy="151806"/>
          </a:xfrm>
          <a:custGeom>
            <a:avLst/>
            <a:gdLst/>
            <a:ahLst/>
            <a:cxnLst/>
            <a:rect l="0" t="0" r="0" b="0"/>
            <a:pathLst>
              <a:path w="142876" h="151806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89297"/>
                </a:lnTo>
                <a:lnTo>
                  <a:pt x="8930" y="107156"/>
                </a:lnTo>
                <a:lnTo>
                  <a:pt x="8930" y="125016"/>
                </a:lnTo>
                <a:lnTo>
                  <a:pt x="8930" y="142875"/>
                </a:lnTo>
                <a:lnTo>
                  <a:pt x="17859" y="151805"/>
                </a:lnTo>
                <a:lnTo>
                  <a:pt x="17859" y="151805"/>
                </a:lnTo>
                <a:lnTo>
                  <a:pt x="17859" y="142875"/>
                </a:lnTo>
                <a:lnTo>
                  <a:pt x="17859" y="133945"/>
                </a:lnTo>
                <a:lnTo>
                  <a:pt x="17859" y="116086"/>
                </a:lnTo>
                <a:lnTo>
                  <a:pt x="17859" y="89297"/>
                </a:lnTo>
                <a:lnTo>
                  <a:pt x="17859" y="71438"/>
                </a:lnTo>
                <a:lnTo>
                  <a:pt x="17859" y="53578"/>
                </a:lnTo>
                <a:lnTo>
                  <a:pt x="26789" y="35719"/>
                </a:lnTo>
                <a:lnTo>
                  <a:pt x="35719" y="35719"/>
                </a:lnTo>
                <a:lnTo>
                  <a:pt x="44649" y="26789"/>
                </a:lnTo>
                <a:lnTo>
                  <a:pt x="62508" y="26789"/>
                </a:lnTo>
                <a:lnTo>
                  <a:pt x="89297" y="26789"/>
                </a:lnTo>
                <a:lnTo>
                  <a:pt x="107156" y="35719"/>
                </a:lnTo>
                <a:lnTo>
                  <a:pt x="125016" y="35719"/>
                </a:lnTo>
                <a:lnTo>
                  <a:pt x="142875" y="35719"/>
                </a:lnTo>
                <a:lnTo>
                  <a:pt x="142875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6420445" y="1178719"/>
            <a:ext cx="125017" cy="294680"/>
          </a:xfrm>
          <a:custGeom>
            <a:avLst/>
            <a:gdLst/>
            <a:ahLst/>
            <a:cxnLst/>
            <a:rect l="0" t="0" r="0" b="0"/>
            <a:pathLst>
              <a:path w="125017" h="294680">
                <a:moveTo>
                  <a:pt x="98227" y="8929"/>
                </a:moveTo>
                <a:lnTo>
                  <a:pt x="98227" y="8929"/>
                </a:lnTo>
                <a:lnTo>
                  <a:pt x="98227" y="0"/>
                </a:lnTo>
                <a:lnTo>
                  <a:pt x="89297" y="0"/>
                </a:lnTo>
                <a:lnTo>
                  <a:pt x="80368" y="0"/>
                </a:lnTo>
                <a:lnTo>
                  <a:pt x="62508" y="8929"/>
                </a:lnTo>
                <a:lnTo>
                  <a:pt x="44649" y="26789"/>
                </a:lnTo>
                <a:lnTo>
                  <a:pt x="26789" y="44648"/>
                </a:lnTo>
                <a:lnTo>
                  <a:pt x="17860" y="62508"/>
                </a:lnTo>
                <a:lnTo>
                  <a:pt x="893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25015"/>
                </a:lnTo>
                <a:lnTo>
                  <a:pt x="17860" y="125015"/>
                </a:lnTo>
                <a:lnTo>
                  <a:pt x="35719" y="116086"/>
                </a:lnTo>
                <a:lnTo>
                  <a:pt x="53578" y="107156"/>
                </a:lnTo>
                <a:lnTo>
                  <a:pt x="71438" y="89297"/>
                </a:lnTo>
                <a:lnTo>
                  <a:pt x="89297" y="71437"/>
                </a:lnTo>
                <a:lnTo>
                  <a:pt x="107157" y="53578"/>
                </a:lnTo>
                <a:lnTo>
                  <a:pt x="125016" y="44648"/>
                </a:lnTo>
                <a:lnTo>
                  <a:pt x="125016" y="44648"/>
                </a:lnTo>
                <a:lnTo>
                  <a:pt x="125016" y="53578"/>
                </a:lnTo>
                <a:lnTo>
                  <a:pt x="116086" y="71437"/>
                </a:lnTo>
                <a:lnTo>
                  <a:pt x="107157" y="98226"/>
                </a:lnTo>
                <a:lnTo>
                  <a:pt x="98227" y="125015"/>
                </a:lnTo>
                <a:lnTo>
                  <a:pt x="89297" y="160734"/>
                </a:lnTo>
                <a:lnTo>
                  <a:pt x="71438" y="196453"/>
                </a:lnTo>
                <a:lnTo>
                  <a:pt x="62508" y="232171"/>
                </a:lnTo>
                <a:lnTo>
                  <a:pt x="53578" y="258960"/>
                </a:lnTo>
                <a:lnTo>
                  <a:pt x="44649" y="276820"/>
                </a:lnTo>
                <a:lnTo>
                  <a:pt x="26789" y="294679"/>
                </a:lnTo>
                <a:lnTo>
                  <a:pt x="17860" y="294679"/>
                </a:lnTo>
                <a:lnTo>
                  <a:pt x="8930" y="285750"/>
                </a:lnTo>
                <a:lnTo>
                  <a:pt x="8930" y="267890"/>
                </a:lnTo>
                <a:lnTo>
                  <a:pt x="8930" y="26789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6590109" y="1134070"/>
            <a:ext cx="133947" cy="196454"/>
          </a:xfrm>
          <a:custGeom>
            <a:avLst/>
            <a:gdLst/>
            <a:ahLst/>
            <a:cxnLst/>
            <a:rect l="0" t="0" r="0" b="0"/>
            <a:pathLst>
              <a:path w="133947" h="196454">
                <a:moveTo>
                  <a:pt x="893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71438"/>
                </a:lnTo>
                <a:lnTo>
                  <a:pt x="8930" y="89297"/>
                </a:lnTo>
                <a:lnTo>
                  <a:pt x="17860" y="116086"/>
                </a:lnTo>
                <a:lnTo>
                  <a:pt x="26789" y="133946"/>
                </a:lnTo>
                <a:lnTo>
                  <a:pt x="35719" y="160735"/>
                </a:lnTo>
                <a:lnTo>
                  <a:pt x="44649" y="178594"/>
                </a:lnTo>
                <a:lnTo>
                  <a:pt x="53579" y="187524"/>
                </a:lnTo>
                <a:lnTo>
                  <a:pt x="53579" y="196453"/>
                </a:lnTo>
                <a:lnTo>
                  <a:pt x="62508" y="196453"/>
                </a:lnTo>
                <a:lnTo>
                  <a:pt x="71438" y="187524"/>
                </a:lnTo>
                <a:lnTo>
                  <a:pt x="80368" y="160735"/>
                </a:lnTo>
                <a:lnTo>
                  <a:pt x="89297" y="133946"/>
                </a:lnTo>
                <a:lnTo>
                  <a:pt x="98227" y="89297"/>
                </a:lnTo>
                <a:lnTo>
                  <a:pt x="116086" y="53578"/>
                </a:lnTo>
                <a:lnTo>
                  <a:pt x="125016" y="26789"/>
                </a:lnTo>
                <a:lnTo>
                  <a:pt x="133946" y="8930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8930"/>
                </a:lnTo>
                <a:lnTo>
                  <a:pt x="133946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6840141" y="1205508"/>
            <a:ext cx="375048" cy="26790"/>
          </a:xfrm>
          <a:custGeom>
            <a:avLst/>
            <a:gdLst/>
            <a:ahLst/>
            <a:cxnLst/>
            <a:rect l="0" t="0" r="0" b="0"/>
            <a:pathLst>
              <a:path w="375048" h="26790">
                <a:moveTo>
                  <a:pt x="8929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35718" y="26789"/>
                </a:lnTo>
                <a:lnTo>
                  <a:pt x="62507" y="17859"/>
                </a:lnTo>
                <a:lnTo>
                  <a:pt x="89297" y="17859"/>
                </a:lnTo>
                <a:lnTo>
                  <a:pt x="133945" y="8929"/>
                </a:lnTo>
                <a:lnTo>
                  <a:pt x="178593" y="8929"/>
                </a:lnTo>
                <a:lnTo>
                  <a:pt x="232172" y="0"/>
                </a:lnTo>
                <a:lnTo>
                  <a:pt x="276820" y="0"/>
                </a:lnTo>
                <a:lnTo>
                  <a:pt x="312539" y="0"/>
                </a:lnTo>
                <a:lnTo>
                  <a:pt x="348257" y="0"/>
                </a:lnTo>
                <a:lnTo>
                  <a:pt x="366117" y="0"/>
                </a:lnTo>
                <a:lnTo>
                  <a:pt x="375047" y="0"/>
                </a:lnTo>
                <a:lnTo>
                  <a:pt x="375047" y="0"/>
                </a:lnTo>
                <a:lnTo>
                  <a:pt x="375047" y="0"/>
                </a:lnTo>
                <a:lnTo>
                  <a:pt x="37504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7116961" y="1134070"/>
            <a:ext cx="160735" cy="160736"/>
          </a:xfrm>
          <a:custGeom>
            <a:avLst/>
            <a:gdLst/>
            <a:ahLst/>
            <a:cxnLst/>
            <a:rect l="0" t="0" r="0" b="0"/>
            <a:pathLst>
              <a:path w="160735" h="160736">
                <a:moveTo>
                  <a:pt x="26789" y="0"/>
                </a:move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8930"/>
                </a:lnTo>
                <a:lnTo>
                  <a:pt x="71437" y="17860"/>
                </a:lnTo>
                <a:lnTo>
                  <a:pt x="89297" y="17860"/>
                </a:lnTo>
                <a:lnTo>
                  <a:pt x="107156" y="26789"/>
                </a:lnTo>
                <a:lnTo>
                  <a:pt x="125016" y="35719"/>
                </a:lnTo>
                <a:lnTo>
                  <a:pt x="142875" y="44649"/>
                </a:lnTo>
                <a:lnTo>
                  <a:pt x="151805" y="53578"/>
                </a:lnTo>
                <a:lnTo>
                  <a:pt x="160734" y="62508"/>
                </a:lnTo>
                <a:lnTo>
                  <a:pt x="151805" y="80367"/>
                </a:lnTo>
                <a:lnTo>
                  <a:pt x="142875" y="89297"/>
                </a:lnTo>
                <a:lnTo>
                  <a:pt x="125016" y="107157"/>
                </a:lnTo>
                <a:lnTo>
                  <a:pt x="98227" y="125016"/>
                </a:lnTo>
                <a:lnTo>
                  <a:pt x="80367" y="133946"/>
                </a:lnTo>
                <a:lnTo>
                  <a:pt x="53578" y="142875"/>
                </a:lnTo>
                <a:lnTo>
                  <a:pt x="44648" y="151805"/>
                </a:lnTo>
                <a:lnTo>
                  <a:pt x="35719" y="151805"/>
                </a:lnTo>
                <a:lnTo>
                  <a:pt x="44648" y="160735"/>
                </a:lnTo>
                <a:lnTo>
                  <a:pt x="53578" y="160735"/>
                </a:lnTo>
                <a:lnTo>
                  <a:pt x="53578" y="16073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7304484" y="1107281"/>
            <a:ext cx="107158" cy="1348384"/>
          </a:xfrm>
          <a:custGeom>
            <a:avLst/>
            <a:gdLst/>
            <a:ahLst/>
            <a:cxnLst/>
            <a:rect l="0" t="0" r="0" b="0"/>
            <a:pathLst>
              <a:path w="107158" h="1348384">
                <a:moveTo>
                  <a:pt x="26789" y="8930"/>
                </a:moveTo>
                <a:lnTo>
                  <a:pt x="26789" y="8930"/>
                </a:lnTo>
                <a:lnTo>
                  <a:pt x="17860" y="893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17860"/>
                </a:lnTo>
                <a:lnTo>
                  <a:pt x="17860" y="26789"/>
                </a:lnTo>
                <a:lnTo>
                  <a:pt x="17860" y="35719"/>
                </a:lnTo>
                <a:lnTo>
                  <a:pt x="17860" y="62508"/>
                </a:lnTo>
                <a:lnTo>
                  <a:pt x="17860" y="80367"/>
                </a:lnTo>
                <a:lnTo>
                  <a:pt x="8930" y="116086"/>
                </a:lnTo>
                <a:lnTo>
                  <a:pt x="8930" y="160735"/>
                </a:lnTo>
                <a:lnTo>
                  <a:pt x="0" y="214313"/>
                </a:lnTo>
                <a:lnTo>
                  <a:pt x="0" y="276821"/>
                </a:lnTo>
                <a:lnTo>
                  <a:pt x="0" y="366117"/>
                </a:lnTo>
                <a:lnTo>
                  <a:pt x="0" y="464344"/>
                </a:lnTo>
                <a:lnTo>
                  <a:pt x="8930" y="571500"/>
                </a:lnTo>
                <a:lnTo>
                  <a:pt x="17860" y="678656"/>
                </a:lnTo>
                <a:lnTo>
                  <a:pt x="35719" y="794742"/>
                </a:lnTo>
                <a:lnTo>
                  <a:pt x="53579" y="901898"/>
                </a:lnTo>
                <a:lnTo>
                  <a:pt x="71438" y="1009055"/>
                </a:lnTo>
                <a:lnTo>
                  <a:pt x="89297" y="1098352"/>
                </a:lnTo>
                <a:lnTo>
                  <a:pt x="98227" y="1178719"/>
                </a:lnTo>
                <a:lnTo>
                  <a:pt x="107157" y="1241227"/>
                </a:lnTo>
                <a:lnTo>
                  <a:pt x="107157" y="1285875"/>
                </a:lnTo>
                <a:lnTo>
                  <a:pt x="107157" y="1321594"/>
                </a:lnTo>
                <a:lnTo>
                  <a:pt x="98227" y="1348383"/>
                </a:lnTo>
                <a:lnTo>
                  <a:pt x="98227" y="134838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7349133" y="1017984"/>
            <a:ext cx="946547" cy="1366243"/>
          </a:xfrm>
          <a:custGeom>
            <a:avLst/>
            <a:gdLst/>
            <a:ahLst/>
            <a:cxnLst/>
            <a:rect l="0" t="0" r="0" b="0"/>
            <a:pathLst>
              <a:path w="946547" h="1366243">
                <a:moveTo>
                  <a:pt x="17859" y="35719"/>
                </a:moveTo>
                <a:lnTo>
                  <a:pt x="17859" y="35719"/>
                </a:lnTo>
                <a:lnTo>
                  <a:pt x="17859" y="35719"/>
                </a:lnTo>
                <a:lnTo>
                  <a:pt x="8930" y="3571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59" y="35719"/>
                </a:lnTo>
                <a:lnTo>
                  <a:pt x="35719" y="35719"/>
                </a:lnTo>
                <a:lnTo>
                  <a:pt x="62508" y="44649"/>
                </a:lnTo>
                <a:lnTo>
                  <a:pt x="107156" y="44649"/>
                </a:lnTo>
                <a:lnTo>
                  <a:pt x="151805" y="35719"/>
                </a:lnTo>
                <a:lnTo>
                  <a:pt x="214312" y="35719"/>
                </a:lnTo>
                <a:lnTo>
                  <a:pt x="285750" y="26789"/>
                </a:lnTo>
                <a:lnTo>
                  <a:pt x="348258" y="26789"/>
                </a:lnTo>
                <a:lnTo>
                  <a:pt x="410765" y="17860"/>
                </a:lnTo>
                <a:lnTo>
                  <a:pt x="482203" y="8930"/>
                </a:lnTo>
                <a:lnTo>
                  <a:pt x="544711" y="8930"/>
                </a:lnTo>
                <a:lnTo>
                  <a:pt x="607219" y="0"/>
                </a:lnTo>
                <a:lnTo>
                  <a:pt x="678656" y="0"/>
                </a:lnTo>
                <a:lnTo>
                  <a:pt x="741164" y="0"/>
                </a:lnTo>
                <a:lnTo>
                  <a:pt x="794742" y="0"/>
                </a:lnTo>
                <a:lnTo>
                  <a:pt x="839390" y="0"/>
                </a:lnTo>
                <a:lnTo>
                  <a:pt x="875108" y="8930"/>
                </a:lnTo>
                <a:lnTo>
                  <a:pt x="901897" y="8930"/>
                </a:lnTo>
                <a:lnTo>
                  <a:pt x="919757" y="8930"/>
                </a:lnTo>
                <a:lnTo>
                  <a:pt x="919757" y="8930"/>
                </a:lnTo>
                <a:lnTo>
                  <a:pt x="919757" y="17860"/>
                </a:lnTo>
                <a:lnTo>
                  <a:pt x="919757" y="17860"/>
                </a:lnTo>
                <a:lnTo>
                  <a:pt x="910827" y="17860"/>
                </a:lnTo>
                <a:lnTo>
                  <a:pt x="901897" y="17860"/>
                </a:lnTo>
                <a:lnTo>
                  <a:pt x="892968" y="26789"/>
                </a:lnTo>
                <a:lnTo>
                  <a:pt x="892968" y="26789"/>
                </a:lnTo>
                <a:lnTo>
                  <a:pt x="884038" y="26789"/>
                </a:lnTo>
                <a:lnTo>
                  <a:pt x="884038" y="35719"/>
                </a:lnTo>
                <a:lnTo>
                  <a:pt x="884038" y="53578"/>
                </a:lnTo>
                <a:lnTo>
                  <a:pt x="884038" y="62508"/>
                </a:lnTo>
                <a:lnTo>
                  <a:pt x="884038" y="80367"/>
                </a:lnTo>
                <a:lnTo>
                  <a:pt x="884038" y="107157"/>
                </a:lnTo>
                <a:lnTo>
                  <a:pt x="884038" y="133946"/>
                </a:lnTo>
                <a:lnTo>
                  <a:pt x="875108" y="169664"/>
                </a:lnTo>
                <a:lnTo>
                  <a:pt x="875108" y="214313"/>
                </a:lnTo>
                <a:lnTo>
                  <a:pt x="866179" y="267891"/>
                </a:lnTo>
                <a:lnTo>
                  <a:pt x="866179" y="321469"/>
                </a:lnTo>
                <a:lnTo>
                  <a:pt x="866179" y="392906"/>
                </a:lnTo>
                <a:lnTo>
                  <a:pt x="875108" y="455414"/>
                </a:lnTo>
                <a:lnTo>
                  <a:pt x="875108" y="526852"/>
                </a:lnTo>
                <a:lnTo>
                  <a:pt x="884038" y="598289"/>
                </a:lnTo>
                <a:lnTo>
                  <a:pt x="892968" y="678656"/>
                </a:lnTo>
                <a:lnTo>
                  <a:pt x="901897" y="750094"/>
                </a:lnTo>
                <a:lnTo>
                  <a:pt x="910827" y="830461"/>
                </a:lnTo>
                <a:lnTo>
                  <a:pt x="919757" y="901899"/>
                </a:lnTo>
                <a:lnTo>
                  <a:pt x="928687" y="964406"/>
                </a:lnTo>
                <a:lnTo>
                  <a:pt x="937616" y="1026914"/>
                </a:lnTo>
                <a:lnTo>
                  <a:pt x="937616" y="1071563"/>
                </a:lnTo>
                <a:lnTo>
                  <a:pt x="946546" y="1116211"/>
                </a:lnTo>
                <a:lnTo>
                  <a:pt x="946546" y="1151930"/>
                </a:lnTo>
                <a:lnTo>
                  <a:pt x="946546" y="1178719"/>
                </a:lnTo>
                <a:lnTo>
                  <a:pt x="946546" y="1205508"/>
                </a:lnTo>
                <a:lnTo>
                  <a:pt x="946546" y="1223367"/>
                </a:lnTo>
                <a:lnTo>
                  <a:pt x="937616" y="1241227"/>
                </a:lnTo>
                <a:lnTo>
                  <a:pt x="937616" y="1250156"/>
                </a:lnTo>
                <a:lnTo>
                  <a:pt x="937616" y="1268016"/>
                </a:lnTo>
                <a:lnTo>
                  <a:pt x="928687" y="1276945"/>
                </a:lnTo>
                <a:lnTo>
                  <a:pt x="928687" y="1285875"/>
                </a:lnTo>
                <a:lnTo>
                  <a:pt x="919757" y="1294805"/>
                </a:lnTo>
                <a:lnTo>
                  <a:pt x="919757" y="1294805"/>
                </a:lnTo>
                <a:lnTo>
                  <a:pt x="919757" y="1303735"/>
                </a:lnTo>
                <a:lnTo>
                  <a:pt x="919757" y="1303735"/>
                </a:lnTo>
                <a:lnTo>
                  <a:pt x="919757" y="1303735"/>
                </a:lnTo>
                <a:lnTo>
                  <a:pt x="928687" y="1303735"/>
                </a:lnTo>
                <a:lnTo>
                  <a:pt x="928687" y="1312664"/>
                </a:lnTo>
                <a:lnTo>
                  <a:pt x="937616" y="1312664"/>
                </a:lnTo>
                <a:lnTo>
                  <a:pt x="937616" y="1321594"/>
                </a:lnTo>
                <a:lnTo>
                  <a:pt x="937616" y="1321594"/>
                </a:lnTo>
                <a:lnTo>
                  <a:pt x="946546" y="1330524"/>
                </a:lnTo>
                <a:lnTo>
                  <a:pt x="946546" y="1330524"/>
                </a:lnTo>
                <a:lnTo>
                  <a:pt x="946546" y="1339453"/>
                </a:lnTo>
                <a:lnTo>
                  <a:pt x="946546" y="1339453"/>
                </a:lnTo>
                <a:lnTo>
                  <a:pt x="937616" y="1339453"/>
                </a:lnTo>
                <a:lnTo>
                  <a:pt x="937616" y="1339453"/>
                </a:lnTo>
                <a:lnTo>
                  <a:pt x="928687" y="1339453"/>
                </a:lnTo>
                <a:lnTo>
                  <a:pt x="919757" y="1339453"/>
                </a:lnTo>
                <a:lnTo>
                  <a:pt x="910827" y="1339453"/>
                </a:lnTo>
                <a:lnTo>
                  <a:pt x="892968" y="1339453"/>
                </a:lnTo>
                <a:lnTo>
                  <a:pt x="866179" y="1339453"/>
                </a:lnTo>
                <a:lnTo>
                  <a:pt x="830461" y="1339453"/>
                </a:lnTo>
                <a:lnTo>
                  <a:pt x="776883" y="1339453"/>
                </a:lnTo>
                <a:lnTo>
                  <a:pt x="714375" y="1339453"/>
                </a:lnTo>
                <a:lnTo>
                  <a:pt x="634008" y="1339453"/>
                </a:lnTo>
                <a:lnTo>
                  <a:pt x="562570" y="1339453"/>
                </a:lnTo>
                <a:lnTo>
                  <a:pt x="482203" y="1339453"/>
                </a:lnTo>
                <a:lnTo>
                  <a:pt x="419695" y="1339453"/>
                </a:lnTo>
                <a:lnTo>
                  <a:pt x="348258" y="1339453"/>
                </a:lnTo>
                <a:lnTo>
                  <a:pt x="294680" y="1348383"/>
                </a:lnTo>
                <a:lnTo>
                  <a:pt x="241101" y="1357313"/>
                </a:lnTo>
                <a:lnTo>
                  <a:pt x="196453" y="1357313"/>
                </a:lnTo>
                <a:lnTo>
                  <a:pt x="160734" y="1366242"/>
                </a:lnTo>
                <a:lnTo>
                  <a:pt x="142875" y="1366242"/>
                </a:lnTo>
                <a:lnTo>
                  <a:pt x="133945" y="1366242"/>
                </a:lnTo>
                <a:lnTo>
                  <a:pt x="133945" y="1366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7840266" y="1151930"/>
            <a:ext cx="526851" cy="35719"/>
          </a:xfrm>
          <a:custGeom>
            <a:avLst/>
            <a:gdLst/>
            <a:ahLst/>
            <a:cxnLst/>
            <a:rect l="0" t="0" r="0" b="0"/>
            <a:pathLst>
              <a:path w="526851" h="35719">
                <a:moveTo>
                  <a:pt x="17859" y="35718"/>
                </a:moveTo>
                <a:lnTo>
                  <a:pt x="8929" y="26789"/>
                </a:lnTo>
                <a:lnTo>
                  <a:pt x="8929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35718" y="26789"/>
                </a:lnTo>
                <a:lnTo>
                  <a:pt x="71437" y="26789"/>
                </a:lnTo>
                <a:lnTo>
                  <a:pt x="107156" y="17859"/>
                </a:lnTo>
                <a:lnTo>
                  <a:pt x="160734" y="17859"/>
                </a:lnTo>
                <a:lnTo>
                  <a:pt x="223242" y="17859"/>
                </a:lnTo>
                <a:lnTo>
                  <a:pt x="285750" y="8929"/>
                </a:lnTo>
                <a:lnTo>
                  <a:pt x="357186" y="8929"/>
                </a:lnTo>
                <a:lnTo>
                  <a:pt x="410764" y="8929"/>
                </a:lnTo>
                <a:lnTo>
                  <a:pt x="464343" y="8929"/>
                </a:lnTo>
                <a:lnTo>
                  <a:pt x="491132" y="8929"/>
                </a:lnTo>
                <a:lnTo>
                  <a:pt x="508991" y="8929"/>
                </a:lnTo>
                <a:lnTo>
                  <a:pt x="517921" y="0"/>
                </a:lnTo>
                <a:lnTo>
                  <a:pt x="526850" y="0"/>
                </a:lnTo>
                <a:lnTo>
                  <a:pt x="526850" y="0"/>
                </a:lnTo>
                <a:lnTo>
                  <a:pt x="517921" y="0"/>
                </a:lnTo>
                <a:lnTo>
                  <a:pt x="517921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8331398" y="1080492"/>
            <a:ext cx="71438" cy="125017"/>
          </a:xfrm>
          <a:custGeom>
            <a:avLst/>
            <a:gdLst/>
            <a:ahLst/>
            <a:cxnLst/>
            <a:rect l="0" t="0" r="0" b="0"/>
            <a:pathLst>
              <a:path w="71438" h="12501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8" y="17859"/>
                </a:lnTo>
                <a:lnTo>
                  <a:pt x="44648" y="26789"/>
                </a:lnTo>
                <a:lnTo>
                  <a:pt x="62507" y="35719"/>
                </a:lnTo>
                <a:lnTo>
                  <a:pt x="71437" y="44649"/>
                </a:lnTo>
                <a:lnTo>
                  <a:pt x="71437" y="62508"/>
                </a:lnTo>
                <a:lnTo>
                  <a:pt x="71437" y="71438"/>
                </a:lnTo>
                <a:lnTo>
                  <a:pt x="62507" y="80367"/>
                </a:lnTo>
                <a:lnTo>
                  <a:pt x="53578" y="98227"/>
                </a:lnTo>
                <a:lnTo>
                  <a:pt x="44648" y="107156"/>
                </a:lnTo>
                <a:lnTo>
                  <a:pt x="35718" y="116086"/>
                </a:lnTo>
                <a:lnTo>
                  <a:pt x="26789" y="125016"/>
                </a:lnTo>
                <a:lnTo>
                  <a:pt x="26789" y="116086"/>
                </a:lnTo>
                <a:lnTo>
                  <a:pt x="35718" y="116086"/>
                </a:lnTo>
                <a:lnTo>
                  <a:pt x="35718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7759898" y="1384102"/>
            <a:ext cx="473274" cy="8930"/>
          </a:xfrm>
          <a:custGeom>
            <a:avLst/>
            <a:gdLst/>
            <a:ahLst/>
            <a:cxnLst/>
            <a:rect l="0" t="0" r="0" b="0"/>
            <a:pathLst>
              <a:path w="473274" h="8930">
                <a:moveTo>
                  <a:pt x="17860" y="8929"/>
                </a:moveTo>
                <a:lnTo>
                  <a:pt x="8930" y="8929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90" y="0"/>
                </a:lnTo>
                <a:lnTo>
                  <a:pt x="53579" y="8929"/>
                </a:lnTo>
                <a:lnTo>
                  <a:pt x="98227" y="8929"/>
                </a:lnTo>
                <a:lnTo>
                  <a:pt x="151805" y="8929"/>
                </a:lnTo>
                <a:lnTo>
                  <a:pt x="214313" y="8929"/>
                </a:lnTo>
                <a:lnTo>
                  <a:pt x="276821" y="8929"/>
                </a:lnTo>
                <a:lnTo>
                  <a:pt x="339329" y="8929"/>
                </a:lnTo>
                <a:lnTo>
                  <a:pt x="392907" y="8929"/>
                </a:lnTo>
                <a:lnTo>
                  <a:pt x="437554" y="8929"/>
                </a:lnTo>
                <a:lnTo>
                  <a:pt x="464343" y="8929"/>
                </a:lnTo>
                <a:lnTo>
                  <a:pt x="473273" y="8929"/>
                </a:lnTo>
                <a:lnTo>
                  <a:pt x="473273" y="0"/>
                </a:lnTo>
                <a:lnTo>
                  <a:pt x="47327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8224241" y="1312664"/>
            <a:ext cx="142876" cy="125016"/>
          </a:xfrm>
          <a:custGeom>
            <a:avLst/>
            <a:gdLst/>
            <a:ahLst/>
            <a:cxnLst/>
            <a:rect l="0" t="0" r="0" b="0"/>
            <a:pathLst>
              <a:path w="142876" h="125016">
                <a:moveTo>
                  <a:pt x="26789" y="8930"/>
                </a:moveTo>
                <a:lnTo>
                  <a:pt x="17860" y="8930"/>
                </a:lnTo>
                <a:lnTo>
                  <a:pt x="1786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8930"/>
                </a:lnTo>
                <a:lnTo>
                  <a:pt x="35719" y="8930"/>
                </a:lnTo>
                <a:lnTo>
                  <a:pt x="53579" y="8930"/>
                </a:lnTo>
                <a:lnTo>
                  <a:pt x="71438" y="17859"/>
                </a:lnTo>
                <a:lnTo>
                  <a:pt x="98227" y="17859"/>
                </a:lnTo>
                <a:lnTo>
                  <a:pt x="116086" y="26789"/>
                </a:lnTo>
                <a:lnTo>
                  <a:pt x="133946" y="35719"/>
                </a:lnTo>
                <a:lnTo>
                  <a:pt x="142875" y="44649"/>
                </a:lnTo>
                <a:lnTo>
                  <a:pt x="142875" y="53578"/>
                </a:lnTo>
                <a:lnTo>
                  <a:pt x="142875" y="71438"/>
                </a:lnTo>
                <a:lnTo>
                  <a:pt x="125016" y="89297"/>
                </a:lnTo>
                <a:lnTo>
                  <a:pt x="107157" y="107156"/>
                </a:lnTo>
                <a:lnTo>
                  <a:pt x="80368" y="116086"/>
                </a:lnTo>
                <a:lnTo>
                  <a:pt x="71438" y="125015"/>
                </a:lnTo>
                <a:lnTo>
                  <a:pt x="62508" y="125015"/>
                </a:lnTo>
                <a:lnTo>
                  <a:pt x="71438" y="125015"/>
                </a:lnTo>
                <a:lnTo>
                  <a:pt x="89297" y="116086"/>
                </a:lnTo>
                <a:lnTo>
                  <a:pt x="89297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7777758" y="1535906"/>
            <a:ext cx="660797" cy="44649"/>
          </a:xfrm>
          <a:custGeom>
            <a:avLst/>
            <a:gdLst/>
            <a:ahLst/>
            <a:cxnLst/>
            <a:rect l="0" t="0" r="0" b="0"/>
            <a:pathLst>
              <a:path w="660797" h="44649">
                <a:moveTo>
                  <a:pt x="17859" y="44648"/>
                </a:moveTo>
                <a:lnTo>
                  <a:pt x="8930" y="44648"/>
                </a:lnTo>
                <a:lnTo>
                  <a:pt x="8930" y="44648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17859" y="35719"/>
                </a:lnTo>
                <a:lnTo>
                  <a:pt x="53578" y="35719"/>
                </a:lnTo>
                <a:lnTo>
                  <a:pt x="89297" y="26789"/>
                </a:lnTo>
                <a:lnTo>
                  <a:pt x="151805" y="26789"/>
                </a:lnTo>
                <a:lnTo>
                  <a:pt x="223242" y="26789"/>
                </a:lnTo>
                <a:lnTo>
                  <a:pt x="303609" y="17859"/>
                </a:lnTo>
                <a:lnTo>
                  <a:pt x="383976" y="17859"/>
                </a:lnTo>
                <a:lnTo>
                  <a:pt x="464343" y="17859"/>
                </a:lnTo>
                <a:lnTo>
                  <a:pt x="526851" y="8930"/>
                </a:lnTo>
                <a:lnTo>
                  <a:pt x="580429" y="8930"/>
                </a:lnTo>
                <a:lnTo>
                  <a:pt x="616147" y="0"/>
                </a:lnTo>
                <a:lnTo>
                  <a:pt x="634007" y="0"/>
                </a:lnTo>
                <a:lnTo>
                  <a:pt x="651866" y="0"/>
                </a:lnTo>
                <a:lnTo>
                  <a:pt x="660796" y="0"/>
                </a:lnTo>
                <a:lnTo>
                  <a:pt x="660796" y="0"/>
                </a:lnTo>
                <a:lnTo>
                  <a:pt x="66079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8393905" y="1482328"/>
            <a:ext cx="80369" cy="151806"/>
          </a:xfrm>
          <a:custGeom>
            <a:avLst/>
            <a:gdLst/>
            <a:ahLst/>
            <a:cxnLst/>
            <a:rect l="0" t="0" r="0" b="0"/>
            <a:pathLst>
              <a:path w="80369" h="151806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90" y="8930"/>
                </a:lnTo>
                <a:lnTo>
                  <a:pt x="35719" y="8930"/>
                </a:lnTo>
                <a:lnTo>
                  <a:pt x="53579" y="8930"/>
                </a:lnTo>
                <a:lnTo>
                  <a:pt x="62508" y="17859"/>
                </a:lnTo>
                <a:lnTo>
                  <a:pt x="71438" y="26789"/>
                </a:lnTo>
                <a:lnTo>
                  <a:pt x="80368" y="44648"/>
                </a:lnTo>
                <a:lnTo>
                  <a:pt x="71438" y="71437"/>
                </a:lnTo>
                <a:lnTo>
                  <a:pt x="53579" y="89297"/>
                </a:lnTo>
                <a:lnTo>
                  <a:pt x="35719" y="116086"/>
                </a:lnTo>
                <a:lnTo>
                  <a:pt x="17860" y="125016"/>
                </a:lnTo>
                <a:lnTo>
                  <a:pt x="8930" y="142875"/>
                </a:lnTo>
                <a:lnTo>
                  <a:pt x="0" y="151805"/>
                </a:lnTo>
                <a:lnTo>
                  <a:pt x="0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3268266" y="723305"/>
            <a:ext cx="526852" cy="544712"/>
          </a:xfrm>
          <a:custGeom>
            <a:avLst/>
            <a:gdLst/>
            <a:ahLst/>
            <a:cxnLst/>
            <a:rect l="0" t="0" r="0" b="0"/>
            <a:pathLst>
              <a:path w="526852" h="544712">
                <a:moveTo>
                  <a:pt x="8929" y="8929"/>
                </a:moveTo>
                <a:lnTo>
                  <a:pt x="8929" y="8929"/>
                </a:lnTo>
                <a:lnTo>
                  <a:pt x="8929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29"/>
                </a:lnTo>
                <a:lnTo>
                  <a:pt x="17859" y="26789"/>
                </a:lnTo>
                <a:lnTo>
                  <a:pt x="35718" y="53578"/>
                </a:lnTo>
                <a:lnTo>
                  <a:pt x="62507" y="80367"/>
                </a:lnTo>
                <a:lnTo>
                  <a:pt x="107156" y="116086"/>
                </a:lnTo>
                <a:lnTo>
                  <a:pt x="160734" y="151804"/>
                </a:lnTo>
                <a:lnTo>
                  <a:pt x="223242" y="196453"/>
                </a:lnTo>
                <a:lnTo>
                  <a:pt x="294679" y="250031"/>
                </a:lnTo>
                <a:lnTo>
                  <a:pt x="366117" y="312539"/>
                </a:lnTo>
                <a:lnTo>
                  <a:pt x="428625" y="383976"/>
                </a:lnTo>
                <a:lnTo>
                  <a:pt x="482203" y="464343"/>
                </a:lnTo>
                <a:lnTo>
                  <a:pt x="526851" y="544711"/>
                </a:lnTo>
                <a:lnTo>
                  <a:pt x="526851" y="54471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3884414" y="1482328"/>
            <a:ext cx="196454" cy="214313"/>
          </a:xfrm>
          <a:custGeom>
            <a:avLst/>
            <a:gdLst/>
            <a:ahLst/>
            <a:cxnLst/>
            <a:rect l="0" t="0" r="0" b="0"/>
            <a:pathLst>
              <a:path w="196454" h="214313">
                <a:moveTo>
                  <a:pt x="125016" y="26789"/>
                </a:moveTo>
                <a:lnTo>
                  <a:pt x="125016" y="26789"/>
                </a:lnTo>
                <a:lnTo>
                  <a:pt x="125016" y="17859"/>
                </a:lnTo>
                <a:lnTo>
                  <a:pt x="116086" y="8930"/>
                </a:lnTo>
                <a:lnTo>
                  <a:pt x="107156" y="8930"/>
                </a:lnTo>
                <a:lnTo>
                  <a:pt x="98227" y="0"/>
                </a:lnTo>
                <a:lnTo>
                  <a:pt x="89297" y="8930"/>
                </a:lnTo>
                <a:lnTo>
                  <a:pt x="71438" y="26789"/>
                </a:lnTo>
                <a:lnTo>
                  <a:pt x="44649" y="44648"/>
                </a:lnTo>
                <a:lnTo>
                  <a:pt x="26789" y="80367"/>
                </a:lnTo>
                <a:lnTo>
                  <a:pt x="8930" y="116086"/>
                </a:lnTo>
                <a:lnTo>
                  <a:pt x="0" y="151805"/>
                </a:lnTo>
                <a:lnTo>
                  <a:pt x="0" y="178594"/>
                </a:lnTo>
                <a:lnTo>
                  <a:pt x="8930" y="196453"/>
                </a:lnTo>
                <a:lnTo>
                  <a:pt x="26789" y="214312"/>
                </a:lnTo>
                <a:lnTo>
                  <a:pt x="53578" y="214312"/>
                </a:lnTo>
                <a:lnTo>
                  <a:pt x="89297" y="214312"/>
                </a:lnTo>
                <a:lnTo>
                  <a:pt x="125016" y="205383"/>
                </a:lnTo>
                <a:lnTo>
                  <a:pt x="160734" y="178594"/>
                </a:lnTo>
                <a:lnTo>
                  <a:pt x="196453" y="151805"/>
                </a:lnTo>
                <a:lnTo>
                  <a:pt x="196453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4080867" y="1375172"/>
            <a:ext cx="241103" cy="348258"/>
          </a:xfrm>
          <a:custGeom>
            <a:avLst/>
            <a:gdLst/>
            <a:ahLst/>
            <a:cxnLst/>
            <a:rect l="0" t="0" r="0" b="0"/>
            <a:pathLst>
              <a:path w="241103" h="348258">
                <a:moveTo>
                  <a:pt x="893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44648"/>
                </a:lnTo>
                <a:lnTo>
                  <a:pt x="0" y="71437"/>
                </a:lnTo>
                <a:lnTo>
                  <a:pt x="8930" y="116086"/>
                </a:lnTo>
                <a:lnTo>
                  <a:pt x="8930" y="160734"/>
                </a:lnTo>
                <a:lnTo>
                  <a:pt x="17860" y="205382"/>
                </a:lnTo>
                <a:lnTo>
                  <a:pt x="17860" y="258961"/>
                </a:lnTo>
                <a:lnTo>
                  <a:pt x="26789" y="294679"/>
                </a:lnTo>
                <a:lnTo>
                  <a:pt x="35719" y="330398"/>
                </a:lnTo>
                <a:lnTo>
                  <a:pt x="44649" y="348257"/>
                </a:lnTo>
                <a:lnTo>
                  <a:pt x="44649" y="348257"/>
                </a:lnTo>
                <a:lnTo>
                  <a:pt x="53578" y="348257"/>
                </a:lnTo>
                <a:lnTo>
                  <a:pt x="62508" y="321468"/>
                </a:lnTo>
                <a:lnTo>
                  <a:pt x="71438" y="294679"/>
                </a:lnTo>
                <a:lnTo>
                  <a:pt x="80367" y="250031"/>
                </a:lnTo>
                <a:lnTo>
                  <a:pt x="98227" y="214312"/>
                </a:lnTo>
                <a:lnTo>
                  <a:pt x="107156" y="178593"/>
                </a:lnTo>
                <a:lnTo>
                  <a:pt x="125016" y="160734"/>
                </a:lnTo>
                <a:lnTo>
                  <a:pt x="133946" y="160734"/>
                </a:lnTo>
                <a:lnTo>
                  <a:pt x="142875" y="169664"/>
                </a:lnTo>
                <a:lnTo>
                  <a:pt x="151805" y="196453"/>
                </a:lnTo>
                <a:lnTo>
                  <a:pt x="160735" y="223242"/>
                </a:lnTo>
                <a:lnTo>
                  <a:pt x="169664" y="258961"/>
                </a:lnTo>
                <a:lnTo>
                  <a:pt x="169664" y="285750"/>
                </a:lnTo>
                <a:lnTo>
                  <a:pt x="178594" y="312539"/>
                </a:lnTo>
                <a:lnTo>
                  <a:pt x="187524" y="330398"/>
                </a:lnTo>
                <a:lnTo>
                  <a:pt x="196453" y="339328"/>
                </a:lnTo>
                <a:lnTo>
                  <a:pt x="214313" y="339328"/>
                </a:lnTo>
                <a:lnTo>
                  <a:pt x="223242" y="330398"/>
                </a:lnTo>
                <a:lnTo>
                  <a:pt x="241102" y="303609"/>
                </a:lnTo>
                <a:lnTo>
                  <a:pt x="241102" y="30360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4304109" y="1518047"/>
            <a:ext cx="339330" cy="187524"/>
          </a:xfrm>
          <a:custGeom>
            <a:avLst/>
            <a:gdLst/>
            <a:ahLst/>
            <a:cxnLst/>
            <a:rect l="0" t="0" r="0" b="0"/>
            <a:pathLst>
              <a:path w="339330" h="187524">
                <a:moveTo>
                  <a:pt x="62508" y="17859"/>
                </a:moveTo>
                <a:lnTo>
                  <a:pt x="62508" y="17859"/>
                </a:lnTo>
                <a:lnTo>
                  <a:pt x="44649" y="26789"/>
                </a:lnTo>
                <a:lnTo>
                  <a:pt x="35719" y="26789"/>
                </a:lnTo>
                <a:lnTo>
                  <a:pt x="17860" y="35718"/>
                </a:lnTo>
                <a:lnTo>
                  <a:pt x="893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0" y="151804"/>
                </a:lnTo>
                <a:lnTo>
                  <a:pt x="8930" y="169664"/>
                </a:lnTo>
                <a:lnTo>
                  <a:pt x="26789" y="178593"/>
                </a:lnTo>
                <a:lnTo>
                  <a:pt x="35719" y="187523"/>
                </a:lnTo>
                <a:lnTo>
                  <a:pt x="53579" y="178593"/>
                </a:lnTo>
                <a:lnTo>
                  <a:pt x="62508" y="169664"/>
                </a:lnTo>
                <a:lnTo>
                  <a:pt x="80368" y="151804"/>
                </a:lnTo>
                <a:lnTo>
                  <a:pt x="89297" y="116086"/>
                </a:lnTo>
                <a:lnTo>
                  <a:pt x="98227" y="89297"/>
                </a:lnTo>
                <a:lnTo>
                  <a:pt x="107157" y="62507"/>
                </a:lnTo>
                <a:lnTo>
                  <a:pt x="116086" y="44648"/>
                </a:lnTo>
                <a:lnTo>
                  <a:pt x="116086" y="35718"/>
                </a:lnTo>
                <a:lnTo>
                  <a:pt x="107157" y="35718"/>
                </a:lnTo>
                <a:lnTo>
                  <a:pt x="107157" y="44648"/>
                </a:lnTo>
                <a:lnTo>
                  <a:pt x="98227" y="62507"/>
                </a:lnTo>
                <a:lnTo>
                  <a:pt x="98227" y="80367"/>
                </a:lnTo>
                <a:lnTo>
                  <a:pt x="98227" y="107156"/>
                </a:lnTo>
                <a:lnTo>
                  <a:pt x="98227" y="116086"/>
                </a:lnTo>
                <a:lnTo>
                  <a:pt x="107157" y="133945"/>
                </a:lnTo>
                <a:lnTo>
                  <a:pt x="116086" y="142875"/>
                </a:lnTo>
                <a:lnTo>
                  <a:pt x="125016" y="142875"/>
                </a:lnTo>
                <a:lnTo>
                  <a:pt x="133946" y="142875"/>
                </a:lnTo>
                <a:lnTo>
                  <a:pt x="142875" y="133945"/>
                </a:lnTo>
                <a:lnTo>
                  <a:pt x="151805" y="116086"/>
                </a:lnTo>
                <a:lnTo>
                  <a:pt x="169664" y="98226"/>
                </a:lnTo>
                <a:lnTo>
                  <a:pt x="178594" y="80367"/>
                </a:lnTo>
                <a:lnTo>
                  <a:pt x="187524" y="62507"/>
                </a:lnTo>
                <a:lnTo>
                  <a:pt x="196454" y="44648"/>
                </a:lnTo>
                <a:lnTo>
                  <a:pt x="196454" y="53578"/>
                </a:lnTo>
                <a:lnTo>
                  <a:pt x="205383" y="62507"/>
                </a:lnTo>
                <a:lnTo>
                  <a:pt x="205383" y="80367"/>
                </a:lnTo>
                <a:lnTo>
                  <a:pt x="214313" y="107156"/>
                </a:lnTo>
                <a:lnTo>
                  <a:pt x="214313" y="125015"/>
                </a:lnTo>
                <a:lnTo>
                  <a:pt x="214313" y="151804"/>
                </a:lnTo>
                <a:lnTo>
                  <a:pt x="223243" y="169664"/>
                </a:lnTo>
                <a:lnTo>
                  <a:pt x="223243" y="178593"/>
                </a:lnTo>
                <a:lnTo>
                  <a:pt x="232172" y="178593"/>
                </a:lnTo>
                <a:lnTo>
                  <a:pt x="232172" y="169664"/>
                </a:lnTo>
                <a:lnTo>
                  <a:pt x="232172" y="160734"/>
                </a:lnTo>
                <a:lnTo>
                  <a:pt x="241102" y="125015"/>
                </a:lnTo>
                <a:lnTo>
                  <a:pt x="250032" y="98226"/>
                </a:lnTo>
                <a:lnTo>
                  <a:pt x="267891" y="62507"/>
                </a:lnTo>
                <a:lnTo>
                  <a:pt x="276821" y="35718"/>
                </a:lnTo>
                <a:lnTo>
                  <a:pt x="285750" y="8929"/>
                </a:lnTo>
                <a:lnTo>
                  <a:pt x="294680" y="0"/>
                </a:lnTo>
                <a:lnTo>
                  <a:pt x="312539" y="0"/>
                </a:lnTo>
                <a:lnTo>
                  <a:pt x="321469" y="8929"/>
                </a:lnTo>
                <a:lnTo>
                  <a:pt x="321469" y="17859"/>
                </a:lnTo>
                <a:lnTo>
                  <a:pt x="330399" y="26789"/>
                </a:lnTo>
                <a:lnTo>
                  <a:pt x="339329" y="26789"/>
                </a:lnTo>
                <a:lnTo>
                  <a:pt x="339329" y="35718"/>
                </a:lnTo>
                <a:lnTo>
                  <a:pt x="339329" y="3571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4777383" y="1491258"/>
            <a:ext cx="205384" cy="250032"/>
          </a:xfrm>
          <a:custGeom>
            <a:avLst/>
            <a:gdLst/>
            <a:ahLst/>
            <a:cxnLst/>
            <a:rect l="0" t="0" r="0" b="0"/>
            <a:pathLst>
              <a:path w="205384" h="250032">
                <a:moveTo>
                  <a:pt x="8930" y="187523"/>
                </a:moveTo>
                <a:lnTo>
                  <a:pt x="8930" y="178593"/>
                </a:lnTo>
                <a:lnTo>
                  <a:pt x="8930" y="178593"/>
                </a:lnTo>
                <a:lnTo>
                  <a:pt x="17859" y="169664"/>
                </a:lnTo>
                <a:lnTo>
                  <a:pt x="26789" y="160734"/>
                </a:lnTo>
                <a:lnTo>
                  <a:pt x="44648" y="142875"/>
                </a:lnTo>
                <a:lnTo>
                  <a:pt x="53578" y="125015"/>
                </a:lnTo>
                <a:lnTo>
                  <a:pt x="71437" y="107156"/>
                </a:lnTo>
                <a:lnTo>
                  <a:pt x="80367" y="80367"/>
                </a:lnTo>
                <a:lnTo>
                  <a:pt x="89297" y="62507"/>
                </a:lnTo>
                <a:lnTo>
                  <a:pt x="98226" y="35718"/>
                </a:lnTo>
                <a:lnTo>
                  <a:pt x="107156" y="17859"/>
                </a:lnTo>
                <a:lnTo>
                  <a:pt x="107156" y="8929"/>
                </a:lnTo>
                <a:lnTo>
                  <a:pt x="107156" y="0"/>
                </a:lnTo>
                <a:lnTo>
                  <a:pt x="107156" y="8929"/>
                </a:lnTo>
                <a:lnTo>
                  <a:pt x="107156" y="26789"/>
                </a:lnTo>
                <a:lnTo>
                  <a:pt x="107156" y="44648"/>
                </a:lnTo>
                <a:lnTo>
                  <a:pt x="98226" y="71437"/>
                </a:lnTo>
                <a:lnTo>
                  <a:pt x="107156" y="98226"/>
                </a:lnTo>
                <a:lnTo>
                  <a:pt x="107156" y="133945"/>
                </a:lnTo>
                <a:lnTo>
                  <a:pt x="116086" y="160734"/>
                </a:lnTo>
                <a:lnTo>
                  <a:pt x="125015" y="187523"/>
                </a:lnTo>
                <a:lnTo>
                  <a:pt x="125015" y="205382"/>
                </a:lnTo>
                <a:lnTo>
                  <a:pt x="133945" y="214312"/>
                </a:lnTo>
                <a:lnTo>
                  <a:pt x="133945" y="223242"/>
                </a:lnTo>
                <a:lnTo>
                  <a:pt x="125015" y="223242"/>
                </a:lnTo>
                <a:lnTo>
                  <a:pt x="116086" y="214312"/>
                </a:lnTo>
                <a:lnTo>
                  <a:pt x="107156" y="196453"/>
                </a:lnTo>
                <a:lnTo>
                  <a:pt x="89297" y="169664"/>
                </a:lnTo>
                <a:lnTo>
                  <a:pt x="71437" y="142875"/>
                </a:lnTo>
                <a:lnTo>
                  <a:pt x="53578" y="125015"/>
                </a:lnTo>
                <a:lnTo>
                  <a:pt x="26789" y="116086"/>
                </a:lnTo>
                <a:lnTo>
                  <a:pt x="17859" y="107156"/>
                </a:lnTo>
                <a:lnTo>
                  <a:pt x="0" y="98226"/>
                </a:lnTo>
                <a:lnTo>
                  <a:pt x="0" y="98226"/>
                </a:lnTo>
                <a:lnTo>
                  <a:pt x="8930" y="98226"/>
                </a:lnTo>
                <a:lnTo>
                  <a:pt x="26789" y="98226"/>
                </a:lnTo>
                <a:lnTo>
                  <a:pt x="53578" y="89296"/>
                </a:lnTo>
                <a:lnTo>
                  <a:pt x="80367" y="89296"/>
                </a:lnTo>
                <a:lnTo>
                  <a:pt x="116086" y="80367"/>
                </a:lnTo>
                <a:lnTo>
                  <a:pt x="151805" y="62507"/>
                </a:lnTo>
                <a:lnTo>
                  <a:pt x="187523" y="62507"/>
                </a:lnTo>
                <a:lnTo>
                  <a:pt x="205383" y="53578"/>
                </a:lnTo>
                <a:lnTo>
                  <a:pt x="205383" y="62507"/>
                </a:lnTo>
                <a:lnTo>
                  <a:pt x="187523" y="80367"/>
                </a:lnTo>
                <a:lnTo>
                  <a:pt x="160734" y="107156"/>
                </a:lnTo>
                <a:lnTo>
                  <a:pt x="125015" y="142875"/>
                </a:lnTo>
                <a:lnTo>
                  <a:pt x="89297" y="178593"/>
                </a:lnTo>
                <a:lnTo>
                  <a:pt x="53578" y="205382"/>
                </a:lnTo>
                <a:lnTo>
                  <a:pt x="26789" y="232171"/>
                </a:lnTo>
                <a:lnTo>
                  <a:pt x="17859" y="250031"/>
                </a:lnTo>
                <a:lnTo>
                  <a:pt x="26789" y="250031"/>
                </a:lnTo>
                <a:lnTo>
                  <a:pt x="44648" y="250031"/>
                </a:lnTo>
                <a:lnTo>
                  <a:pt x="62508" y="223242"/>
                </a:lnTo>
                <a:lnTo>
                  <a:pt x="62508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5018484" y="1535906"/>
            <a:ext cx="330400" cy="205384"/>
          </a:xfrm>
          <a:custGeom>
            <a:avLst/>
            <a:gdLst/>
            <a:ahLst/>
            <a:cxnLst/>
            <a:rect l="0" t="0" r="0" b="0"/>
            <a:pathLst>
              <a:path w="330400" h="205384">
                <a:moveTo>
                  <a:pt x="160735" y="80367"/>
                </a:moveTo>
                <a:lnTo>
                  <a:pt x="160735" y="71438"/>
                </a:lnTo>
                <a:lnTo>
                  <a:pt x="160735" y="71438"/>
                </a:lnTo>
                <a:lnTo>
                  <a:pt x="151805" y="53578"/>
                </a:lnTo>
                <a:lnTo>
                  <a:pt x="142875" y="35719"/>
                </a:lnTo>
                <a:lnTo>
                  <a:pt x="125016" y="26789"/>
                </a:lnTo>
                <a:lnTo>
                  <a:pt x="116086" y="8930"/>
                </a:lnTo>
                <a:lnTo>
                  <a:pt x="107157" y="0"/>
                </a:lnTo>
                <a:lnTo>
                  <a:pt x="89297" y="0"/>
                </a:lnTo>
                <a:lnTo>
                  <a:pt x="71438" y="8930"/>
                </a:lnTo>
                <a:lnTo>
                  <a:pt x="53579" y="26789"/>
                </a:lnTo>
                <a:lnTo>
                  <a:pt x="26789" y="53578"/>
                </a:lnTo>
                <a:lnTo>
                  <a:pt x="893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0" y="151805"/>
                </a:lnTo>
                <a:lnTo>
                  <a:pt x="8930" y="160734"/>
                </a:lnTo>
                <a:lnTo>
                  <a:pt x="26789" y="169664"/>
                </a:lnTo>
                <a:lnTo>
                  <a:pt x="44649" y="169664"/>
                </a:lnTo>
                <a:lnTo>
                  <a:pt x="62508" y="160734"/>
                </a:lnTo>
                <a:lnTo>
                  <a:pt x="80368" y="151805"/>
                </a:lnTo>
                <a:lnTo>
                  <a:pt x="98227" y="125016"/>
                </a:lnTo>
                <a:lnTo>
                  <a:pt x="116086" y="98227"/>
                </a:lnTo>
                <a:lnTo>
                  <a:pt x="125016" y="71438"/>
                </a:lnTo>
                <a:lnTo>
                  <a:pt x="133946" y="53578"/>
                </a:lnTo>
                <a:lnTo>
                  <a:pt x="133946" y="35719"/>
                </a:lnTo>
                <a:lnTo>
                  <a:pt x="133946" y="35719"/>
                </a:lnTo>
                <a:lnTo>
                  <a:pt x="125016" y="35719"/>
                </a:lnTo>
                <a:lnTo>
                  <a:pt x="125016" y="53578"/>
                </a:lnTo>
                <a:lnTo>
                  <a:pt x="116086" y="71438"/>
                </a:lnTo>
                <a:lnTo>
                  <a:pt x="116086" y="98227"/>
                </a:lnTo>
                <a:lnTo>
                  <a:pt x="116086" y="116086"/>
                </a:lnTo>
                <a:lnTo>
                  <a:pt x="116086" y="142875"/>
                </a:lnTo>
                <a:lnTo>
                  <a:pt x="125016" y="151805"/>
                </a:lnTo>
                <a:lnTo>
                  <a:pt x="125016" y="169664"/>
                </a:lnTo>
                <a:lnTo>
                  <a:pt x="133946" y="169664"/>
                </a:lnTo>
                <a:lnTo>
                  <a:pt x="142875" y="169664"/>
                </a:lnTo>
                <a:lnTo>
                  <a:pt x="151805" y="160734"/>
                </a:lnTo>
                <a:lnTo>
                  <a:pt x="169664" y="151805"/>
                </a:lnTo>
                <a:lnTo>
                  <a:pt x="178594" y="125016"/>
                </a:lnTo>
                <a:lnTo>
                  <a:pt x="187524" y="98227"/>
                </a:lnTo>
                <a:lnTo>
                  <a:pt x="196454" y="71438"/>
                </a:lnTo>
                <a:lnTo>
                  <a:pt x="205383" y="44648"/>
                </a:lnTo>
                <a:lnTo>
                  <a:pt x="205383" y="44648"/>
                </a:lnTo>
                <a:lnTo>
                  <a:pt x="205383" y="44648"/>
                </a:lnTo>
                <a:lnTo>
                  <a:pt x="205383" y="62508"/>
                </a:lnTo>
                <a:lnTo>
                  <a:pt x="205383" y="89297"/>
                </a:lnTo>
                <a:lnTo>
                  <a:pt x="205383" y="116086"/>
                </a:lnTo>
                <a:lnTo>
                  <a:pt x="205383" y="142875"/>
                </a:lnTo>
                <a:lnTo>
                  <a:pt x="205383" y="169664"/>
                </a:lnTo>
                <a:lnTo>
                  <a:pt x="205383" y="187523"/>
                </a:lnTo>
                <a:lnTo>
                  <a:pt x="205383" y="205383"/>
                </a:lnTo>
                <a:lnTo>
                  <a:pt x="205383" y="205383"/>
                </a:lnTo>
                <a:lnTo>
                  <a:pt x="205383" y="205383"/>
                </a:lnTo>
                <a:lnTo>
                  <a:pt x="214313" y="196453"/>
                </a:lnTo>
                <a:lnTo>
                  <a:pt x="214313" y="169664"/>
                </a:lnTo>
                <a:lnTo>
                  <a:pt x="232172" y="133945"/>
                </a:lnTo>
                <a:lnTo>
                  <a:pt x="250032" y="107156"/>
                </a:lnTo>
                <a:lnTo>
                  <a:pt x="258961" y="71438"/>
                </a:lnTo>
                <a:lnTo>
                  <a:pt x="276821" y="53578"/>
                </a:lnTo>
                <a:lnTo>
                  <a:pt x="294680" y="44648"/>
                </a:lnTo>
                <a:lnTo>
                  <a:pt x="303610" y="44648"/>
                </a:lnTo>
                <a:lnTo>
                  <a:pt x="312539" y="44648"/>
                </a:lnTo>
                <a:lnTo>
                  <a:pt x="312539" y="53578"/>
                </a:lnTo>
                <a:lnTo>
                  <a:pt x="321469" y="71438"/>
                </a:lnTo>
                <a:lnTo>
                  <a:pt x="330399" y="80367"/>
                </a:lnTo>
                <a:lnTo>
                  <a:pt x="330399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5313164" y="1562695"/>
            <a:ext cx="107157" cy="339329"/>
          </a:xfrm>
          <a:custGeom>
            <a:avLst/>
            <a:gdLst/>
            <a:ahLst/>
            <a:cxnLst/>
            <a:rect l="0" t="0" r="0" b="0"/>
            <a:pathLst>
              <a:path w="107157" h="339329">
                <a:moveTo>
                  <a:pt x="89297" y="0"/>
                </a:moveTo>
                <a:lnTo>
                  <a:pt x="80367" y="8930"/>
                </a:lnTo>
                <a:lnTo>
                  <a:pt x="62508" y="17859"/>
                </a:lnTo>
                <a:lnTo>
                  <a:pt x="44649" y="26789"/>
                </a:lnTo>
                <a:lnTo>
                  <a:pt x="26789" y="53578"/>
                </a:lnTo>
                <a:lnTo>
                  <a:pt x="17859" y="71438"/>
                </a:lnTo>
                <a:lnTo>
                  <a:pt x="893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0" y="133945"/>
                </a:lnTo>
                <a:lnTo>
                  <a:pt x="8930" y="133945"/>
                </a:lnTo>
                <a:lnTo>
                  <a:pt x="26789" y="133945"/>
                </a:lnTo>
                <a:lnTo>
                  <a:pt x="44649" y="125016"/>
                </a:lnTo>
                <a:lnTo>
                  <a:pt x="62508" y="107156"/>
                </a:lnTo>
                <a:lnTo>
                  <a:pt x="71438" y="89297"/>
                </a:lnTo>
                <a:lnTo>
                  <a:pt x="89297" y="71438"/>
                </a:lnTo>
                <a:lnTo>
                  <a:pt x="98227" y="62508"/>
                </a:lnTo>
                <a:lnTo>
                  <a:pt x="107156" y="71438"/>
                </a:lnTo>
                <a:lnTo>
                  <a:pt x="107156" y="71438"/>
                </a:lnTo>
                <a:lnTo>
                  <a:pt x="107156" y="89297"/>
                </a:lnTo>
                <a:lnTo>
                  <a:pt x="98227" y="116086"/>
                </a:lnTo>
                <a:lnTo>
                  <a:pt x="89297" y="142875"/>
                </a:lnTo>
                <a:lnTo>
                  <a:pt x="80367" y="169664"/>
                </a:lnTo>
                <a:lnTo>
                  <a:pt x="71438" y="205383"/>
                </a:lnTo>
                <a:lnTo>
                  <a:pt x="62508" y="241102"/>
                </a:lnTo>
                <a:lnTo>
                  <a:pt x="53578" y="267891"/>
                </a:lnTo>
                <a:lnTo>
                  <a:pt x="44649" y="294680"/>
                </a:lnTo>
                <a:lnTo>
                  <a:pt x="35719" y="321469"/>
                </a:lnTo>
                <a:lnTo>
                  <a:pt x="26789" y="330399"/>
                </a:lnTo>
                <a:lnTo>
                  <a:pt x="8930" y="339328"/>
                </a:lnTo>
                <a:lnTo>
                  <a:pt x="0" y="339328"/>
                </a:lnTo>
                <a:lnTo>
                  <a:pt x="0" y="321469"/>
                </a:lnTo>
                <a:lnTo>
                  <a:pt x="0" y="294680"/>
                </a:lnTo>
                <a:lnTo>
                  <a:pt x="0" y="258961"/>
                </a:lnTo>
                <a:lnTo>
                  <a:pt x="0" y="25896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5438180" y="1544836"/>
            <a:ext cx="107157" cy="151805"/>
          </a:xfrm>
          <a:custGeom>
            <a:avLst/>
            <a:gdLst/>
            <a:ahLst/>
            <a:cxnLst/>
            <a:rect l="0" t="0" r="0" b="0"/>
            <a:pathLst>
              <a:path w="107157" h="151805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62508"/>
                </a:lnTo>
                <a:lnTo>
                  <a:pt x="8929" y="71437"/>
                </a:lnTo>
                <a:lnTo>
                  <a:pt x="8929" y="80367"/>
                </a:lnTo>
                <a:lnTo>
                  <a:pt x="17859" y="98226"/>
                </a:lnTo>
                <a:lnTo>
                  <a:pt x="26789" y="116086"/>
                </a:lnTo>
                <a:lnTo>
                  <a:pt x="35718" y="125015"/>
                </a:lnTo>
                <a:lnTo>
                  <a:pt x="44648" y="142875"/>
                </a:lnTo>
                <a:lnTo>
                  <a:pt x="53578" y="151804"/>
                </a:lnTo>
                <a:lnTo>
                  <a:pt x="53578" y="151804"/>
                </a:lnTo>
                <a:lnTo>
                  <a:pt x="62508" y="151804"/>
                </a:lnTo>
                <a:lnTo>
                  <a:pt x="71437" y="151804"/>
                </a:lnTo>
                <a:lnTo>
                  <a:pt x="71437" y="133945"/>
                </a:lnTo>
                <a:lnTo>
                  <a:pt x="71437" y="116086"/>
                </a:lnTo>
                <a:lnTo>
                  <a:pt x="80367" y="98226"/>
                </a:lnTo>
                <a:lnTo>
                  <a:pt x="80367" y="71437"/>
                </a:lnTo>
                <a:lnTo>
                  <a:pt x="80367" y="53578"/>
                </a:lnTo>
                <a:lnTo>
                  <a:pt x="80367" y="26789"/>
                </a:lnTo>
                <a:lnTo>
                  <a:pt x="89297" y="17859"/>
                </a:lnTo>
                <a:lnTo>
                  <a:pt x="98226" y="8929"/>
                </a:lnTo>
                <a:lnTo>
                  <a:pt x="98226" y="8929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5581055" y="1464469"/>
            <a:ext cx="107157" cy="250032"/>
          </a:xfrm>
          <a:custGeom>
            <a:avLst/>
            <a:gdLst/>
            <a:ahLst/>
            <a:cxnLst/>
            <a:rect l="0" t="0" r="0" b="0"/>
            <a:pathLst>
              <a:path w="107157" h="250032">
                <a:moveTo>
                  <a:pt x="98226" y="26789"/>
                </a:moveTo>
                <a:lnTo>
                  <a:pt x="98226" y="26789"/>
                </a:lnTo>
                <a:lnTo>
                  <a:pt x="98226" y="17859"/>
                </a:lnTo>
                <a:lnTo>
                  <a:pt x="98226" y="8929"/>
                </a:lnTo>
                <a:lnTo>
                  <a:pt x="98226" y="8929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  <a:lnTo>
                  <a:pt x="98226" y="0"/>
                </a:lnTo>
                <a:lnTo>
                  <a:pt x="89297" y="0"/>
                </a:lnTo>
                <a:lnTo>
                  <a:pt x="80367" y="8929"/>
                </a:lnTo>
                <a:lnTo>
                  <a:pt x="62508" y="8929"/>
                </a:lnTo>
                <a:lnTo>
                  <a:pt x="44648" y="17859"/>
                </a:lnTo>
                <a:lnTo>
                  <a:pt x="35718" y="26789"/>
                </a:lnTo>
                <a:lnTo>
                  <a:pt x="26789" y="35718"/>
                </a:lnTo>
                <a:lnTo>
                  <a:pt x="17859" y="35718"/>
                </a:lnTo>
                <a:lnTo>
                  <a:pt x="8929" y="44648"/>
                </a:lnTo>
                <a:lnTo>
                  <a:pt x="17859" y="44648"/>
                </a:lnTo>
                <a:lnTo>
                  <a:pt x="17859" y="53578"/>
                </a:lnTo>
                <a:lnTo>
                  <a:pt x="26789" y="53578"/>
                </a:lnTo>
                <a:lnTo>
                  <a:pt x="35718" y="62507"/>
                </a:lnTo>
                <a:lnTo>
                  <a:pt x="35718" y="80367"/>
                </a:lnTo>
                <a:lnTo>
                  <a:pt x="35718" y="98226"/>
                </a:lnTo>
                <a:lnTo>
                  <a:pt x="35718" y="125015"/>
                </a:lnTo>
                <a:lnTo>
                  <a:pt x="26789" y="142875"/>
                </a:lnTo>
                <a:lnTo>
                  <a:pt x="17859" y="169664"/>
                </a:lnTo>
                <a:lnTo>
                  <a:pt x="8929" y="187523"/>
                </a:lnTo>
                <a:lnTo>
                  <a:pt x="0" y="205382"/>
                </a:lnTo>
                <a:lnTo>
                  <a:pt x="0" y="223242"/>
                </a:lnTo>
                <a:lnTo>
                  <a:pt x="0" y="241101"/>
                </a:lnTo>
                <a:lnTo>
                  <a:pt x="8929" y="250031"/>
                </a:lnTo>
                <a:lnTo>
                  <a:pt x="17859" y="250031"/>
                </a:lnTo>
                <a:lnTo>
                  <a:pt x="35718" y="250031"/>
                </a:lnTo>
                <a:lnTo>
                  <a:pt x="53578" y="250031"/>
                </a:lnTo>
                <a:lnTo>
                  <a:pt x="53578" y="25003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5706070" y="1509117"/>
            <a:ext cx="107158" cy="258962"/>
          </a:xfrm>
          <a:custGeom>
            <a:avLst/>
            <a:gdLst/>
            <a:ahLst/>
            <a:cxnLst/>
            <a:rect l="0" t="0" r="0" b="0"/>
            <a:pathLst>
              <a:path w="107158" h="258962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8930" y="8930"/>
                </a:lnTo>
                <a:lnTo>
                  <a:pt x="26789" y="0"/>
                </a:lnTo>
                <a:lnTo>
                  <a:pt x="35719" y="0"/>
                </a:lnTo>
                <a:lnTo>
                  <a:pt x="53578" y="0"/>
                </a:lnTo>
                <a:lnTo>
                  <a:pt x="71438" y="0"/>
                </a:lnTo>
                <a:lnTo>
                  <a:pt x="80368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8930"/>
                </a:lnTo>
                <a:lnTo>
                  <a:pt x="89297" y="17859"/>
                </a:lnTo>
                <a:lnTo>
                  <a:pt x="80368" y="26789"/>
                </a:lnTo>
                <a:lnTo>
                  <a:pt x="80368" y="44648"/>
                </a:lnTo>
                <a:lnTo>
                  <a:pt x="71438" y="62508"/>
                </a:lnTo>
                <a:lnTo>
                  <a:pt x="71438" y="71437"/>
                </a:lnTo>
                <a:lnTo>
                  <a:pt x="71438" y="89297"/>
                </a:lnTo>
                <a:lnTo>
                  <a:pt x="71438" y="107156"/>
                </a:lnTo>
                <a:lnTo>
                  <a:pt x="80368" y="125016"/>
                </a:lnTo>
                <a:lnTo>
                  <a:pt x="80368" y="142875"/>
                </a:lnTo>
                <a:lnTo>
                  <a:pt x="80368" y="160734"/>
                </a:lnTo>
                <a:lnTo>
                  <a:pt x="89297" y="178594"/>
                </a:lnTo>
                <a:lnTo>
                  <a:pt x="98227" y="196453"/>
                </a:lnTo>
                <a:lnTo>
                  <a:pt x="98227" y="214312"/>
                </a:lnTo>
                <a:lnTo>
                  <a:pt x="107157" y="232172"/>
                </a:lnTo>
                <a:lnTo>
                  <a:pt x="107157" y="241102"/>
                </a:lnTo>
                <a:lnTo>
                  <a:pt x="107157" y="250031"/>
                </a:lnTo>
                <a:lnTo>
                  <a:pt x="98227" y="258961"/>
                </a:lnTo>
                <a:lnTo>
                  <a:pt x="89297" y="250031"/>
                </a:lnTo>
                <a:lnTo>
                  <a:pt x="80368" y="250031"/>
                </a:lnTo>
                <a:lnTo>
                  <a:pt x="71438" y="232172"/>
                </a:lnTo>
                <a:lnTo>
                  <a:pt x="71438" y="23217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5866805" y="1526976"/>
            <a:ext cx="17860" cy="17861"/>
          </a:xfrm>
          <a:custGeom>
            <a:avLst/>
            <a:gdLst/>
            <a:ahLst/>
            <a:cxnLst/>
            <a:rect l="0" t="0" r="0" b="0"/>
            <a:pathLst>
              <a:path w="17860" h="17861">
                <a:moveTo>
                  <a:pt x="8929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17860"/>
                </a:lnTo>
                <a:lnTo>
                  <a:pt x="17859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5831086" y="1741289"/>
            <a:ext cx="89298" cy="133946"/>
          </a:xfrm>
          <a:custGeom>
            <a:avLst/>
            <a:gdLst/>
            <a:ahLst/>
            <a:cxnLst/>
            <a:rect l="0" t="0" r="0" b="0"/>
            <a:pathLst>
              <a:path w="89298" h="133946">
                <a:moveTo>
                  <a:pt x="89297" y="0"/>
                </a:moveTo>
                <a:lnTo>
                  <a:pt x="80367" y="8930"/>
                </a:lnTo>
                <a:lnTo>
                  <a:pt x="80367" y="17859"/>
                </a:lnTo>
                <a:lnTo>
                  <a:pt x="71437" y="26789"/>
                </a:lnTo>
                <a:lnTo>
                  <a:pt x="62508" y="44648"/>
                </a:lnTo>
                <a:lnTo>
                  <a:pt x="53578" y="62508"/>
                </a:lnTo>
                <a:lnTo>
                  <a:pt x="35719" y="80367"/>
                </a:lnTo>
                <a:lnTo>
                  <a:pt x="26789" y="98226"/>
                </a:lnTo>
                <a:lnTo>
                  <a:pt x="8930" y="116086"/>
                </a:lnTo>
                <a:lnTo>
                  <a:pt x="0" y="133945"/>
                </a:lnTo>
                <a:lnTo>
                  <a:pt x="0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2" name="Freeform 18431"/>
          <p:cNvSpPr/>
          <p:nvPr/>
        </p:nvSpPr>
        <p:spPr bwMode="auto">
          <a:xfrm>
            <a:off x="803672" y="3911203"/>
            <a:ext cx="1518048" cy="634009"/>
          </a:xfrm>
          <a:custGeom>
            <a:avLst/>
            <a:gdLst/>
            <a:ahLst/>
            <a:cxnLst/>
            <a:rect l="0" t="0" r="0" b="0"/>
            <a:pathLst>
              <a:path w="1518048" h="634009">
                <a:moveTo>
                  <a:pt x="1303734" y="142875"/>
                </a:moveTo>
                <a:lnTo>
                  <a:pt x="1303734" y="142875"/>
                </a:lnTo>
                <a:lnTo>
                  <a:pt x="1303734" y="133945"/>
                </a:lnTo>
                <a:lnTo>
                  <a:pt x="1303734" y="133945"/>
                </a:lnTo>
                <a:lnTo>
                  <a:pt x="1294805" y="133945"/>
                </a:lnTo>
                <a:lnTo>
                  <a:pt x="1294805" y="125015"/>
                </a:lnTo>
                <a:lnTo>
                  <a:pt x="1285875" y="116086"/>
                </a:lnTo>
                <a:lnTo>
                  <a:pt x="1285875" y="116086"/>
                </a:lnTo>
                <a:lnTo>
                  <a:pt x="1276945" y="107156"/>
                </a:lnTo>
                <a:lnTo>
                  <a:pt x="1268016" y="107156"/>
                </a:lnTo>
                <a:lnTo>
                  <a:pt x="1259086" y="107156"/>
                </a:lnTo>
                <a:lnTo>
                  <a:pt x="1241226" y="98226"/>
                </a:lnTo>
                <a:lnTo>
                  <a:pt x="1232297" y="98226"/>
                </a:lnTo>
                <a:lnTo>
                  <a:pt x="1214437" y="89297"/>
                </a:lnTo>
                <a:lnTo>
                  <a:pt x="1196578" y="80367"/>
                </a:lnTo>
                <a:lnTo>
                  <a:pt x="1178719" y="80367"/>
                </a:lnTo>
                <a:lnTo>
                  <a:pt x="1160859" y="80367"/>
                </a:lnTo>
                <a:lnTo>
                  <a:pt x="1143000" y="71437"/>
                </a:lnTo>
                <a:lnTo>
                  <a:pt x="1116211" y="71437"/>
                </a:lnTo>
                <a:lnTo>
                  <a:pt x="1089422" y="62508"/>
                </a:lnTo>
                <a:lnTo>
                  <a:pt x="1071562" y="62508"/>
                </a:lnTo>
                <a:lnTo>
                  <a:pt x="1044773" y="53578"/>
                </a:lnTo>
                <a:lnTo>
                  <a:pt x="1009055" y="53578"/>
                </a:lnTo>
                <a:lnTo>
                  <a:pt x="982266" y="53578"/>
                </a:lnTo>
                <a:lnTo>
                  <a:pt x="946547" y="44648"/>
                </a:lnTo>
                <a:lnTo>
                  <a:pt x="919758" y="44648"/>
                </a:lnTo>
                <a:lnTo>
                  <a:pt x="884039" y="44648"/>
                </a:lnTo>
                <a:lnTo>
                  <a:pt x="848320" y="44648"/>
                </a:lnTo>
                <a:lnTo>
                  <a:pt x="812601" y="44648"/>
                </a:lnTo>
                <a:lnTo>
                  <a:pt x="776883" y="44648"/>
                </a:lnTo>
                <a:lnTo>
                  <a:pt x="741164" y="44648"/>
                </a:lnTo>
                <a:lnTo>
                  <a:pt x="705445" y="44648"/>
                </a:lnTo>
                <a:lnTo>
                  <a:pt x="669726" y="44648"/>
                </a:lnTo>
                <a:lnTo>
                  <a:pt x="642937" y="44648"/>
                </a:lnTo>
                <a:lnTo>
                  <a:pt x="607219" y="44648"/>
                </a:lnTo>
                <a:lnTo>
                  <a:pt x="571500" y="44648"/>
                </a:lnTo>
                <a:lnTo>
                  <a:pt x="535781" y="53578"/>
                </a:lnTo>
                <a:lnTo>
                  <a:pt x="500062" y="53578"/>
                </a:lnTo>
                <a:lnTo>
                  <a:pt x="464344" y="62508"/>
                </a:lnTo>
                <a:lnTo>
                  <a:pt x="428625" y="62508"/>
                </a:lnTo>
                <a:lnTo>
                  <a:pt x="401836" y="71437"/>
                </a:lnTo>
                <a:lnTo>
                  <a:pt x="366117" y="80367"/>
                </a:lnTo>
                <a:lnTo>
                  <a:pt x="339328" y="89297"/>
                </a:lnTo>
                <a:lnTo>
                  <a:pt x="312539" y="98226"/>
                </a:lnTo>
                <a:lnTo>
                  <a:pt x="285750" y="107156"/>
                </a:lnTo>
                <a:lnTo>
                  <a:pt x="258961" y="125015"/>
                </a:lnTo>
                <a:lnTo>
                  <a:pt x="241102" y="133945"/>
                </a:lnTo>
                <a:lnTo>
                  <a:pt x="214312" y="151804"/>
                </a:lnTo>
                <a:lnTo>
                  <a:pt x="187523" y="169664"/>
                </a:lnTo>
                <a:lnTo>
                  <a:pt x="169664" y="187523"/>
                </a:lnTo>
                <a:lnTo>
                  <a:pt x="151805" y="196453"/>
                </a:lnTo>
                <a:lnTo>
                  <a:pt x="133945" y="214312"/>
                </a:lnTo>
                <a:lnTo>
                  <a:pt x="116086" y="232172"/>
                </a:lnTo>
                <a:lnTo>
                  <a:pt x="98227" y="250031"/>
                </a:lnTo>
                <a:lnTo>
                  <a:pt x="89297" y="267890"/>
                </a:lnTo>
                <a:lnTo>
                  <a:pt x="80367" y="285750"/>
                </a:lnTo>
                <a:lnTo>
                  <a:pt x="62508" y="294679"/>
                </a:lnTo>
                <a:lnTo>
                  <a:pt x="53578" y="312539"/>
                </a:lnTo>
                <a:lnTo>
                  <a:pt x="35719" y="330398"/>
                </a:lnTo>
                <a:lnTo>
                  <a:pt x="26789" y="348258"/>
                </a:lnTo>
                <a:lnTo>
                  <a:pt x="17859" y="357187"/>
                </a:lnTo>
                <a:lnTo>
                  <a:pt x="8930" y="375047"/>
                </a:lnTo>
                <a:lnTo>
                  <a:pt x="8930" y="392906"/>
                </a:lnTo>
                <a:lnTo>
                  <a:pt x="0" y="410765"/>
                </a:lnTo>
                <a:lnTo>
                  <a:pt x="8930" y="428625"/>
                </a:lnTo>
                <a:lnTo>
                  <a:pt x="17859" y="455414"/>
                </a:lnTo>
                <a:lnTo>
                  <a:pt x="26789" y="464343"/>
                </a:lnTo>
                <a:lnTo>
                  <a:pt x="35719" y="482203"/>
                </a:lnTo>
                <a:lnTo>
                  <a:pt x="44648" y="500062"/>
                </a:lnTo>
                <a:lnTo>
                  <a:pt x="62508" y="508992"/>
                </a:lnTo>
                <a:lnTo>
                  <a:pt x="71437" y="517922"/>
                </a:lnTo>
                <a:lnTo>
                  <a:pt x="89297" y="526851"/>
                </a:lnTo>
                <a:lnTo>
                  <a:pt x="98227" y="535781"/>
                </a:lnTo>
                <a:lnTo>
                  <a:pt x="107156" y="553640"/>
                </a:lnTo>
                <a:lnTo>
                  <a:pt x="125016" y="562570"/>
                </a:lnTo>
                <a:lnTo>
                  <a:pt x="142875" y="571500"/>
                </a:lnTo>
                <a:lnTo>
                  <a:pt x="160734" y="580429"/>
                </a:lnTo>
                <a:lnTo>
                  <a:pt x="187523" y="589359"/>
                </a:lnTo>
                <a:lnTo>
                  <a:pt x="205383" y="589359"/>
                </a:lnTo>
                <a:lnTo>
                  <a:pt x="232172" y="598289"/>
                </a:lnTo>
                <a:lnTo>
                  <a:pt x="250031" y="598289"/>
                </a:lnTo>
                <a:lnTo>
                  <a:pt x="276820" y="607218"/>
                </a:lnTo>
                <a:lnTo>
                  <a:pt x="294680" y="607218"/>
                </a:lnTo>
                <a:lnTo>
                  <a:pt x="312539" y="607218"/>
                </a:lnTo>
                <a:lnTo>
                  <a:pt x="339328" y="616148"/>
                </a:lnTo>
                <a:lnTo>
                  <a:pt x="357187" y="616148"/>
                </a:lnTo>
                <a:lnTo>
                  <a:pt x="383977" y="616148"/>
                </a:lnTo>
                <a:lnTo>
                  <a:pt x="410766" y="625078"/>
                </a:lnTo>
                <a:lnTo>
                  <a:pt x="437555" y="625078"/>
                </a:lnTo>
                <a:lnTo>
                  <a:pt x="464344" y="634008"/>
                </a:lnTo>
                <a:lnTo>
                  <a:pt x="500062" y="634008"/>
                </a:lnTo>
                <a:lnTo>
                  <a:pt x="535781" y="634008"/>
                </a:lnTo>
                <a:lnTo>
                  <a:pt x="562570" y="634008"/>
                </a:lnTo>
                <a:lnTo>
                  <a:pt x="598289" y="634008"/>
                </a:lnTo>
                <a:lnTo>
                  <a:pt x="625078" y="634008"/>
                </a:lnTo>
                <a:lnTo>
                  <a:pt x="660797" y="625078"/>
                </a:lnTo>
                <a:lnTo>
                  <a:pt x="687586" y="625078"/>
                </a:lnTo>
                <a:lnTo>
                  <a:pt x="723305" y="616148"/>
                </a:lnTo>
                <a:lnTo>
                  <a:pt x="750094" y="616148"/>
                </a:lnTo>
                <a:lnTo>
                  <a:pt x="785812" y="607218"/>
                </a:lnTo>
                <a:lnTo>
                  <a:pt x="821531" y="598289"/>
                </a:lnTo>
                <a:lnTo>
                  <a:pt x="857250" y="598289"/>
                </a:lnTo>
                <a:lnTo>
                  <a:pt x="892969" y="589359"/>
                </a:lnTo>
                <a:lnTo>
                  <a:pt x="928687" y="580429"/>
                </a:lnTo>
                <a:lnTo>
                  <a:pt x="964406" y="580429"/>
                </a:lnTo>
                <a:lnTo>
                  <a:pt x="991195" y="571500"/>
                </a:lnTo>
                <a:lnTo>
                  <a:pt x="1026914" y="562570"/>
                </a:lnTo>
                <a:lnTo>
                  <a:pt x="1053703" y="553640"/>
                </a:lnTo>
                <a:lnTo>
                  <a:pt x="1089422" y="544711"/>
                </a:lnTo>
                <a:lnTo>
                  <a:pt x="1116211" y="535781"/>
                </a:lnTo>
                <a:lnTo>
                  <a:pt x="1143000" y="535781"/>
                </a:lnTo>
                <a:lnTo>
                  <a:pt x="1169789" y="526851"/>
                </a:lnTo>
                <a:lnTo>
                  <a:pt x="1196578" y="526851"/>
                </a:lnTo>
                <a:lnTo>
                  <a:pt x="1223367" y="517922"/>
                </a:lnTo>
                <a:lnTo>
                  <a:pt x="1241226" y="517922"/>
                </a:lnTo>
                <a:lnTo>
                  <a:pt x="1268016" y="508992"/>
                </a:lnTo>
                <a:lnTo>
                  <a:pt x="1285875" y="500062"/>
                </a:lnTo>
                <a:lnTo>
                  <a:pt x="1312664" y="491133"/>
                </a:lnTo>
                <a:lnTo>
                  <a:pt x="1330523" y="473273"/>
                </a:lnTo>
                <a:lnTo>
                  <a:pt x="1357312" y="455414"/>
                </a:lnTo>
                <a:lnTo>
                  <a:pt x="1384101" y="437554"/>
                </a:lnTo>
                <a:lnTo>
                  <a:pt x="1401961" y="419695"/>
                </a:lnTo>
                <a:lnTo>
                  <a:pt x="1428750" y="401836"/>
                </a:lnTo>
                <a:lnTo>
                  <a:pt x="1455539" y="375047"/>
                </a:lnTo>
                <a:lnTo>
                  <a:pt x="1473398" y="357187"/>
                </a:lnTo>
                <a:lnTo>
                  <a:pt x="1482328" y="330398"/>
                </a:lnTo>
                <a:lnTo>
                  <a:pt x="1500187" y="303609"/>
                </a:lnTo>
                <a:lnTo>
                  <a:pt x="1509117" y="276820"/>
                </a:lnTo>
                <a:lnTo>
                  <a:pt x="1509117" y="250031"/>
                </a:lnTo>
                <a:lnTo>
                  <a:pt x="1518047" y="214312"/>
                </a:lnTo>
                <a:lnTo>
                  <a:pt x="1509117" y="187523"/>
                </a:lnTo>
                <a:lnTo>
                  <a:pt x="1500187" y="151804"/>
                </a:lnTo>
                <a:lnTo>
                  <a:pt x="1464469" y="116086"/>
                </a:lnTo>
                <a:lnTo>
                  <a:pt x="1419820" y="80367"/>
                </a:lnTo>
                <a:lnTo>
                  <a:pt x="1339453" y="44648"/>
                </a:lnTo>
                <a:lnTo>
                  <a:pt x="1241226" y="0"/>
                </a:lnTo>
                <a:lnTo>
                  <a:pt x="124122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3" name="Freeform 18432"/>
          <p:cNvSpPr/>
          <p:nvPr/>
        </p:nvSpPr>
        <p:spPr bwMode="auto">
          <a:xfrm>
            <a:off x="3170039" y="4179093"/>
            <a:ext cx="71439" cy="276822"/>
          </a:xfrm>
          <a:custGeom>
            <a:avLst/>
            <a:gdLst/>
            <a:ahLst/>
            <a:cxnLst/>
            <a:rect l="0" t="0" r="0" b="0"/>
            <a:pathLst>
              <a:path w="71439" h="276822">
                <a:moveTo>
                  <a:pt x="71438" y="0"/>
                </a:moveTo>
                <a:lnTo>
                  <a:pt x="71438" y="0"/>
                </a:lnTo>
                <a:lnTo>
                  <a:pt x="62508" y="8930"/>
                </a:lnTo>
                <a:lnTo>
                  <a:pt x="62508" y="8930"/>
                </a:lnTo>
                <a:lnTo>
                  <a:pt x="53578" y="17860"/>
                </a:lnTo>
                <a:lnTo>
                  <a:pt x="53578" y="26789"/>
                </a:lnTo>
                <a:lnTo>
                  <a:pt x="44649" y="35719"/>
                </a:lnTo>
                <a:lnTo>
                  <a:pt x="44649" y="53578"/>
                </a:lnTo>
                <a:lnTo>
                  <a:pt x="35719" y="71438"/>
                </a:lnTo>
                <a:lnTo>
                  <a:pt x="35719" y="98227"/>
                </a:lnTo>
                <a:lnTo>
                  <a:pt x="26789" y="133946"/>
                </a:lnTo>
                <a:lnTo>
                  <a:pt x="17859" y="160735"/>
                </a:lnTo>
                <a:lnTo>
                  <a:pt x="8930" y="196453"/>
                </a:lnTo>
                <a:lnTo>
                  <a:pt x="0" y="223243"/>
                </a:lnTo>
                <a:lnTo>
                  <a:pt x="0" y="250032"/>
                </a:lnTo>
                <a:lnTo>
                  <a:pt x="0" y="267891"/>
                </a:lnTo>
                <a:lnTo>
                  <a:pt x="8930" y="276821"/>
                </a:lnTo>
                <a:lnTo>
                  <a:pt x="17859" y="267891"/>
                </a:lnTo>
                <a:lnTo>
                  <a:pt x="17859" y="26789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5" name="Freeform 18434"/>
          <p:cNvSpPr/>
          <p:nvPr/>
        </p:nvSpPr>
        <p:spPr bwMode="auto">
          <a:xfrm>
            <a:off x="4625578" y="4134445"/>
            <a:ext cx="44650" cy="232173"/>
          </a:xfrm>
          <a:custGeom>
            <a:avLst/>
            <a:gdLst/>
            <a:ahLst/>
            <a:cxnLst/>
            <a:rect l="0" t="0" r="0" b="0"/>
            <a:pathLst>
              <a:path w="44650" h="232173">
                <a:moveTo>
                  <a:pt x="44649" y="0"/>
                </a:move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35719" y="8930"/>
                </a:lnTo>
                <a:lnTo>
                  <a:pt x="35719" y="17859"/>
                </a:lnTo>
                <a:lnTo>
                  <a:pt x="26789" y="44648"/>
                </a:lnTo>
                <a:lnTo>
                  <a:pt x="17860" y="71437"/>
                </a:lnTo>
                <a:lnTo>
                  <a:pt x="8930" y="98226"/>
                </a:lnTo>
                <a:lnTo>
                  <a:pt x="0" y="133945"/>
                </a:lnTo>
                <a:lnTo>
                  <a:pt x="0" y="169664"/>
                </a:lnTo>
                <a:lnTo>
                  <a:pt x="0" y="196453"/>
                </a:lnTo>
                <a:lnTo>
                  <a:pt x="8930" y="223242"/>
                </a:lnTo>
                <a:lnTo>
                  <a:pt x="26789" y="232172"/>
                </a:lnTo>
                <a:lnTo>
                  <a:pt x="26789" y="23217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6" name="Freeform 18435"/>
          <p:cNvSpPr/>
          <p:nvPr/>
        </p:nvSpPr>
        <p:spPr bwMode="auto">
          <a:xfrm>
            <a:off x="6063258" y="4107656"/>
            <a:ext cx="44649" cy="223243"/>
          </a:xfrm>
          <a:custGeom>
            <a:avLst/>
            <a:gdLst/>
            <a:ahLst/>
            <a:cxnLst/>
            <a:rect l="0" t="0" r="0" b="0"/>
            <a:pathLst>
              <a:path w="44649" h="223243">
                <a:moveTo>
                  <a:pt x="44648" y="8930"/>
                </a:move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8930"/>
                </a:lnTo>
                <a:lnTo>
                  <a:pt x="44648" y="17859"/>
                </a:lnTo>
                <a:lnTo>
                  <a:pt x="35719" y="26789"/>
                </a:lnTo>
                <a:lnTo>
                  <a:pt x="35719" y="53578"/>
                </a:lnTo>
                <a:lnTo>
                  <a:pt x="26789" y="98226"/>
                </a:lnTo>
                <a:lnTo>
                  <a:pt x="17859" y="142875"/>
                </a:lnTo>
                <a:lnTo>
                  <a:pt x="8930" y="187523"/>
                </a:lnTo>
                <a:lnTo>
                  <a:pt x="0" y="223242"/>
                </a:lnTo>
                <a:lnTo>
                  <a:pt x="0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7" name="Freeform 18436"/>
          <p:cNvSpPr/>
          <p:nvPr/>
        </p:nvSpPr>
        <p:spPr bwMode="auto">
          <a:xfrm>
            <a:off x="7349133" y="4161234"/>
            <a:ext cx="44649" cy="160735"/>
          </a:xfrm>
          <a:custGeom>
            <a:avLst/>
            <a:gdLst/>
            <a:ahLst/>
            <a:cxnLst/>
            <a:rect l="0" t="0" r="0" b="0"/>
            <a:pathLst>
              <a:path w="44649" h="160735">
                <a:moveTo>
                  <a:pt x="35719" y="0"/>
                </a:moveTo>
                <a:lnTo>
                  <a:pt x="44648" y="0"/>
                </a:lnTo>
                <a:lnTo>
                  <a:pt x="44648" y="0"/>
                </a:lnTo>
                <a:lnTo>
                  <a:pt x="35719" y="8930"/>
                </a:lnTo>
                <a:lnTo>
                  <a:pt x="35719" y="26789"/>
                </a:lnTo>
                <a:lnTo>
                  <a:pt x="26789" y="44648"/>
                </a:lnTo>
                <a:lnTo>
                  <a:pt x="17859" y="71437"/>
                </a:lnTo>
                <a:lnTo>
                  <a:pt x="17859" y="107156"/>
                </a:lnTo>
                <a:lnTo>
                  <a:pt x="8930" y="133945"/>
                </a:lnTo>
                <a:lnTo>
                  <a:pt x="0" y="160734"/>
                </a:lnTo>
                <a:lnTo>
                  <a:pt x="0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8" name="Freeform 18437"/>
          <p:cNvSpPr/>
          <p:nvPr/>
        </p:nvSpPr>
        <p:spPr bwMode="auto">
          <a:xfrm>
            <a:off x="5652492" y="4670226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9" name="Freeform 18438"/>
          <p:cNvSpPr/>
          <p:nvPr/>
        </p:nvSpPr>
        <p:spPr bwMode="auto">
          <a:xfrm>
            <a:off x="5634633" y="4679156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26789" y="8930"/>
                </a:moveTo>
                <a:lnTo>
                  <a:pt x="26789" y="8930"/>
                </a:lnTo>
                <a:lnTo>
                  <a:pt x="17859" y="893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0" name="Freeform 18439"/>
          <p:cNvSpPr/>
          <p:nvPr/>
        </p:nvSpPr>
        <p:spPr bwMode="auto">
          <a:xfrm>
            <a:off x="1705570" y="5348883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26789" y="0"/>
                </a:move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1" name="Freeform 18440"/>
          <p:cNvSpPr/>
          <p:nvPr/>
        </p:nvSpPr>
        <p:spPr bwMode="auto">
          <a:xfrm>
            <a:off x="1616273" y="5348883"/>
            <a:ext cx="375048" cy="8931"/>
          </a:xfrm>
          <a:custGeom>
            <a:avLst/>
            <a:gdLst/>
            <a:ahLst/>
            <a:cxnLst/>
            <a:rect l="0" t="0" r="0" b="0"/>
            <a:pathLst>
              <a:path w="375048" h="8931">
                <a:moveTo>
                  <a:pt x="17860" y="8930"/>
                </a:moveTo>
                <a:lnTo>
                  <a:pt x="1786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90" y="8930"/>
                </a:lnTo>
                <a:lnTo>
                  <a:pt x="44649" y="8930"/>
                </a:lnTo>
                <a:lnTo>
                  <a:pt x="62508" y="8930"/>
                </a:lnTo>
                <a:lnTo>
                  <a:pt x="80368" y="8930"/>
                </a:lnTo>
                <a:lnTo>
                  <a:pt x="107157" y="8930"/>
                </a:lnTo>
                <a:lnTo>
                  <a:pt x="133946" y="8930"/>
                </a:lnTo>
                <a:lnTo>
                  <a:pt x="160735" y="8930"/>
                </a:lnTo>
                <a:lnTo>
                  <a:pt x="178594" y="8930"/>
                </a:lnTo>
                <a:lnTo>
                  <a:pt x="205383" y="8930"/>
                </a:lnTo>
                <a:lnTo>
                  <a:pt x="232172" y="8930"/>
                </a:lnTo>
                <a:lnTo>
                  <a:pt x="258961" y="8930"/>
                </a:lnTo>
                <a:lnTo>
                  <a:pt x="285750" y="8930"/>
                </a:lnTo>
                <a:lnTo>
                  <a:pt x="312540" y="8930"/>
                </a:lnTo>
                <a:lnTo>
                  <a:pt x="330399" y="8930"/>
                </a:lnTo>
                <a:lnTo>
                  <a:pt x="348258" y="0"/>
                </a:lnTo>
                <a:lnTo>
                  <a:pt x="366118" y="0"/>
                </a:lnTo>
                <a:lnTo>
                  <a:pt x="375047" y="0"/>
                </a:lnTo>
                <a:lnTo>
                  <a:pt x="375047" y="8930"/>
                </a:lnTo>
                <a:lnTo>
                  <a:pt x="375047" y="8930"/>
                </a:lnTo>
                <a:lnTo>
                  <a:pt x="375047" y="8930"/>
                </a:lnTo>
                <a:lnTo>
                  <a:pt x="357188" y="8930"/>
                </a:lnTo>
                <a:lnTo>
                  <a:pt x="357188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2" name="Freeform 18441"/>
          <p:cNvSpPr/>
          <p:nvPr/>
        </p:nvSpPr>
        <p:spPr bwMode="auto">
          <a:xfrm>
            <a:off x="1857375" y="4929188"/>
            <a:ext cx="669728" cy="151805"/>
          </a:xfrm>
          <a:custGeom>
            <a:avLst/>
            <a:gdLst/>
            <a:ahLst/>
            <a:cxnLst/>
            <a:rect l="0" t="0" r="0" b="0"/>
            <a:pathLst>
              <a:path w="669728" h="151805">
                <a:moveTo>
                  <a:pt x="8930" y="151804"/>
                </a:moveTo>
                <a:lnTo>
                  <a:pt x="8930" y="151804"/>
                </a:lnTo>
                <a:lnTo>
                  <a:pt x="0" y="151804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4287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17859" y="125015"/>
                </a:lnTo>
                <a:lnTo>
                  <a:pt x="17859" y="116085"/>
                </a:lnTo>
                <a:lnTo>
                  <a:pt x="26789" y="116085"/>
                </a:lnTo>
                <a:lnTo>
                  <a:pt x="35719" y="107156"/>
                </a:lnTo>
                <a:lnTo>
                  <a:pt x="44648" y="98226"/>
                </a:lnTo>
                <a:lnTo>
                  <a:pt x="62508" y="80367"/>
                </a:lnTo>
                <a:lnTo>
                  <a:pt x="80367" y="71437"/>
                </a:lnTo>
                <a:lnTo>
                  <a:pt x="98227" y="53578"/>
                </a:lnTo>
                <a:lnTo>
                  <a:pt x="125016" y="44648"/>
                </a:lnTo>
                <a:lnTo>
                  <a:pt x="142875" y="35718"/>
                </a:lnTo>
                <a:lnTo>
                  <a:pt x="169664" y="26789"/>
                </a:lnTo>
                <a:lnTo>
                  <a:pt x="196453" y="17859"/>
                </a:lnTo>
                <a:lnTo>
                  <a:pt x="223242" y="8929"/>
                </a:lnTo>
                <a:lnTo>
                  <a:pt x="250031" y="8929"/>
                </a:lnTo>
                <a:lnTo>
                  <a:pt x="276820" y="0"/>
                </a:lnTo>
                <a:lnTo>
                  <a:pt x="303609" y="0"/>
                </a:lnTo>
                <a:lnTo>
                  <a:pt x="330398" y="8929"/>
                </a:lnTo>
                <a:lnTo>
                  <a:pt x="357188" y="8929"/>
                </a:lnTo>
                <a:lnTo>
                  <a:pt x="383977" y="8929"/>
                </a:lnTo>
                <a:lnTo>
                  <a:pt x="410766" y="17859"/>
                </a:lnTo>
                <a:lnTo>
                  <a:pt x="437555" y="17859"/>
                </a:lnTo>
                <a:lnTo>
                  <a:pt x="473273" y="17859"/>
                </a:lnTo>
                <a:lnTo>
                  <a:pt x="500063" y="17859"/>
                </a:lnTo>
                <a:lnTo>
                  <a:pt x="517922" y="17859"/>
                </a:lnTo>
                <a:lnTo>
                  <a:pt x="544711" y="17859"/>
                </a:lnTo>
                <a:lnTo>
                  <a:pt x="571500" y="17859"/>
                </a:lnTo>
                <a:lnTo>
                  <a:pt x="598289" y="17859"/>
                </a:lnTo>
                <a:lnTo>
                  <a:pt x="625078" y="26789"/>
                </a:lnTo>
                <a:lnTo>
                  <a:pt x="642938" y="17859"/>
                </a:lnTo>
                <a:lnTo>
                  <a:pt x="669727" y="17859"/>
                </a:lnTo>
                <a:lnTo>
                  <a:pt x="669727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3" name="Freeform 18442"/>
          <p:cNvSpPr/>
          <p:nvPr/>
        </p:nvSpPr>
        <p:spPr bwMode="auto">
          <a:xfrm>
            <a:off x="2759273" y="4813101"/>
            <a:ext cx="205384" cy="169666"/>
          </a:xfrm>
          <a:custGeom>
            <a:avLst/>
            <a:gdLst/>
            <a:ahLst/>
            <a:cxnLst/>
            <a:rect l="0" t="0" r="0" b="0"/>
            <a:pathLst>
              <a:path w="205384" h="169666">
                <a:moveTo>
                  <a:pt x="205383" y="17860"/>
                </a:moveTo>
                <a:lnTo>
                  <a:pt x="205383" y="17860"/>
                </a:lnTo>
                <a:lnTo>
                  <a:pt x="196454" y="17860"/>
                </a:lnTo>
                <a:lnTo>
                  <a:pt x="196454" y="8930"/>
                </a:lnTo>
                <a:lnTo>
                  <a:pt x="187524" y="8930"/>
                </a:lnTo>
                <a:lnTo>
                  <a:pt x="187524" y="8930"/>
                </a:lnTo>
                <a:lnTo>
                  <a:pt x="178594" y="0"/>
                </a:lnTo>
                <a:lnTo>
                  <a:pt x="169665" y="0"/>
                </a:lnTo>
                <a:lnTo>
                  <a:pt x="151805" y="8930"/>
                </a:lnTo>
                <a:lnTo>
                  <a:pt x="133946" y="8930"/>
                </a:lnTo>
                <a:lnTo>
                  <a:pt x="116086" y="8930"/>
                </a:lnTo>
                <a:lnTo>
                  <a:pt x="89297" y="17860"/>
                </a:lnTo>
                <a:lnTo>
                  <a:pt x="80368" y="17860"/>
                </a:lnTo>
                <a:lnTo>
                  <a:pt x="62508" y="26789"/>
                </a:lnTo>
                <a:lnTo>
                  <a:pt x="53579" y="35719"/>
                </a:lnTo>
                <a:lnTo>
                  <a:pt x="44649" y="44649"/>
                </a:lnTo>
                <a:lnTo>
                  <a:pt x="44649" y="53578"/>
                </a:lnTo>
                <a:lnTo>
                  <a:pt x="53579" y="62508"/>
                </a:lnTo>
                <a:lnTo>
                  <a:pt x="62508" y="62508"/>
                </a:lnTo>
                <a:lnTo>
                  <a:pt x="80368" y="71438"/>
                </a:lnTo>
                <a:lnTo>
                  <a:pt x="98227" y="80368"/>
                </a:lnTo>
                <a:lnTo>
                  <a:pt x="125016" y="89297"/>
                </a:lnTo>
                <a:lnTo>
                  <a:pt x="142875" y="89297"/>
                </a:lnTo>
                <a:lnTo>
                  <a:pt x="169665" y="98227"/>
                </a:lnTo>
                <a:lnTo>
                  <a:pt x="178594" y="107157"/>
                </a:lnTo>
                <a:lnTo>
                  <a:pt x="196454" y="116087"/>
                </a:lnTo>
                <a:lnTo>
                  <a:pt x="196454" y="133946"/>
                </a:lnTo>
                <a:lnTo>
                  <a:pt x="196454" y="142876"/>
                </a:lnTo>
                <a:lnTo>
                  <a:pt x="187524" y="142876"/>
                </a:lnTo>
                <a:lnTo>
                  <a:pt x="160735" y="151805"/>
                </a:lnTo>
                <a:lnTo>
                  <a:pt x="133946" y="160735"/>
                </a:lnTo>
                <a:lnTo>
                  <a:pt x="98227" y="169665"/>
                </a:lnTo>
                <a:lnTo>
                  <a:pt x="62508" y="169665"/>
                </a:lnTo>
                <a:lnTo>
                  <a:pt x="35719" y="169665"/>
                </a:lnTo>
                <a:lnTo>
                  <a:pt x="8930" y="169665"/>
                </a:lnTo>
                <a:lnTo>
                  <a:pt x="0" y="169665"/>
                </a:lnTo>
                <a:lnTo>
                  <a:pt x="0" y="169665"/>
                </a:lnTo>
                <a:lnTo>
                  <a:pt x="8930" y="151805"/>
                </a:lnTo>
                <a:lnTo>
                  <a:pt x="8930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4" name="Freeform 18443"/>
          <p:cNvSpPr/>
          <p:nvPr/>
        </p:nvSpPr>
        <p:spPr bwMode="auto">
          <a:xfrm>
            <a:off x="3098602" y="4705945"/>
            <a:ext cx="8930" cy="26790"/>
          </a:xfrm>
          <a:custGeom>
            <a:avLst/>
            <a:gdLst/>
            <a:ahLst/>
            <a:cxnLst/>
            <a:rect l="0" t="0" r="0" b="0"/>
            <a:pathLst>
              <a:path w="8930" h="26790">
                <a:moveTo>
                  <a:pt x="8929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5" name="Freeform 18444"/>
          <p:cNvSpPr/>
          <p:nvPr/>
        </p:nvSpPr>
        <p:spPr bwMode="auto">
          <a:xfrm>
            <a:off x="3080742" y="4768453"/>
            <a:ext cx="107157" cy="187525"/>
          </a:xfrm>
          <a:custGeom>
            <a:avLst/>
            <a:gdLst/>
            <a:ahLst/>
            <a:cxnLst/>
            <a:rect l="0" t="0" r="0" b="0"/>
            <a:pathLst>
              <a:path w="107157" h="187525">
                <a:moveTo>
                  <a:pt x="8930" y="0"/>
                </a:moveTo>
                <a:lnTo>
                  <a:pt x="8930" y="26789"/>
                </a:lnTo>
                <a:lnTo>
                  <a:pt x="8930" y="44648"/>
                </a:lnTo>
                <a:lnTo>
                  <a:pt x="0" y="71437"/>
                </a:lnTo>
                <a:lnTo>
                  <a:pt x="0" y="98226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60735"/>
                </a:lnTo>
                <a:lnTo>
                  <a:pt x="17860" y="178594"/>
                </a:lnTo>
                <a:lnTo>
                  <a:pt x="35719" y="187524"/>
                </a:lnTo>
                <a:lnTo>
                  <a:pt x="53578" y="187524"/>
                </a:lnTo>
                <a:lnTo>
                  <a:pt x="71438" y="187524"/>
                </a:lnTo>
                <a:lnTo>
                  <a:pt x="89297" y="187524"/>
                </a:lnTo>
                <a:lnTo>
                  <a:pt x="98227" y="178594"/>
                </a:lnTo>
                <a:lnTo>
                  <a:pt x="107156" y="169664"/>
                </a:lnTo>
                <a:lnTo>
                  <a:pt x="107156" y="160735"/>
                </a:lnTo>
                <a:lnTo>
                  <a:pt x="107156" y="151805"/>
                </a:lnTo>
                <a:lnTo>
                  <a:pt x="107156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6" name="Freeform 18445"/>
          <p:cNvSpPr/>
          <p:nvPr/>
        </p:nvSpPr>
        <p:spPr bwMode="auto">
          <a:xfrm>
            <a:off x="2955727" y="4830961"/>
            <a:ext cx="133946" cy="8930"/>
          </a:xfrm>
          <a:custGeom>
            <a:avLst/>
            <a:gdLst/>
            <a:ahLst/>
            <a:cxnLst/>
            <a:rect l="0" t="0" r="0" b="0"/>
            <a:pathLst>
              <a:path w="133946" h="8930">
                <a:moveTo>
                  <a:pt x="8929" y="8929"/>
                </a:moveTo>
                <a:lnTo>
                  <a:pt x="8929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44648" y="8929"/>
                </a:lnTo>
                <a:lnTo>
                  <a:pt x="71437" y="8929"/>
                </a:lnTo>
                <a:lnTo>
                  <a:pt x="107156" y="8929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7" name="Freeform 18446"/>
          <p:cNvSpPr/>
          <p:nvPr/>
        </p:nvSpPr>
        <p:spPr bwMode="auto">
          <a:xfrm>
            <a:off x="3259336" y="4839890"/>
            <a:ext cx="107157" cy="107158"/>
          </a:xfrm>
          <a:custGeom>
            <a:avLst/>
            <a:gdLst/>
            <a:ahLst/>
            <a:cxnLst/>
            <a:rect l="0" t="0" r="0" b="0"/>
            <a:pathLst>
              <a:path w="107157" h="107158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17859" y="26789"/>
                </a:lnTo>
                <a:lnTo>
                  <a:pt x="17859" y="44649"/>
                </a:lnTo>
                <a:lnTo>
                  <a:pt x="8930" y="53579"/>
                </a:lnTo>
                <a:lnTo>
                  <a:pt x="8930" y="71438"/>
                </a:lnTo>
                <a:lnTo>
                  <a:pt x="8930" y="80368"/>
                </a:lnTo>
                <a:lnTo>
                  <a:pt x="0" y="89298"/>
                </a:lnTo>
                <a:lnTo>
                  <a:pt x="0" y="98227"/>
                </a:lnTo>
                <a:lnTo>
                  <a:pt x="0" y="107157"/>
                </a:lnTo>
                <a:lnTo>
                  <a:pt x="0" y="107157"/>
                </a:lnTo>
                <a:lnTo>
                  <a:pt x="0" y="98227"/>
                </a:lnTo>
                <a:lnTo>
                  <a:pt x="0" y="89298"/>
                </a:lnTo>
                <a:lnTo>
                  <a:pt x="8930" y="80368"/>
                </a:lnTo>
                <a:lnTo>
                  <a:pt x="17859" y="62508"/>
                </a:lnTo>
                <a:lnTo>
                  <a:pt x="26789" y="53579"/>
                </a:lnTo>
                <a:lnTo>
                  <a:pt x="35719" y="35719"/>
                </a:lnTo>
                <a:lnTo>
                  <a:pt x="44648" y="26789"/>
                </a:lnTo>
                <a:lnTo>
                  <a:pt x="53578" y="17860"/>
                </a:lnTo>
                <a:lnTo>
                  <a:pt x="71437" y="8930"/>
                </a:lnTo>
                <a:lnTo>
                  <a:pt x="80367" y="8930"/>
                </a:lnTo>
                <a:lnTo>
                  <a:pt x="89297" y="8930"/>
                </a:lnTo>
                <a:lnTo>
                  <a:pt x="98227" y="8930"/>
                </a:lnTo>
                <a:lnTo>
                  <a:pt x="107156" y="8930"/>
                </a:lnTo>
                <a:lnTo>
                  <a:pt x="107156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8" name="Freeform 18447"/>
          <p:cNvSpPr/>
          <p:nvPr/>
        </p:nvSpPr>
        <p:spPr bwMode="auto">
          <a:xfrm>
            <a:off x="3500438" y="4714875"/>
            <a:ext cx="80368" cy="214314"/>
          </a:xfrm>
          <a:custGeom>
            <a:avLst/>
            <a:gdLst/>
            <a:ahLst/>
            <a:cxnLst/>
            <a:rect l="0" t="0" r="0" b="0"/>
            <a:pathLst>
              <a:path w="80368" h="214314">
                <a:moveTo>
                  <a:pt x="44648" y="0"/>
                </a:move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8929"/>
                </a:lnTo>
                <a:lnTo>
                  <a:pt x="44648" y="8929"/>
                </a:lnTo>
                <a:lnTo>
                  <a:pt x="44648" y="17859"/>
                </a:lnTo>
                <a:lnTo>
                  <a:pt x="44648" y="35718"/>
                </a:lnTo>
                <a:lnTo>
                  <a:pt x="44648" y="53578"/>
                </a:lnTo>
                <a:lnTo>
                  <a:pt x="35718" y="71437"/>
                </a:lnTo>
                <a:lnTo>
                  <a:pt x="35718" y="98226"/>
                </a:lnTo>
                <a:lnTo>
                  <a:pt x="26789" y="125015"/>
                </a:lnTo>
                <a:lnTo>
                  <a:pt x="17859" y="151804"/>
                </a:lnTo>
                <a:lnTo>
                  <a:pt x="8929" y="178594"/>
                </a:lnTo>
                <a:lnTo>
                  <a:pt x="0" y="187523"/>
                </a:lnTo>
                <a:lnTo>
                  <a:pt x="8929" y="205383"/>
                </a:lnTo>
                <a:lnTo>
                  <a:pt x="8929" y="205383"/>
                </a:lnTo>
                <a:lnTo>
                  <a:pt x="17859" y="214313"/>
                </a:lnTo>
                <a:lnTo>
                  <a:pt x="26789" y="214313"/>
                </a:lnTo>
                <a:lnTo>
                  <a:pt x="35718" y="214313"/>
                </a:lnTo>
                <a:lnTo>
                  <a:pt x="44648" y="214313"/>
                </a:lnTo>
                <a:lnTo>
                  <a:pt x="53578" y="214313"/>
                </a:lnTo>
                <a:lnTo>
                  <a:pt x="62507" y="214313"/>
                </a:lnTo>
                <a:lnTo>
                  <a:pt x="71437" y="214313"/>
                </a:lnTo>
                <a:lnTo>
                  <a:pt x="71437" y="205383"/>
                </a:lnTo>
                <a:lnTo>
                  <a:pt x="80367" y="196453"/>
                </a:lnTo>
                <a:lnTo>
                  <a:pt x="80367" y="19645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9" name="Freeform 18448"/>
          <p:cNvSpPr/>
          <p:nvPr/>
        </p:nvSpPr>
        <p:spPr bwMode="auto">
          <a:xfrm>
            <a:off x="3500438" y="4822031"/>
            <a:ext cx="133946" cy="17860"/>
          </a:xfrm>
          <a:custGeom>
            <a:avLst/>
            <a:gdLst/>
            <a:ahLst/>
            <a:cxnLst/>
            <a:rect l="0" t="0" r="0" b="0"/>
            <a:pathLst>
              <a:path w="133946" h="17860">
                <a:moveTo>
                  <a:pt x="0" y="0"/>
                </a:moveTo>
                <a:lnTo>
                  <a:pt x="8929" y="0"/>
                </a:lnTo>
                <a:lnTo>
                  <a:pt x="17859" y="0"/>
                </a:lnTo>
                <a:lnTo>
                  <a:pt x="35718" y="0"/>
                </a:lnTo>
                <a:lnTo>
                  <a:pt x="62507" y="0"/>
                </a:lnTo>
                <a:lnTo>
                  <a:pt x="89296" y="8930"/>
                </a:lnTo>
                <a:lnTo>
                  <a:pt x="107156" y="17859"/>
                </a:lnTo>
                <a:lnTo>
                  <a:pt x="133945" y="8930"/>
                </a:lnTo>
                <a:lnTo>
                  <a:pt x="133945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0" name="Freeform 18449"/>
          <p:cNvSpPr/>
          <p:nvPr/>
        </p:nvSpPr>
        <p:spPr bwMode="auto">
          <a:xfrm>
            <a:off x="3607594" y="4830961"/>
            <a:ext cx="116087" cy="107157"/>
          </a:xfrm>
          <a:custGeom>
            <a:avLst/>
            <a:gdLst/>
            <a:ahLst/>
            <a:cxnLst/>
            <a:rect l="0" t="0" r="0" b="0"/>
            <a:pathLst>
              <a:path w="116087" h="107157">
                <a:moveTo>
                  <a:pt x="44648" y="26789"/>
                </a:moveTo>
                <a:lnTo>
                  <a:pt x="35719" y="35718"/>
                </a:lnTo>
                <a:lnTo>
                  <a:pt x="26789" y="44648"/>
                </a:lnTo>
                <a:lnTo>
                  <a:pt x="17859" y="62508"/>
                </a:lnTo>
                <a:lnTo>
                  <a:pt x="8929" y="71437"/>
                </a:lnTo>
                <a:lnTo>
                  <a:pt x="0" y="89297"/>
                </a:lnTo>
                <a:lnTo>
                  <a:pt x="0" y="98227"/>
                </a:lnTo>
                <a:lnTo>
                  <a:pt x="8929" y="107156"/>
                </a:lnTo>
                <a:lnTo>
                  <a:pt x="17859" y="107156"/>
                </a:lnTo>
                <a:lnTo>
                  <a:pt x="44648" y="107156"/>
                </a:lnTo>
                <a:lnTo>
                  <a:pt x="62508" y="98227"/>
                </a:lnTo>
                <a:lnTo>
                  <a:pt x="80367" y="89297"/>
                </a:lnTo>
                <a:lnTo>
                  <a:pt x="98226" y="80367"/>
                </a:lnTo>
                <a:lnTo>
                  <a:pt x="107156" y="62508"/>
                </a:lnTo>
                <a:lnTo>
                  <a:pt x="116086" y="53578"/>
                </a:lnTo>
                <a:lnTo>
                  <a:pt x="116086" y="35718"/>
                </a:lnTo>
                <a:lnTo>
                  <a:pt x="116086" y="17859"/>
                </a:lnTo>
                <a:lnTo>
                  <a:pt x="116086" y="8929"/>
                </a:lnTo>
                <a:lnTo>
                  <a:pt x="107156" y="0"/>
                </a:lnTo>
                <a:lnTo>
                  <a:pt x="107156" y="0"/>
                </a:lnTo>
                <a:lnTo>
                  <a:pt x="98226" y="8929"/>
                </a:lnTo>
                <a:lnTo>
                  <a:pt x="89297" y="17859"/>
                </a:lnTo>
                <a:lnTo>
                  <a:pt x="89297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1" name="Freeform 18450"/>
          <p:cNvSpPr/>
          <p:nvPr/>
        </p:nvSpPr>
        <p:spPr bwMode="auto">
          <a:xfrm>
            <a:off x="3732609" y="4732734"/>
            <a:ext cx="232173" cy="258962"/>
          </a:xfrm>
          <a:custGeom>
            <a:avLst/>
            <a:gdLst/>
            <a:ahLst/>
            <a:cxnLst/>
            <a:rect l="0" t="0" r="0" b="0"/>
            <a:pathLst>
              <a:path w="232173" h="258962">
                <a:moveTo>
                  <a:pt x="0" y="214313"/>
                </a:moveTo>
                <a:lnTo>
                  <a:pt x="0" y="214313"/>
                </a:lnTo>
                <a:lnTo>
                  <a:pt x="0" y="223243"/>
                </a:lnTo>
                <a:lnTo>
                  <a:pt x="0" y="223243"/>
                </a:lnTo>
                <a:lnTo>
                  <a:pt x="8930" y="232172"/>
                </a:lnTo>
                <a:lnTo>
                  <a:pt x="17860" y="241102"/>
                </a:lnTo>
                <a:lnTo>
                  <a:pt x="44649" y="241102"/>
                </a:lnTo>
                <a:lnTo>
                  <a:pt x="71438" y="241102"/>
                </a:lnTo>
                <a:lnTo>
                  <a:pt x="98227" y="232172"/>
                </a:lnTo>
                <a:lnTo>
                  <a:pt x="133946" y="223243"/>
                </a:lnTo>
                <a:lnTo>
                  <a:pt x="160735" y="205383"/>
                </a:lnTo>
                <a:lnTo>
                  <a:pt x="187524" y="187524"/>
                </a:lnTo>
                <a:lnTo>
                  <a:pt x="205383" y="169664"/>
                </a:lnTo>
                <a:lnTo>
                  <a:pt x="214313" y="142875"/>
                </a:lnTo>
                <a:lnTo>
                  <a:pt x="223243" y="116086"/>
                </a:lnTo>
                <a:lnTo>
                  <a:pt x="232172" y="89297"/>
                </a:lnTo>
                <a:lnTo>
                  <a:pt x="232172" y="53578"/>
                </a:lnTo>
                <a:lnTo>
                  <a:pt x="232172" y="26789"/>
                </a:lnTo>
                <a:lnTo>
                  <a:pt x="223243" y="8930"/>
                </a:lnTo>
                <a:lnTo>
                  <a:pt x="214313" y="0"/>
                </a:lnTo>
                <a:lnTo>
                  <a:pt x="196454" y="0"/>
                </a:lnTo>
                <a:lnTo>
                  <a:pt x="178594" y="8930"/>
                </a:lnTo>
                <a:lnTo>
                  <a:pt x="160735" y="26789"/>
                </a:lnTo>
                <a:lnTo>
                  <a:pt x="133946" y="62508"/>
                </a:lnTo>
                <a:lnTo>
                  <a:pt x="116086" y="98227"/>
                </a:lnTo>
                <a:lnTo>
                  <a:pt x="107157" y="142875"/>
                </a:lnTo>
                <a:lnTo>
                  <a:pt x="107157" y="178594"/>
                </a:lnTo>
                <a:lnTo>
                  <a:pt x="125016" y="214313"/>
                </a:lnTo>
                <a:lnTo>
                  <a:pt x="160735" y="241102"/>
                </a:lnTo>
                <a:lnTo>
                  <a:pt x="205383" y="258961"/>
                </a:lnTo>
                <a:lnTo>
                  <a:pt x="205383" y="25896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2" name="Freeform 18451"/>
          <p:cNvSpPr/>
          <p:nvPr/>
        </p:nvSpPr>
        <p:spPr bwMode="auto">
          <a:xfrm>
            <a:off x="2786063" y="5027414"/>
            <a:ext cx="1160860" cy="53579"/>
          </a:xfrm>
          <a:custGeom>
            <a:avLst/>
            <a:gdLst/>
            <a:ahLst/>
            <a:cxnLst/>
            <a:rect l="0" t="0" r="0" b="0"/>
            <a:pathLst>
              <a:path w="1160860" h="53579">
                <a:moveTo>
                  <a:pt x="0" y="44649"/>
                </a:moveTo>
                <a:lnTo>
                  <a:pt x="8929" y="53578"/>
                </a:lnTo>
                <a:lnTo>
                  <a:pt x="17859" y="53578"/>
                </a:lnTo>
                <a:lnTo>
                  <a:pt x="44648" y="53578"/>
                </a:lnTo>
                <a:lnTo>
                  <a:pt x="71437" y="53578"/>
                </a:lnTo>
                <a:lnTo>
                  <a:pt x="98226" y="53578"/>
                </a:lnTo>
                <a:lnTo>
                  <a:pt x="142875" y="53578"/>
                </a:lnTo>
                <a:lnTo>
                  <a:pt x="187523" y="44649"/>
                </a:lnTo>
                <a:lnTo>
                  <a:pt x="232171" y="44649"/>
                </a:lnTo>
                <a:lnTo>
                  <a:pt x="285750" y="35719"/>
                </a:lnTo>
                <a:lnTo>
                  <a:pt x="348257" y="26789"/>
                </a:lnTo>
                <a:lnTo>
                  <a:pt x="401835" y="26789"/>
                </a:lnTo>
                <a:lnTo>
                  <a:pt x="473273" y="17859"/>
                </a:lnTo>
                <a:lnTo>
                  <a:pt x="535781" y="8930"/>
                </a:lnTo>
                <a:lnTo>
                  <a:pt x="616148" y="8930"/>
                </a:lnTo>
                <a:lnTo>
                  <a:pt x="696515" y="8930"/>
                </a:lnTo>
                <a:lnTo>
                  <a:pt x="776882" y="0"/>
                </a:lnTo>
                <a:lnTo>
                  <a:pt x="857250" y="0"/>
                </a:lnTo>
                <a:lnTo>
                  <a:pt x="928687" y="0"/>
                </a:lnTo>
                <a:lnTo>
                  <a:pt x="1000125" y="0"/>
                </a:lnTo>
                <a:lnTo>
                  <a:pt x="1053703" y="0"/>
                </a:lnTo>
                <a:lnTo>
                  <a:pt x="1107281" y="8930"/>
                </a:lnTo>
                <a:lnTo>
                  <a:pt x="1134070" y="8930"/>
                </a:lnTo>
                <a:lnTo>
                  <a:pt x="1160859" y="17859"/>
                </a:lnTo>
                <a:lnTo>
                  <a:pt x="1160859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3" name="Freeform 18452"/>
          <p:cNvSpPr/>
          <p:nvPr/>
        </p:nvSpPr>
        <p:spPr bwMode="auto">
          <a:xfrm>
            <a:off x="7715250" y="1714500"/>
            <a:ext cx="660797" cy="53579"/>
          </a:xfrm>
          <a:custGeom>
            <a:avLst/>
            <a:gdLst/>
            <a:ahLst/>
            <a:cxnLst/>
            <a:rect l="0" t="0" r="0" b="0"/>
            <a:pathLst>
              <a:path w="660797" h="53579">
                <a:moveTo>
                  <a:pt x="8930" y="44648"/>
                </a:moveTo>
                <a:lnTo>
                  <a:pt x="8930" y="44648"/>
                </a:lnTo>
                <a:lnTo>
                  <a:pt x="893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62508" y="35719"/>
                </a:lnTo>
                <a:lnTo>
                  <a:pt x="107156" y="35719"/>
                </a:lnTo>
                <a:lnTo>
                  <a:pt x="151805" y="26789"/>
                </a:lnTo>
                <a:lnTo>
                  <a:pt x="214313" y="26789"/>
                </a:lnTo>
                <a:lnTo>
                  <a:pt x="285750" y="26789"/>
                </a:lnTo>
                <a:lnTo>
                  <a:pt x="366117" y="26789"/>
                </a:lnTo>
                <a:lnTo>
                  <a:pt x="437555" y="26789"/>
                </a:lnTo>
                <a:lnTo>
                  <a:pt x="500062" y="26789"/>
                </a:lnTo>
                <a:lnTo>
                  <a:pt x="553640" y="26789"/>
                </a:lnTo>
                <a:lnTo>
                  <a:pt x="589359" y="17859"/>
                </a:lnTo>
                <a:lnTo>
                  <a:pt x="616148" y="8929"/>
                </a:lnTo>
                <a:lnTo>
                  <a:pt x="634007" y="8929"/>
                </a:lnTo>
                <a:lnTo>
                  <a:pt x="651866" y="8929"/>
                </a:lnTo>
                <a:lnTo>
                  <a:pt x="651866" y="0"/>
                </a:lnTo>
                <a:lnTo>
                  <a:pt x="660796" y="0"/>
                </a:lnTo>
                <a:lnTo>
                  <a:pt x="660796" y="0"/>
                </a:lnTo>
                <a:lnTo>
                  <a:pt x="660796" y="8929"/>
                </a:lnTo>
                <a:lnTo>
                  <a:pt x="660796" y="8929"/>
                </a:lnTo>
                <a:lnTo>
                  <a:pt x="651866" y="8929"/>
                </a:lnTo>
                <a:lnTo>
                  <a:pt x="651866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4" name="Freeform 18453"/>
          <p:cNvSpPr/>
          <p:nvPr/>
        </p:nvSpPr>
        <p:spPr bwMode="auto">
          <a:xfrm>
            <a:off x="8331398" y="1651992"/>
            <a:ext cx="98227" cy="178595"/>
          </a:xfrm>
          <a:custGeom>
            <a:avLst/>
            <a:gdLst/>
            <a:ahLst/>
            <a:cxnLst/>
            <a:rect l="0" t="0" r="0" b="0"/>
            <a:pathLst>
              <a:path w="98227" h="178595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53578" y="17859"/>
                </a:lnTo>
                <a:lnTo>
                  <a:pt x="71437" y="17859"/>
                </a:lnTo>
                <a:lnTo>
                  <a:pt x="80367" y="26789"/>
                </a:lnTo>
                <a:lnTo>
                  <a:pt x="98226" y="35719"/>
                </a:lnTo>
                <a:lnTo>
                  <a:pt x="98226" y="53578"/>
                </a:lnTo>
                <a:lnTo>
                  <a:pt x="89297" y="71437"/>
                </a:lnTo>
                <a:lnTo>
                  <a:pt x="80367" y="98227"/>
                </a:lnTo>
                <a:lnTo>
                  <a:pt x="53578" y="125016"/>
                </a:lnTo>
                <a:lnTo>
                  <a:pt x="26789" y="151805"/>
                </a:lnTo>
                <a:lnTo>
                  <a:pt x="8929" y="169664"/>
                </a:lnTo>
                <a:lnTo>
                  <a:pt x="0" y="178594"/>
                </a:lnTo>
                <a:lnTo>
                  <a:pt x="0" y="178594"/>
                </a:lnTo>
                <a:lnTo>
                  <a:pt x="8929" y="169664"/>
                </a:lnTo>
                <a:lnTo>
                  <a:pt x="8929" y="16966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5" name="Freeform 18454"/>
          <p:cNvSpPr/>
          <p:nvPr/>
        </p:nvSpPr>
        <p:spPr bwMode="auto">
          <a:xfrm>
            <a:off x="8447484" y="1116211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6" name="Freeform 18455"/>
          <p:cNvSpPr/>
          <p:nvPr/>
        </p:nvSpPr>
        <p:spPr bwMode="auto">
          <a:xfrm>
            <a:off x="8447484" y="1009055"/>
            <a:ext cx="89297" cy="169665"/>
          </a:xfrm>
          <a:custGeom>
            <a:avLst/>
            <a:gdLst/>
            <a:ahLst/>
            <a:cxnLst/>
            <a:rect l="0" t="0" r="0" b="0"/>
            <a:pathLst>
              <a:path w="89297" h="169665">
                <a:moveTo>
                  <a:pt x="26789" y="44648"/>
                </a:moveTo>
                <a:lnTo>
                  <a:pt x="35718" y="44648"/>
                </a:lnTo>
                <a:lnTo>
                  <a:pt x="35718" y="44648"/>
                </a:lnTo>
                <a:lnTo>
                  <a:pt x="35718" y="44648"/>
                </a:lnTo>
                <a:lnTo>
                  <a:pt x="35718" y="44648"/>
                </a:lnTo>
                <a:lnTo>
                  <a:pt x="44648" y="44648"/>
                </a:lnTo>
                <a:lnTo>
                  <a:pt x="44648" y="44648"/>
                </a:lnTo>
                <a:lnTo>
                  <a:pt x="44648" y="35718"/>
                </a:lnTo>
                <a:lnTo>
                  <a:pt x="44648" y="35718"/>
                </a:lnTo>
                <a:lnTo>
                  <a:pt x="44648" y="35718"/>
                </a:lnTo>
                <a:lnTo>
                  <a:pt x="35718" y="35718"/>
                </a:lnTo>
                <a:lnTo>
                  <a:pt x="35718" y="35718"/>
                </a:lnTo>
                <a:lnTo>
                  <a:pt x="35718" y="26789"/>
                </a:lnTo>
                <a:lnTo>
                  <a:pt x="35718" y="26789"/>
                </a:lnTo>
                <a:lnTo>
                  <a:pt x="35718" y="17859"/>
                </a:lnTo>
                <a:lnTo>
                  <a:pt x="35718" y="8929"/>
                </a:lnTo>
                <a:lnTo>
                  <a:pt x="35718" y="8929"/>
                </a:lnTo>
                <a:lnTo>
                  <a:pt x="44648" y="0"/>
                </a:lnTo>
                <a:lnTo>
                  <a:pt x="35718" y="0"/>
                </a:lnTo>
                <a:lnTo>
                  <a:pt x="35718" y="8929"/>
                </a:lnTo>
                <a:lnTo>
                  <a:pt x="35718" y="8929"/>
                </a:lnTo>
                <a:lnTo>
                  <a:pt x="26789" y="26789"/>
                </a:lnTo>
                <a:lnTo>
                  <a:pt x="17859" y="44648"/>
                </a:lnTo>
                <a:lnTo>
                  <a:pt x="8929" y="71437"/>
                </a:lnTo>
                <a:lnTo>
                  <a:pt x="8929" y="89296"/>
                </a:lnTo>
                <a:lnTo>
                  <a:pt x="0" y="116086"/>
                </a:lnTo>
                <a:lnTo>
                  <a:pt x="0" y="133945"/>
                </a:lnTo>
                <a:lnTo>
                  <a:pt x="0" y="142875"/>
                </a:lnTo>
                <a:lnTo>
                  <a:pt x="8929" y="151804"/>
                </a:lnTo>
                <a:lnTo>
                  <a:pt x="8929" y="151804"/>
                </a:lnTo>
                <a:lnTo>
                  <a:pt x="17859" y="151804"/>
                </a:lnTo>
                <a:lnTo>
                  <a:pt x="26789" y="142875"/>
                </a:lnTo>
                <a:lnTo>
                  <a:pt x="35718" y="133945"/>
                </a:lnTo>
                <a:lnTo>
                  <a:pt x="35718" y="107156"/>
                </a:lnTo>
                <a:lnTo>
                  <a:pt x="53578" y="89296"/>
                </a:lnTo>
                <a:lnTo>
                  <a:pt x="62507" y="62507"/>
                </a:lnTo>
                <a:lnTo>
                  <a:pt x="62507" y="44648"/>
                </a:lnTo>
                <a:lnTo>
                  <a:pt x="71437" y="35718"/>
                </a:lnTo>
                <a:lnTo>
                  <a:pt x="80367" y="44648"/>
                </a:lnTo>
                <a:lnTo>
                  <a:pt x="80367" y="53578"/>
                </a:lnTo>
                <a:lnTo>
                  <a:pt x="71437" y="71437"/>
                </a:lnTo>
                <a:lnTo>
                  <a:pt x="62507" y="89296"/>
                </a:lnTo>
                <a:lnTo>
                  <a:pt x="53578" y="116086"/>
                </a:lnTo>
                <a:lnTo>
                  <a:pt x="53578" y="133945"/>
                </a:lnTo>
                <a:lnTo>
                  <a:pt x="53578" y="151804"/>
                </a:lnTo>
                <a:lnTo>
                  <a:pt x="62507" y="160734"/>
                </a:lnTo>
                <a:lnTo>
                  <a:pt x="62507" y="169664"/>
                </a:lnTo>
                <a:lnTo>
                  <a:pt x="80367" y="169664"/>
                </a:lnTo>
                <a:lnTo>
                  <a:pt x="89296" y="160734"/>
                </a:lnTo>
                <a:lnTo>
                  <a:pt x="89296" y="142875"/>
                </a:lnTo>
                <a:lnTo>
                  <a:pt x="89296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7" name="Freeform 18456"/>
          <p:cNvSpPr/>
          <p:nvPr/>
        </p:nvSpPr>
        <p:spPr bwMode="auto">
          <a:xfrm>
            <a:off x="8545710" y="1125141"/>
            <a:ext cx="26790" cy="62508"/>
          </a:xfrm>
          <a:custGeom>
            <a:avLst/>
            <a:gdLst/>
            <a:ahLst/>
            <a:cxnLst/>
            <a:rect l="0" t="0" r="0" b="0"/>
            <a:pathLst>
              <a:path w="26790" h="62508">
                <a:moveTo>
                  <a:pt x="8930" y="17859"/>
                </a:moveTo>
                <a:lnTo>
                  <a:pt x="8930" y="17859"/>
                </a:lnTo>
                <a:lnTo>
                  <a:pt x="8930" y="17859"/>
                </a:lnTo>
                <a:lnTo>
                  <a:pt x="8930" y="2678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8930" y="53578"/>
                </a:lnTo>
                <a:lnTo>
                  <a:pt x="17860" y="62507"/>
                </a:lnTo>
                <a:lnTo>
                  <a:pt x="17860" y="62507"/>
                </a:lnTo>
                <a:lnTo>
                  <a:pt x="17860" y="53578"/>
                </a:lnTo>
                <a:lnTo>
                  <a:pt x="26789" y="44648"/>
                </a:lnTo>
                <a:lnTo>
                  <a:pt x="26789" y="2678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8" name="Freeform 18457"/>
          <p:cNvSpPr/>
          <p:nvPr/>
        </p:nvSpPr>
        <p:spPr bwMode="auto">
          <a:xfrm>
            <a:off x="8581429" y="848320"/>
            <a:ext cx="383977" cy="294681"/>
          </a:xfrm>
          <a:custGeom>
            <a:avLst/>
            <a:gdLst/>
            <a:ahLst/>
            <a:cxnLst/>
            <a:rect l="0" t="0" r="0" b="0"/>
            <a:pathLst>
              <a:path w="383977" h="294681">
                <a:moveTo>
                  <a:pt x="17859" y="205383"/>
                </a:moveTo>
                <a:lnTo>
                  <a:pt x="17859" y="205383"/>
                </a:lnTo>
                <a:lnTo>
                  <a:pt x="8930" y="214313"/>
                </a:lnTo>
                <a:lnTo>
                  <a:pt x="0" y="223242"/>
                </a:lnTo>
                <a:lnTo>
                  <a:pt x="8930" y="232172"/>
                </a:lnTo>
                <a:lnTo>
                  <a:pt x="8930" y="241102"/>
                </a:lnTo>
                <a:lnTo>
                  <a:pt x="17859" y="241102"/>
                </a:lnTo>
                <a:lnTo>
                  <a:pt x="17859" y="241102"/>
                </a:lnTo>
                <a:lnTo>
                  <a:pt x="26789" y="241102"/>
                </a:lnTo>
                <a:lnTo>
                  <a:pt x="26789" y="241102"/>
                </a:lnTo>
                <a:lnTo>
                  <a:pt x="35719" y="241102"/>
                </a:lnTo>
                <a:lnTo>
                  <a:pt x="35719" y="241102"/>
                </a:lnTo>
                <a:lnTo>
                  <a:pt x="35719" y="232172"/>
                </a:lnTo>
                <a:lnTo>
                  <a:pt x="35719" y="232172"/>
                </a:lnTo>
                <a:lnTo>
                  <a:pt x="35719" y="232172"/>
                </a:lnTo>
                <a:lnTo>
                  <a:pt x="44648" y="223242"/>
                </a:lnTo>
                <a:lnTo>
                  <a:pt x="44648" y="223242"/>
                </a:lnTo>
                <a:lnTo>
                  <a:pt x="44648" y="223242"/>
                </a:lnTo>
                <a:lnTo>
                  <a:pt x="44648" y="214313"/>
                </a:lnTo>
                <a:lnTo>
                  <a:pt x="35719" y="214313"/>
                </a:lnTo>
                <a:lnTo>
                  <a:pt x="35719" y="214313"/>
                </a:lnTo>
                <a:lnTo>
                  <a:pt x="35719" y="205383"/>
                </a:lnTo>
                <a:lnTo>
                  <a:pt x="35719" y="205383"/>
                </a:lnTo>
                <a:lnTo>
                  <a:pt x="35719" y="205383"/>
                </a:lnTo>
                <a:lnTo>
                  <a:pt x="35719" y="205383"/>
                </a:lnTo>
                <a:lnTo>
                  <a:pt x="35719" y="196453"/>
                </a:lnTo>
                <a:lnTo>
                  <a:pt x="35719" y="196453"/>
                </a:lnTo>
                <a:lnTo>
                  <a:pt x="35719" y="187524"/>
                </a:lnTo>
                <a:lnTo>
                  <a:pt x="44648" y="187524"/>
                </a:lnTo>
                <a:lnTo>
                  <a:pt x="44648" y="178594"/>
                </a:lnTo>
                <a:lnTo>
                  <a:pt x="53578" y="178594"/>
                </a:lnTo>
                <a:lnTo>
                  <a:pt x="53578" y="178594"/>
                </a:lnTo>
                <a:lnTo>
                  <a:pt x="62508" y="187524"/>
                </a:lnTo>
                <a:lnTo>
                  <a:pt x="62508" y="205383"/>
                </a:lnTo>
                <a:lnTo>
                  <a:pt x="62508" y="223242"/>
                </a:lnTo>
                <a:lnTo>
                  <a:pt x="62508" y="241102"/>
                </a:lnTo>
                <a:lnTo>
                  <a:pt x="62508" y="258961"/>
                </a:lnTo>
                <a:lnTo>
                  <a:pt x="62508" y="276821"/>
                </a:lnTo>
                <a:lnTo>
                  <a:pt x="53578" y="285750"/>
                </a:lnTo>
                <a:lnTo>
                  <a:pt x="53578" y="294680"/>
                </a:lnTo>
                <a:lnTo>
                  <a:pt x="53578" y="285750"/>
                </a:lnTo>
                <a:lnTo>
                  <a:pt x="62508" y="276821"/>
                </a:lnTo>
                <a:lnTo>
                  <a:pt x="71437" y="258961"/>
                </a:lnTo>
                <a:lnTo>
                  <a:pt x="80367" y="241102"/>
                </a:lnTo>
                <a:lnTo>
                  <a:pt x="98226" y="223242"/>
                </a:lnTo>
                <a:lnTo>
                  <a:pt x="107156" y="196453"/>
                </a:lnTo>
                <a:lnTo>
                  <a:pt x="125016" y="178594"/>
                </a:lnTo>
                <a:lnTo>
                  <a:pt x="125016" y="169664"/>
                </a:lnTo>
                <a:lnTo>
                  <a:pt x="125016" y="178594"/>
                </a:lnTo>
                <a:lnTo>
                  <a:pt x="116086" y="187524"/>
                </a:lnTo>
                <a:lnTo>
                  <a:pt x="107156" y="205383"/>
                </a:lnTo>
                <a:lnTo>
                  <a:pt x="98226" y="223242"/>
                </a:lnTo>
                <a:lnTo>
                  <a:pt x="98226" y="241102"/>
                </a:lnTo>
                <a:lnTo>
                  <a:pt x="89297" y="250031"/>
                </a:lnTo>
                <a:lnTo>
                  <a:pt x="80367" y="258961"/>
                </a:lnTo>
                <a:lnTo>
                  <a:pt x="80367" y="258961"/>
                </a:lnTo>
                <a:lnTo>
                  <a:pt x="89297" y="258961"/>
                </a:lnTo>
                <a:lnTo>
                  <a:pt x="98226" y="241102"/>
                </a:lnTo>
                <a:lnTo>
                  <a:pt x="107156" y="223242"/>
                </a:lnTo>
                <a:lnTo>
                  <a:pt x="125016" y="196453"/>
                </a:lnTo>
                <a:lnTo>
                  <a:pt x="142875" y="169664"/>
                </a:lnTo>
                <a:lnTo>
                  <a:pt x="169664" y="125016"/>
                </a:lnTo>
                <a:lnTo>
                  <a:pt x="223242" y="98227"/>
                </a:lnTo>
                <a:lnTo>
                  <a:pt x="258961" y="80367"/>
                </a:lnTo>
                <a:lnTo>
                  <a:pt x="276820" y="62508"/>
                </a:lnTo>
                <a:lnTo>
                  <a:pt x="303609" y="44649"/>
                </a:lnTo>
                <a:lnTo>
                  <a:pt x="330398" y="35719"/>
                </a:lnTo>
                <a:lnTo>
                  <a:pt x="366117" y="17860"/>
                </a:lnTo>
                <a:lnTo>
                  <a:pt x="375047" y="8930"/>
                </a:lnTo>
                <a:lnTo>
                  <a:pt x="383976" y="0"/>
                </a:lnTo>
                <a:lnTo>
                  <a:pt x="375047" y="0"/>
                </a:lnTo>
                <a:lnTo>
                  <a:pt x="366117" y="8930"/>
                </a:lnTo>
                <a:lnTo>
                  <a:pt x="357187" y="17860"/>
                </a:lnTo>
                <a:lnTo>
                  <a:pt x="321469" y="53578"/>
                </a:lnTo>
                <a:lnTo>
                  <a:pt x="276820" y="89297"/>
                </a:lnTo>
                <a:lnTo>
                  <a:pt x="258961" y="116086"/>
                </a:lnTo>
                <a:lnTo>
                  <a:pt x="241101" y="160735"/>
                </a:lnTo>
                <a:lnTo>
                  <a:pt x="258961" y="187524"/>
                </a:lnTo>
                <a:lnTo>
                  <a:pt x="267891" y="205383"/>
                </a:lnTo>
                <a:lnTo>
                  <a:pt x="285750" y="232172"/>
                </a:lnTo>
                <a:lnTo>
                  <a:pt x="303609" y="250031"/>
                </a:lnTo>
                <a:lnTo>
                  <a:pt x="321469" y="258961"/>
                </a:lnTo>
                <a:lnTo>
                  <a:pt x="339328" y="267891"/>
                </a:lnTo>
                <a:lnTo>
                  <a:pt x="348258" y="258961"/>
                </a:lnTo>
                <a:lnTo>
                  <a:pt x="357187" y="250031"/>
                </a:lnTo>
                <a:lnTo>
                  <a:pt x="339328" y="223242"/>
                </a:lnTo>
                <a:lnTo>
                  <a:pt x="339328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9" name="Freeform 18458"/>
          <p:cNvSpPr/>
          <p:nvPr/>
        </p:nvSpPr>
        <p:spPr bwMode="auto">
          <a:xfrm>
            <a:off x="8635007" y="875109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0" name="Freeform 18459"/>
          <p:cNvSpPr/>
          <p:nvPr/>
        </p:nvSpPr>
        <p:spPr bwMode="auto">
          <a:xfrm>
            <a:off x="2160984" y="5295305"/>
            <a:ext cx="759025" cy="62509"/>
          </a:xfrm>
          <a:custGeom>
            <a:avLst/>
            <a:gdLst/>
            <a:ahLst/>
            <a:cxnLst/>
            <a:rect l="0" t="0" r="0" b="0"/>
            <a:pathLst>
              <a:path w="759025" h="62509">
                <a:moveTo>
                  <a:pt x="0" y="62508"/>
                </a:move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8930" y="35718"/>
                </a:lnTo>
                <a:lnTo>
                  <a:pt x="17860" y="35718"/>
                </a:lnTo>
                <a:lnTo>
                  <a:pt x="26789" y="35718"/>
                </a:lnTo>
                <a:lnTo>
                  <a:pt x="44649" y="26789"/>
                </a:lnTo>
                <a:lnTo>
                  <a:pt x="62508" y="26789"/>
                </a:lnTo>
                <a:lnTo>
                  <a:pt x="89297" y="35718"/>
                </a:lnTo>
                <a:lnTo>
                  <a:pt x="116086" y="35718"/>
                </a:lnTo>
                <a:lnTo>
                  <a:pt x="151805" y="35718"/>
                </a:lnTo>
                <a:lnTo>
                  <a:pt x="187524" y="44648"/>
                </a:lnTo>
                <a:lnTo>
                  <a:pt x="232172" y="44648"/>
                </a:lnTo>
                <a:lnTo>
                  <a:pt x="276821" y="44648"/>
                </a:lnTo>
                <a:lnTo>
                  <a:pt x="330399" y="35718"/>
                </a:lnTo>
                <a:lnTo>
                  <a:pt x="383977" y="26789"/>
                </a:lnTo>
                <a:lnTo>
                  <a:pt x="437555" y="26789"/>
                </a:lnTo>
                <a:lnTo>
                  <a:pt x="491133" y="17859"/>
                </a:lnTo>
                <a:lnTo>
                  <a:pt x="553641" y="8929"/>
                </a:lnTo>
                <a:lnTo>
                  <a:pt x="607219" y="0"/>
                </a:lnTo>
                <a:lnTo>
                  <a:pt x="660797" y="0"/>
                </a:lnTo>
                <a:lnTo>
                  <a:pt x="705446" y="0"/>
                </a:lnTo>
                <a:lnTo>
                  <a:pt x="732235" y="0"/>
                </a:lnTo>
                <a:lnTo>
                  <a:pt x="759024" y="8929"/>
                </a:lnTo>
                <a:lnTo>
                  <a:pt x="759024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723321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Initializing the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sz="1800" dirty="0"/>
              <a:t> </a:t>
            </a:r>
            <a:r>
              <a:rPr lang="en-US" sz="1800" dirty="0" smtClean="0"/>
              <a:t>    A</a:t>
            </a:r>
            <a:r>
              <a:rPr lang="en-US" sz="1800" dirty="0"/>
              <a:t>=(double **) </a:t>
            </a:r>
            <a:r>
              <a:rPr lang="en-US" sz="1800" dirty="0" err="1"/>
              <a:t>allocmatrix</a:t>
            </a:r>
            <a:r>
              <a:rPr lang="en-US" sz="1800" dirty="0"/>
              <a:t>(</a:t>
            </a:r>
            <a:r>
              <a:rPr lang="en-US" sz="1800" dirty="0" err="1"/>
              <a:t>rows,cols</a:t>
            </a:r>
            <a:r>
              <a:rPr lang="en-US" sz="1800" dirty="0" smtClean="0"/>
              <a:t>);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      /* *********************************************************</a:t>
            </a:r>
          </a:p>
          <a:p>
            <a:pPr>
              <a:defRPr/>
            </a:pPr>
            <a:r>
              <a:rPr lang="en-US" sz="1800" dirty="0"/>
              <a:t>      //  * Initialize matrix elements so compiler does not      *</a:t>
            </a:r>
          </a:p>
          <a:p>
            <a:pPr>
              <a:defRPr/>
            </a:pPr>
            <a:r>
              <a:rPr lang="en-US" sz="1800" dirty="0"/>
              <a:t>      //  * optimize out                                         *</a:t>
            </a:r>
          </a:p>
          <a:p>
            <a:pPr>
              <a:defRPr/>
            </a:pPr>
            <a:r>
              <a:rPr lang="en-US" sz="1800" dirty="0"/>
              <a:t>      // *********************************************************/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      for(</a:t>
            </a:r>
            <a:r>
              <a:rPr lang="en-US" sz="1800" dirty="0" err="1"/>
              <a:t>i</a:t>
            </a:r>
            <a:r>
              <a:rPr lang="en-US" sz="1800" dirty="0"/>
              <a:t>=0;i&lt;</a:t>
            </a:r>
            <a:r>
              <a:rPr lang="en-US" sz="1800" dirty="0" err="1"/>
              <a:t>rows;i</a:t>
            </a:r>
            <a:r>
              <a:rPr lang="en-US" sz="1800" dirty="0"/>
              <a:t>++) {</a:t>
            </a:r>
          </a:p>
          <a:p>
            <a:pPr>
              <a:defRPr/>
            </a:pPr>
            <a:r>
              <a:rPr lang="en-US" sz="1800" dirty="0"/>
              <a:t>        for(j=0;j&lt;</a:t>
            </a:r>
            <a:r>
              <a:rPr lang="en-US" sz="1800" dirty="0" err="1"/>
              <a:t>cols;j</a:t>
            </a:r>
            <a:r>
              <a:rPr lang="en-US" sz="1800" dirty="0"/>
              <a:t>++) {</a:t>
            </a:r>
          </a:p>
          <a:p>
            <a:pPr>
              <a:defRPr/>
            </a:pPr>
            <a:r>
              <a:rPr lang="en-US" sz="1800" dirty="0"/>
              <a:t>          A[</a:t>
            </a:r>
            <a:r>
              <a:rPr lang="en-US" sz="1800" dirty="0" err="1"/>
              <a:t>i</a:t>
            </a:r>
            <a:r>
              <a:rPr lang="en-US" sz="1800" dirty="0"/>
              <a:t>][j] = </a:t>
            </a:r>
            <a:r>
              <a:rPr lang="en-US" sz="1800" dirty="0" err="1"/>
              <a:t>rand_gen</a:t>
            </a:r>
            <a:r>
              <a:rPr lang="en-US" sz="1800" dirty="0"/>
              <a:t>(1.0, 2.0);</a:t>
            </a:r>
          </a:p>
          <a:p>
            <a:pPr>
              <a:defRPr/>
            </a:pPr>
            <a:r>
              <a:rPr lang="en-US" sz="1800" dirty="0"/>
              <a:t>          /* if(</a:t>
            </a:r>
            <a:r>
              <a:rPr lang="en-US" sz="1800" dirty="0" err="1"/>
              <a:t>i</a:t>
            </a:r>
            <a:r>
              <a:rPr lang="en-US" sz="1800" dirty="0"/>
              <a:t> == j) A[</a:t>
            </a:r>
            <a:r>
              <a:rPr lang="en-US" sz="1800" dirty="0" err="1"/>
              <a:t>i</a:t>
            </a:r>
            <a:r>
              <a:rPr lang="en-US" sz="1800" dirty="0"/>
              <a:t>][j]=1.0; else A[</a:t>
            </a:r>
            <a:r>
              <a:rPr lang="en-US" sz="1800" dirty="0" err="1"/>
              <a:t>i</a:t>
            </a:r>
            <a:r>
              <a:rPr lang="en-US" sz="1800" dirty="0"/>
              <a:t>][j] = 0.0; */</a:t>
            </a:r>
          </a:p>
          <a:p>
            <a:pPr>
              <a:defRPr/>
            </a:pPr>
            <a:r>
              <a:rPr lang="en-US" sz="1800" dirty="0"/>
              <a:t>        }</a:t>
            </a:r>
          </a:p>
          <a:p>
            <a:pPr>
              <a:defRPr/>
            </a:pPr>
            <a:r>
              <a:rPr lang="en-US" sz="1800" dirty="0"/>
              <a:t>      }</a:t>
            </a:r>
          </a:p>
        </p:txBody>
      </p:sp>
      <p:sp>
        <p:nvSpPr>
          <p:cNvPr id="2" name="Freeform 1"/>
          <p:cNvSpPr/>
          <p:nvPr/>
        </p:nvSpPr>
        <p:spPr bwMode="auto">
          <a:xfrm>
            <a:off x="3705820" y="1509117"/>
            <a:ext cx="946548" cy="17860"/>
          </a:xfrm>
          <a:custGeom>
            <a:avLst/>
            <a:gdLst/>
            <a:ahLst/>
            <a:cxnLst/>
            <a:rect l="0" t="0" r="0" b="0"/>
            <a:pathLst>
              <a:path w="946548" h="1786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26789" y="17859"/>
                </a:lnTo>
                <a:lnTo>
                  <a:pt x="44649" y="17859"/>
                </a:lnTo>
                <a:lnTo>
                  <a:pt x="80368" y="8930"/>
                </a:lnTo>
                <a:lnTo>
                  <a:pt x="116086" y="8930"/>
                </a:lnTo>
                <a:lnTo>
                  <a:pt x="151805" y="8930"/>
                </a:lnTo>
                <a:lnTo>
                  <a:pt x="205383" y="0"/>
                </a:lnTo>
                <a:lnTo>
                  <a:pt x="267891" y="0"/>
                </a:lnTo>
                <a:lnTo>
                  <a:pt x="330399" y="8930"/>
                </a:lnTo>
                <a:lnTo>
                  <a:pt x="410766" y="8930"/>
                </a:lnTo>
                <a:lnTo>
                  <a:pt x="482203" y="8930"/>
                </a:lnTo>
                <a:lnTo>
                  <a:pt x="571500" y="8930"/>
                </a:lnTo>
                <a:lnTo>
                  <a:pt x="660797" y="8930"/>
                </a:lnTo>
                <a:lnTo>
                  <a:pt x="741164" y="8930"/>
                </a:lnTo>
                <a:lnTo>
                  <a:pt x="821532" y="0"/>
                </a:lnTo>
                <a:lnTo>
                  <a:pt x="892969" y="0"/>
                </a:lnTo>
                <a:lnTo>
                  <a:pt x="946547" y="0"/>
                </a:lnTo>
                <a:lnTo>
                  <a:pt x="94654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5786438" y="946547"/>
            <a:ext cx="44649" cy="160735"/>
          </a:xfrm>
          <a:custGeom>
            <a:avLst/>
            <a:gdLst/>
            <a:ahLst/>
            <a:cxnLst/>
            <a:rect l="0" t="0" r="0" b="0"/>
            <a:pathLst>
              <a:path w="44649" h="160735">
                <a:moveTo>
                  <a:pt x="8929" y="0"/>
                </a:moveTo>
                <a:lnTo>
                  <a:pt x="8929" y="0"/>
                </a:lnTo>
                <a:lnTo>
                  <a:pt x="8929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89297"/>
                </a:lnTo>
                <a:lnTo>
                  <a:pt x="8929" y="116086"/>
                </a:lnTo>
                <a:lnTo>
                  <a:pt x="8929" y="133945"/>
                </a:lnTo>
                <a:lnTo>
                  <a:pt x="17859" y="151804"/>
                </a:lnTo>
                <a:lnTo>
                  <a:pt x="26789" y="160734"/>
                </a:lnTo>
                <a:lnTo>
                  <a:pt x="35718" y="160734"/>
                </a:lnTo>
                <a:lnTo>
                  <a:pt x="35718" y="151804"/>
                </a:lnTo>
                <a:lnTo>
                  <a:pt x="44648" y="133945"/>
                </a:lnTo>
                <a:lnTo>
                  <a:pt x="35718" y="116086"/>
                </a:lnTo>
                <a:lnTo>
                  <a:pt x="26789" y="89297"/>
                </a:lnTo>
                <a:lnTo>
                  <a:pt x="17859" y="53578"/>
                </a:lnTo>
                <a:lnTo>
                  <a:pt x="17859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5670352" y="866180"/>
            <a:ext cx="455415" cy="294680"/>
          </a:xfrm>
          <a:custGeom>
            <a:avLst/>
            <a:gdLst/>
            <a:ahLst/>
            <a:cxnLst/>
            <a:rect l="0" t="0" r="0" b="0"/>
            <a:pathLst>
              <a:path w="455415" h="294680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17859" y="26789"/>
                </a:lnTo>
                <a:lnTo>
                  <a:pt x="35718" y="26789"/>
                </a:lnTo>
                <a:lnTo>
                  <a:pt x="71437" y="17859"/>
                </a:lnTo>
                <a:lnTo>
                  <a:pt x="116086" y="8929"/>
                </a:lnTo>
                <a:lnTo>
                  <a:pt x="178593" y="8929"/>
                </a:lnTo>
                <a:lnTo>
                  <a:pt x="223242" y="0"/>
                </a:lnTo>
                <a:lnTo>
                  <a:pt x="276820" y="0"/>
                </a:lnTo>
                <a:lnTo>
                  <a:pt x="312539" y="0"/>
                </a:lnTo>
                <a:lnTo>
                  <a:pt x="339328" y="17859"/>
                </a:lnTo>
                <a:lnTo>
                  <a:pt x="330398" y="35718"/>
                </a:lnTo>
                <a:lnTo>
                  <a:pt x="312539" y="62507"/>
                </a:lnTo>
                <a:lnTo>
                  <a:pt x="276820" y="80367"/>
                </a:lnTo>
                <a:lnTo>
                  <a:pt x="232171" y="107156"/>
                </a:lnTo>
                <a:lnTo>
                  <a:pt x="196453" y="125015"/>
                </a:lnTo>
                <a:lnTo>
                  <a:pt x="160734" y="142875"/>
                </a:lnTo>
                <a:lnTo>
                  <a:pt x="142875" y="151804"/>
                </a:lnTo>
                <a:lnTo>
                  <a:pt x="133945" y="151804"/>
                </a:lnTo>
                <a:lnTo>
                  <a:pt x="151804" y="151804"/>
                </a:lnTo>
                <a:lnTo>
                  <a:pt x="187523" y="142875"/>
                </a:lnTo>
                <a:lnTo>
                  <a:pt x="241101" y="142875"/>
                </a:lnTo>
                <a:lnTo>
                  <a:pt x="294679" y="133945"/>
                </a:lnTo>
                <a:lnTo>
                  <a:pt x="357187" y="142875"/>
                </a:lnTo>
                <a:lnTo>
                  <a:pt x="401836" y="151804"/>
                </a:lnTo>
                <a:lnTo>
                  <a:pt x="437554" y="178593"/>
                </a:lnTo>
                <a:lnTo>
                  <a:pt x="455414" y="196453"/>
                </a:lnTo>
                <a:lnTo>
                  <a:pt x="437554" y="223242"/>
                </a:lnTo>
                <a:lnTo>
                  <a:pt x="401836" y="241101"/>
                </a:lnTo>
                <a:lnTo>
                  <a:pt x="348257" y="258961"/>
                </a:lnTo>
                <a:lnTo>
                  <a:pt x="294679" y="276820"/>
                </a:lnTo>
                <a:lnTo>
                  <a:pt x="241101" y="285750"/>
                </a:lnTo>
                <a:lnTo>
                  <a:pt x="205382" y="294679"/>
                </a:lnTo>
                <a:lnTo>
                  <a:pt x="187523" y="294679"/>
                </a:lnTo>
                <a:lnTo>
                  <a:pt x="187523" y="285750"/>
                </a:lnTo>
                <a:lnTo>
                  <a:pt x="214312" y="258961"/>
                </a:lnTo>
                <a:lnTo>
                  <a:pt x="250031" y="241101"/>
                </a:lnTo>
                <a:lnTo>
                  <a:pt x="250031" y="24110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6286500" y="750094"/>
            <a:ext cx="160735" cy="419696"/>
          </a:xfrm>
          <a:custGeom>
            <a:avLst/>
            <a:gdLst/>
            <a:ahLst/>
            <a:cxnLst/>
            <a:rect l="0" t="0" r="0" b="0"/>
            <a:pathLst>
              <a:path w="160735" h="419696">
                <a:moveTo>
                  <a:pt x="125016" y="0"/>
                </a:moveTo>
                <a:lnTo>
                  <a:pt x="116086" y="8929"/>
                </a:lnTo>
                <a:lnTo>
                  <a:pt x="107156" y="17859"/>
                </a:lnTo>
                <a:lnTo>
                  <a:pt x="89297" y="35718"/>
                </a:lnTo>
                <a:lnTo>
                  <a:pt x="71438" y="71437"/>
                </a:lnTo>
                <a:lnTo>
                  <a:pt x="44648" y="116086"/>
                </a:lnTo>
                <a:lnTo>
                  <a:pt x="17859" y="169664"/>
                </a:lnTo>
                <a:lnTo>
                  <a:pt x="0" y="232172"/>
                </a:lnTo>
                <a:lnTo>
                  <a:pt x="0" y="285750"/>
                </a:lnTo>
                <a:lnTo>
                  <a:pt x="8930" y="330398"/>
                </a:lnTo>
                <a:lnTo>
                  <a:pt x="26789" y="366117"/>
                </a:lnTo>
                <a:lnTo>
                  <a:pt x="62508" y="392906"/>
                </a:lnTo>
                <a:lnTo>
                  <a:pt x="107156" y="410765"/>
                </a:lnTo>
                <a:lnTo>
                  <a:pt x="160734" y="419695"/>
                </a:lnTo>
                <a:lnTo>
                  <a:pt x="160734" y="41969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491883" y="937617"/>
            <a:ext cx="205384" cy="142876"/>
          </a:xfrm>
          <a:custGeom>
            <a:avLst/>
            <a:gdLst/>
            <a:ahLst/>
            <a:cxnLst/>
            <a:rect l="0" t="0" r="0" b="0"/>
            <a:pathLst>
              <a:path w="205384" h="142876">
                <a:moveTo>
                  <a:pt x="98226" y="0"/>
                </a:moveTo>
                <a:lnTo>
                  <a:pt x="80367" y="0"/>
                </a:lnTo>
                <a:lnTo>
                  <a:pt x="62508" y="17859"/>
                </a:lnTo>
                <a:lnTo>
                  <a:pt x="35719" y="26789"/>
                </a:lnTo>
                <a:lnTo>
                  <a:pt x="17859" y="53578"/>
                </a:lnTo>
                <a:lnTo>
                  <a:pt x="0" y="71438"/>
                </a:lnTo>
                <a:lnTo>
                  <a:pt x="0" y="98227"/>
                </a:lnTo>
                <a:lnTo>
                  <a:pt x="8930" y="116086"/>
                </a:lnTo>
                <a:lnTo>
                  <a:pt x="26789" y="125016"/>
                </a:lnTo>
                <a:lnTo>
                  <a:pt x="53578" y="133945"/>
                </a:lnTo>
                <a:lnTo>
                  <a:pt x="89297" y="142875"/>
                </a:lnTo>
                <a:lnTo>
                  <a:pt x="133945" y="133945"/>
                </a:lnTo>
                <a:lnTo>
                  <a:pt x="169664" y="125016"/>
                </a:lnTo>
                <a:lnTo>
                  <a:pt x="205383" y="107156"/>
                </a:lnTo>
                <a:lnTo>
                  <a:pt x="205383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6661547" y="964406"/>
            <a:ext cx="160735" cy="89298"/>
          </a:xfrm>
          <a:custGeom>
            <a:avLst/>
            <a:gdLst/>
            <a:ahLst/>
            <a:cxnLst/>
            <a:rect l="0" t="0" r="0" b="0"/>
            <a:pathLst>
              <a:path w="160735" h="89298">
                <a:moveTo>
                  <a:pt x="80367" y="8930"/>
                </a:moveTo>
                <a:lnTo>
                  <a:pt x="71437" y="8930"/>
                </a:lnTo>
                <a:lnTo>
                  <a:pt x="53578" y="17860"/>
                </a:lnTo>
                <a:lnTo>
                  <a:pt x="35719" y="35719"/>
                </a:lnTo>
                <a:lnTo>
                  <a:pt x="8930" y="44649"/>
                </a:lnTo>
                <a:lnTo>
                  <a:pt x="0" y="62508"/>
                </a:lnTo>
                <a:lnTo>
                  <a:pt x="0" y="71438"/>
                </a:lnTo>
                <a:lnTo>
                  <a:pt x="8930" y="80367"/>
                </a:lnTo>
                <a:lnTo>
                  <a:pt x="26789" y="89297"/>
                </a:lnTo>
                <a:lnTo>
                  <a:pt x="53578" y="89297"/>
                </a:lnTo>
                <a:lnTo>
                  <a:pt x="80367" y="89297"/>
                </a:lnTo>
                <a:lnTo>
                  <a:pt x="116086" y="80367"/>
                </a:lnTo>
                <a:lnTo>
                  <a:pt x="133945" y="62508"/>
                </a:lnTo>
                <a:lnTo>
                  <a:pt x="160734" y="44649"/>
                </a:lnTo>
                <a:lnTo>
                  <a:pt x="160734" y="26789"/>
                </a:lnTo>
                <a:lnTo>
                  <a:pt x="151805" y="8930"/>
                </a:lnTo>
                <a:lnTo>
                  <a:pt x="133945" y="0"/>
                </a:lnTo>
                <a:lnTo>
                  <a:pt x="107156" y="0"/>
                </a:lnTo>
                <a:lnTo>
                  <a:pt x="71437" y="0"/>
                </a:lnTo>
                <a:lnTo>
                  <a:pt x="44648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35719" y="17860"/>
                </a:lnTo>
                <a:lnTo>
                  <a:pt x="53578" y="17860"/>
                </a:lnTo>
                <a:lnTo>
                  <a:pt x="71437" y="893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6866930" y="750094"/>
            <a:ext cx="98227" cy="312540"/>
          </a:xfrm>
          <a:custGeom>
            <a:avLst/>
            <a:gdLst/>
            <a:ahLst/>
            <a:cxnLst/>
            <a:rect l="0" t="0" r="0" b="0"/>
            <a:pathLst>
              <a:path w="98227" h="312540">
                <a:moveTo>
                  <a:pt x="0" y="8929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29" y="26789"/>
                </a:lnTo>
                <a:lnTo>
                  <a:pt x="8929" y="53578"/>
                </a:lnTo>
                <a:lnTo>
                  <a:pt x="17859" y="89297"/>
                </a:lnTo>
                <a:lnTo>
                  <a:pt x="26789" y="125015"/>
                </a:lnTo>
                <a:lnTo>
                  <a:pt x="35718" y="169664"/>
                </a:lnTo>
                <a:lnTo>
                  <a:pt x="53578" y="205382"/>
                </a:lnTo>
                <a:lnTo>
                  <a:pt x="62508" y="232172"/>
                </a:lnTo>
                <a:lnTo>
                  <a:pt x="71437" y="258961"/>
                </a:lnTo>
                <a:lnTo>
                  <a:pt x="80367" y="285750"/>
                </a:lnTo>
                <a:lnTo>
                  <a:pt x="89297" y="294679"/>
                </a:lnTo>
                <a:lnTo>
                  <a:pt x="89297" y="312539"/>
                </a:lnTo>
                <a:lnTo>
                  <a:pt x="98226" y="312539"/>
                </a:lnTo>
                <a:lnTo>
                  <a:pt x="98226" y="294679"/>
                </a:lnTo>
                <a:lnTo>
                  <a:pt x="98226" y="29467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6974086" y="901898"/>
            <a:ext cx="125017" cy="151806"/>
          </a:xfrm>
          <a:custGeom>
            <a:avLst/>
            <a:gdLst/>
            <a:ahLst/>
            <a:cxnLst/>
            <a:rect l="0" t="0" r="0" b="0"/>
            <a:pathLst>
              <a:path w="125017" h="151806">
                <a:moveTo>
                  <a:pt x="71437" y="8930"/>
                </a:moveTo>
                <a:lnTo>
                  <a:pt x="62508" y="8930"/>
                </a:lnTo>
                <a:lnTo>
                  <a:pt x="53578" y="8930"/>
                </a:lnTo>
                <a:lnTo>
                  <a:pt x="53578" y="0"/>
                </a:lnTo>
                <a:lnTo>
                  <a:pt x="35719" y="0"/>
                </a:lnTo>
                <a:lnTo>
                  <a:pt x="26789" y="8930"/>
                </a:ln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44649"/>
                </a:lnTo>
                <a:lnTo>
                  <a:pt x="17859" y="62508"/>
                </a:lnTo>
                <a:lnTo>
                  <a:pt x="35719" y="71438"/>
                </a:lnTo>
                <a:lnTo>
                  <a:pt x="53578" y="80368"/>
                </a:lnTo>
                <a:lnTo>
                  <a:pt x="80367" y="80368"/>
                </a:lnTo>
                <a:lnTo>
                  <a:pt x="107156" y="89297"/>
                </a:lnTo>
                <a:lnTo>
                  <a:pt x="116086" y="89297"/>
                </a:lnTo>
                <a:lnTo>
                  <a:pt x="125016" y="98227"/>
                </a:lnTo>
                <a:lnTo>
                  <a:pt x="116086" y="107157"/>
                </a:lnTo>
                <a:lnTo>
                  <a:pt x="89297" y="116086"/>
                </a:lnTo>
                <a:lnTo>
                  <a:pt x="62508" y="125016"/>
                </a:lnTo>
                <a:lnTo>
                  <a:pt x="35719" y="133946"/>
                </a:lnTo>
                <a:lnTo>
                  <a:pt x="8930" y="142875"/>
                </a:lnTo>
                <a:lnTo>
                  <a:pt x="0" y="151805"/>
                </a:lnTo>
                <a:lnTo>
                  <a:pt x="0" y="151805"/>
                </a:lnTo>
                <a:lnTo>
                  <a:pt x="8930" y="151805"/>
                </a:lnTo>
                <a:lnTo>
                  <a:pt x="35719" y="151805"/>
                </a:lnTo>
                <a:lnTo>
                  <a:pt x="35719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7090172" y="1116211"/>
            <a:ext cx="89298" cy="89298"/>
          </a:xfrm>
          <a:custGeom>
            <a:avLst/>
            <a:gdLst/>
            <a:ahLst/>
            <a:cxnLst/>
            <a:rect l="0" t="0" r="0" b="0"/>
            <a:pathLst>
              <a:path w="89298" h="89298">
                <a:moveTo>
                  <a:pt x="89297" y="0"/>
                </a:moveTo>
                <a:lnTo>
                  <a:pt x="89297" y="8930"/>
                </a:lnTo>
                <a:lnTo>
                  <a:pt x="71437" y="17859"/>
                </a:lnTo>
                <a:lnTo>
                  <a:pt x="62508" y="26789"/>
                </a:lnTo>
                <a:lnTo>
                  <a:pt x="44648" y="44648"/>
                </a:lnTo>
                <a:lnTo>
                  <a:pt x="26789" y="62508"/>
                </a:lnTo>
                <a:lnTo>
                  <a:pt x="8930" y="80367"/>
                </a:lnTo>
                <a:lnTo>
                  <a:pt x="0" y="89297"/>
                </a:lnTo>
                <a:lnTo>
                  <a:pt x="0" y="8929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7340203" y="857250"/>
            <a:ext cx="250032" cy="133946"/>
          </a:xfrm>
          <a:custGeom>
            <a:avLst/>
            <a:gdLst/>
            <a:ahLst/>
            <a:cxnLst/>
            <a:rect l="0" t="0" r="0" b="0"/>
            <a:pathLst>
              <a:path w="250032" h="133946">
                <a:moveTo>
                  <a:pt x="142875" y="8930"/>
                </a:moveTo>
                <a:lnTo>
                  <a:pt x="142875" y="0"/>
                </a:lnTo>
                <a:lnTo>
                  <a:pt x="133945" y="0"/>
                </a:lnTo>
                <a:lnTo>
                  <a:pt x="116086" y="0"/>
                </a:lnTo>
                <a:lnTo>
                  <a:pt x="98227" y="0"/>
                </a:lnTo>
                <a:lnTo>
                  <a:pt x="71438" y="8930"/>
                </a:lnTo>
                <a:lnTo>
                  <a:pt x="44649" y="26789"/>
                </a:lnTo>
                <a:lnTo>
                  <a:pt x="17860" y="44648"/>
                </a:lnTo>
                <a:lnTo>
                  <a:pt x="0" y="71437"/>
                </a:lnTo>
                <a:lnTo>
                  <a:pt x="0" y="89297"/>
                </a:lnTo>
                <a:lnTo>
                  <a:pt x="8930" y="107156"/>
                </a:lnTo>
                <a:lnTo>
                  <a:pt x="35719" y="125016"/>
                </a:lnTo>
                <a:lnTo>
                  <a:pt x="71438" y="133945"/>
                </a:lnTo>
                <a:lnTo>
                  <a:pt x="116086" y="133945"/>
                </a:lnTo>
                <a:lnTo>
                  <a:pt x="169664" y="133945"/>
                </a:lnTo>
                <a:lnTo>
                  <a:pt x="214313" y="116086"/>
                </a:lnTo>
                <a:lnTo>
                  <a:pt x="250031" y="107156"/>
                </a:lnTo>
                <a:lnTo>
                  <a:pt x="250031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7572375" y="875109"/>
            <a:ext cx="133946" cy="116087"/>
          </a:xfrm>
          <a:custGeom>
            <a:avLst/>
            <a:gdLst/>
            <a:ahLst/>
            <a:cxnLst/>
            <a:rect l="0" t="0" r="0" b="0"/>
            <a:pathLst>
              <a:path w="133946" h="116087">
                <a:moveTo>
                  <a:pt x="71438" y="0"/>
                </a:moveTo>
                <a:lnTo>
                  <a:pt x="62508" y="8930"/>
                </a:lnTo>
                <a:lnTo>
                  <a:pt x="44648" y="17860"/>
                </a:lnTo>
                <a:lnTo>
                  <a:pt x="26789" y="35719"/>
                </a:lnTo>
                <a:lnTo>
                  <a:pt x="8930" y="53578"/>
                </a:lnTo>
                <a:lnTo>
                  <a:pt x="0" y="71438"/>
                </a:lnTo>
                <a:lnTo>
                  <a:pt x="0" y="89297"/>
                </a:lnTo>
                <a:lnTo>
                  <a:pt x="8930" y="98227"/>
                </a:lnTo>
                <a:lnTo>
                  <a:pt x="26789" y="107157"/>
                </a:lnTo>
                <a:lnTo>
                  <a:pt x="44648" y="116086"/>
                </a:lnTo>
                <a:lnTo>
                  <a:pt x="71438" y="107157"/>
                </a:lnTo>
                <a:lnTo>
                  <a:pt x="98227" y="107157"/>
                </a:lnTo>
                <a:lnTo>
                  <a:pt x="116086" y="98227"/>
                </a:lnTo>
                <a:lnTo>
                  <a:pt x="133945" y="80367"/>
                </a:lnTo>
                <a:lnTo>
                  <a:pt x="133945" y="62508"/>
                </a:lnTo>
                <a:lnTo>
                  <a:pt x="125016" y="44649"/>
                </a:lnTo>
                <a:lnTo>
                  <a:pt x="107156" y="26789"/>
                </a:lnTo>
                <a:lnTo>
                  <a:pt x="80367" y="17860"/>
                </a:lnTo>
                <a:lnTo>
                  <a:pt x="53578" y="8930"/>
                </a:lnTo>
                <a:lnTo>
                  <a:pt x="26789" y="8930"/>
                </a:lnTo>
                <a:lnTo>
                  <a:pt x="17859" y="17860"/>
                </a:lnTo>
                <a:lnTo>
                  <a:pt x="8930" y="26789"/>
                </a:lnTo>
                <a:lnTo>
                  <a:pt x="17859" y="44649"/>
                </a:lnTo>
                <a:lnTo>
                  <a:pt x="44648" y="53578"/>
                </a:lnTo>
                <a:lnTo>
                  <a:pt x="71438" y="53578"/>
                </a:lnTo>
                <a:lnTo>
                  <a:pt x="98227" y="53578"/>
                </a:lnTo>
                <a:lnTo>
                  <a:pt x="98227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7795617" y="669727"/>
            <a:ext cx="35720" cy="312540"/>
          </a:xfrm>
          <a:custGeom>
            <a:avLst/>
            <a:gdLst/>
            <a:ahLst/>
            <a:cxnLst/>
            <a:rect l="0" t="0" r="0" b="0"/>
            <a:pathLst>
              <a:path w="35720" h="31254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8930" y="80367"/>
                </a:lnTo>
                <a:lnTo>
                  <a:pt x="8930" y="125015"/>
                </a:lnTo>
                <a:lnTo>
                  <a:pt x="17860" y="160734"/>
                </a:lnTo>
                <a:lnTo>
                  <a:pt x="17860" y="205382"/>
                </a:lnTo>
                <a:lnTo>
                  <a:pt x="26789" y="241101"/>
                </a:lnTo>
                <a:lnTo>
                  <a:pt x="35719" y="267890"/>
                </a:lnTo>
                <a:lnTo>
                  <a:pt x="35719" y="285749"/>
                </a:lnTo>
                <a:lnTo>
                  <a:pt x="35719" y="303609"/>
                </a:lnTo>
                <a:lnTo>
                  <a:pt x="35719" y="312539"/>
                </a:lnTo>
                <a:lnTo>
                  <a:pt x="35719" y="312539"/>
                </a:lnTo>
                <a:lnTo>
                  <a:pt x="35719" y="31253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7840266" y="839391"/>
            <a:ext cx="169665" cy="151805"/>
          </a:xfrm>
          <a:custGeom>
            <a:avLst/>
            <a:gdLst/>
            <a:ahLst/>
            <a:cxnLst/>
            <a:rect l="0" t="0" r="0" b="0"/>
            <a:pathLst>
              <a:path w="169665" h="151805">
                <a:moveTo>
                  <a:pt x="116086" y="8929"/>
                </a:moveTo>
                <a:lnTo>
                  <a:pt x="98226" y="8929"/>
                </a:lnTo>
                <a:lnTo>
                  <a:pt x="80367" y="8929"/>
                </a:lnTo>
                <a:lnTo>
                  <a:pt x="53578" y="0"/>
                </a:lnTo>
                <a:lnTo>
                  <a:pt x="35718" y="8929"/>
                </a:lnTo>
                <a:lnTo>
                  <a:pt x="8929" y="17859"/>
                </a:lnTo>
                <a:lnTo>
                  <a:pt x="0" y="26789"/>
                </a:lnTo>
                <a:lnTo>
                  <a:pt x="0" y="44648"/>
                </a:lnTo>
                <a:lnTo>
                  <a:pt x="17859" y="53578"/>
                </a:lnTo>
                <a:lnTo>
                  <a:pt x="35718" y="71437"/>
                </a:lnTo>
                <a:lnTo>
                  <a:pt x="71437" y="80367"/>
                </a:lnTo>
                <a:lnTo>
                  <a:pt x="107156" y="89296"/>
                </a:lnTo>
                <a:lnTo>
                  <a:pt x="133945" y="98226"/>
                </a:lnTo>
                <a:lnTo>
                  <a:pt x="160734" y="98226"/>
                </a:lnTo>
                <a:lnTo>
                  <a:pt x="169664" y="107156"/>
                </a:lnTo>
                <a:lnTo>
                  <a:pt x="160734" y="125015"/>
                </a:lnTo>
                <a:lnTo>
                  <a:pt x="133945" y="133945"/>
                </a:lnTo>
                <a:lnTo>
                  <a:pt x="107156" y="142875"/>
                </a:lnTo>
                <a:lnTo>
                  <a:pt x="71437" y="151804"/>
                </a:lnTo>
                <a:lnTo>
                  <a:pt x="35718" y="151804"/>
                </a:lnTo>
                <a:lnTo>
                  <a:pt x="17859" y="151804"/>
                </a:lnTo>
                <a:lnTo>
                  <a:pt x="8929" y="151804"/>
                </a:lnTo>
                <a:lnTo>
                  <a:pt x="17859" y="142875"/>
                </a:lnTo>
                <a:lnTo>
                  <a:pt x="35718" y="125015"/>
                </a:lnTo>
                <a:lnTo>
                  <a:pt x="35718" y="12501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8027789" y="776883"/>
            <a:ext cx="223242" cy="151805"/>
          </a:xfrm>
          <a:custGeom>
            <a:avLst/>
            <a:gdLst/>
            <a:ahLst/>
            <a:cxnLst/>
            <a:rect l="0" t="0" r="0" b="0"/>
            <a:pathLst>
              <a:path w="223242" h="151805">
                <a:moveTo>
                  <a:pt x="0" y="0"/>
                </a:moveTo>
                <a:lnTo>
                  <a:pt x="0" y="0"/>
                </a:lnTo>
                <a:lnTo>
                  <a:pt x="17859" y="0"/>
                </a:lnTo>
                <a:lnTo>
                  <a:pt x="35719" y="0"/>
                </a:lnTo>
                <a:lnTo>
                  <a:pt x="71438" y="8929"/>
                </a:lnTo>
                <a:lnTo>
                  <a:pt x="116086" y="8929"/>
                </a:lnTo>
                <a:lnTo>
                  <a:pt x="142875" y="17859"/>
                </a:lnTo>
                <a:lnTo>
                  <a:pt x="178593" y="35718"/>
                </a:lnTo>
                <a:lnTo>
                  <a:pt x="187523" y="44648"/>
                </a:lnTo>
                <a:lnTo>
                  <a:pt x="178593" y="62508"/>
                </a:lnTo>
                <a:lnTo>
                  <a:pt x="160734" y="80367"/>
                </a:lnTo>
                <a:lnTo>
                  <a:pt x="125016" y="89297"/>
                </a:lnTo>
                <a:lnTo>
                  <a:pt x="89297" y="107156"/>
                </a:lnTo>
                <a:lnTo>
                  <a:pt x="53578" y="125015"/>
                </a:lnTo>
                <a:lnTo>
                  <a:pt x="44649" y="133945"/>
                </a:lnTo>
                <a:lnTo>
                  <a:pt x="44649" y="142875"/>
                </a:lnTo>
                <a:lnTo>
                  <a:pt x="62508" y="151804"/>
                </a:lnTo>
                <a:lnTo>
                  <a:pt x="89297" y="151804"/>
                </a:lnTo>
                <a:lnTo>
                  <a:pt x="125016" y="151804"/>
                </a:lnTo>
                <a:lnTo>
                  <a:pt x="160734" y="151804"/>
                </a:lnTo>
                <a:lnTo>
                  <a:pt x="196452" y="142875"/>
                </a:lnTo>
                <a:lnTo>
                  <a:pt x="223241" y="125015"/>
                </a:lnTo>
                <a:lnTo>
                  <a:pt x="223241" y="12501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8313538" y="651867"/>
            <a:ext cx="71439" cy="312540"/>
          </a:xfrm>
          <a:custGeom>
            <a:avLst/>
            <a:gdLst/>
            <a:ahLst/>
            <a:cxnLst/>
            <a:rect l="0" t="0" r="0" b="0"/>
            <a:pathLst>
              <a:path w="71439" h="312540">
                <a:moveTo>
                  <a:pt x="0" y="8930"/>
                </a:moveTo>
                <a:lnTo>
                  <a:pt x="8930" y="0"/>
                </a:lnTo>
                <a:lnTo>
                  <a:pt x="17860" y="0"/>
                </a:lnTo>
                <a:lnTo>
                  <a:pt x="35719" y="8930"/>
                </a:lnTo>
                <a:lnTo>
                  <a:pt x="44649" y="17860"/>
                </a:lnTo>
                <a:lnTo>
                  <a:pt x="62508" y="44649"/>
                </a:lnTo>
                <a:lnTo>
                  <a:pt x="71438" y="80367"/>
                </a:lnTo>
                <a:lnTo>
                  <a:pt x="71438" y="125016"/>
                </a:lnTo>
                <a:lnTo>
                  <a:pt x="71438" y="178594"/>
                </a:lnTo>
                <a:lnTo>
                  <a:pt x="62508" y="232172"/>
                </a:lnTo>
                <a:lnTo>
                  <a:pt x="44649" y="276820"/>
                </a:lnTo>
                <a:lnTo>
                  <a:pt x="17860" y="312539"/>
                </a:lnTo>
                <a:lnTo>
                  <a:pt x="17860" y="31253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5947172" y="1393031"/>
            <a:ext cx="366118" cy="205384"/>
          </a:xfrm>
          <a:custGeom>
            <a:avLst/>
            <a:gdLst/>
            <a:ahLst/>
            <a:cxnLst/>
            <a:rect l="0" t="0" r="0" b="0"/>
            <a:pathLst>
              <a:path w="366118" h="205384">
                <a:moveTo>
                  <a:pt x="232172" y="8930"/>
                </a:moveTo>
                <a:lnTo>
                  <a:pt x="232172" y="8930"/>
                </a:lnTo>
                <a:lnTo>
                  <a:pt x="232172" y="0"/>
                </a:lnTo>
                <a:lnTo>
                  <a:pt x="223242" y="0"/>
                </a:lnTo>
                <a:lnTo>
                  <a:pt x="214312" y="0"/>
                </a:lnTo>
                <a:lnTo>
                  <a:pt x="205383" y="0"/>
                </a:lnTo>
                <a:lnTo>
                  <a:pt x="187523" y="0"/>
                </a:lnTo>
                <a:lnTo>
                  <a:pt x="160734" y="8930"/>
                </a:lnTo>
                <a:lnTo>
                  <a:pt x="133945" y="17859"/>
                </a:lnTo>
                <a:lnTo>
                  <a:pt x="98226" y="35719"/>
                </a:lnTo>
                <a:lnTo>
                  <a:pt x="62508" y="62508"/>
                </a:lnTo>
                <a:lnTo>
                  <a:pt x="35719" y="89297"/>
                </a:lnTo>
                <a:lnTo>
                  <a:pt x="8930" y="116086"/>
                </a:lnTo>
                <a:lnTo>
                  <a:pt x="0" y="151805"/>
                </a:lnTo>
                <a:lnTo>
                  <a:pt x="8930" y="178594"/>
                </a:lnTo>
                <a:lnTo>
                  <a:pt x="35719" y="187523"/>
                </a:lnTo>
                <a:lnTo>
                  <a:pt x="89297" y="205383"/>
                </a:lnTo>
                <a:lnTo>
                  <a:pt x="151805" y="205383"/>
                </a:lnTo>
                <a:lnTo>
                  <a:pt x="214312" y="205383"/>
                </a:lnTo>
                <a:lnTo>
                  <a:pt x="285750" y="205383"/>
                </a:lnTo>
                <a:lnTo>
                  <a:pt x="330398" y="196453"/>
                </a:lnTo>
                <a:lnTo>
                  <a:pt x="366117" y="196453"/>
                </a:lnTo>
                <a:lnTo>
                  <a:pt x="366117" y="19645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6420445" y="1241227"/>
            <a:ext cx="276822" cy="392907"/>
          </a:xfrm>
          <a:custGeom>
            <a:avLst/>
            <a:gdLst/>
            <a:ahLst/>
            <a:cxnLst/>
            <a:rect l="0" t="0" r="0" b="0"/>
            <a:pathLst>
              <a:path w="276822" h="392907">
                <a:moveTo>
                  <a:pt x="160735" y="0"/>
                </a:moveTo>
                <a:lnTo>
                  <a:pt x="160735" y="0"/>
                </a:lnTo>
                <a:lnTo>
                  <a:pt x="151805" y="8929"/>
                </a:lnTo>
                <a:lnTo>
                  <a:pt x="133946" y="17859"/>
                </a:lnTo>
                <a:lnTo>
                  <a:pt x="116086" y="35718"/>
                </a:lnTo>
                <a:lnTo>
                  <a:pt x="89297" y="62507"/>
                </a:lnTo>
                <a:lnTo>
                  <a:pt x="53578" y="107156"/>
                </a:lnTo>
                <a:lnTo>
                  <a:pt x="26789" y="151804"/>
                </a:lnTo>
                <a:lnTo>
                  <a:pt x="8930" y="205382"/>
                </a:lnTo>
                <a:lnTo>
                  <a:pt x="0" y="250031"/>
                </a:lnTo>
                <a:lnTo>
                  <a:pt x="17860" y="294679"/>
                </a:lnTo>
                <a:lnTo>
                  <a:pt x="44649" y="339327"/>
                </a:lnTo>
                <a:lnTo>
                  <a:pt x="98227" y="366117"/>
                </a:lnTo>
                <a:lnTo>
                  <a:pt x="151805" y="383976"/>
                </a:lnTo>
                <a:lnTo>
                  <a:pt x="214313" y="392906"/>
                </a:lnTo>
                <a:lnTo>
                  <a:pt x="276821" y="392906"/>
                </a:lnTo>
                <a:lnTo>
                  <a:pt x="276821" y="39290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6643688" y="1366242"/>
            <a:ext cx="241102" cy="160735"/>
          </a:xfrm>
          <a:custGeom>
            <a:avLst/>
            <a:gdLst/>
            <a:ahLst/>
            <a:cxnLst/>
            <a:rect l="0" t="0" r="0" b="0"/>
            <a:pathLst>
              <a:path w="241102" h="160735">
                <a:moveTo>
                  <a:pt x="8929" y="8930"/>
                </a:move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29" y="53578"/>
                </a:lnTo>
                <a:lnTo>
                  <a:pt x="17859" y="80367"/>
                </a:lnTo>
                <a:lnTo>
                  <a:pt x="35718" y="107156"/>
                </a:lnTo>
                <a:lnTo>
                  <a:pt x="44648" y="125016"/>
                </a:lnTo>
                <a:lnTo>
                  <a:pt x="62507" y="142875"/>
                </a:lnTo>
                <a:lnTo>
                  <a:pt x="71437" y="160734"/>
                </a:lnTo>
                <a:lnTo>
                  <a:pt x="80367" y="160734"/>
                </a:lnTo>
                <a:lnTo>
                  <a:pt x="80367" y="160734"/>
                </a:lnTo>
                <a:lnTo>
                  <a:pt x="80367" y="142875"/>
                </a:lnTo>
                <a:lnTo>
                  <a:pt x="89296" y="125016"/>
                </a:lnTo>
                <a:lnTo>
                  <a:pt x="98226" y="107156"/>
                </a:lnTo>
                <a:lnTo>
                  <a:pt x="107156" y="80367"/>
                </a:lnTo>
                <a:lnTo>
                  <a:pt x="133945" y="53578"/>
                </a:lnTo>
                <a:lnTo>
                  <a:pt x="151804" y="26789"/>
                </a:lnTo>
                <a:lnTo>
                  <a:pt x="178593" y="8930"/>
                </a:lnTo>
                <a:lnTo>
                  <a:pt x="196453" y="0"/>
                </a:lnTo>
                <a:lnTo>
                  <a:pt x="214312" y="0"/>
                </a:lnTo>
                <a:lnTo>
                  <a:pt x="232171" y="8930"/>
                </a:lnTo>
                <a:lnTo>
                  <a:pt x="232171" y="8930"/>
                </a:lnTo>
                <a:lnTo>
                  <a:pt x="241101" y="17860"/>
                </a:lnTo>
                <a:lnTo>
                  <a:pt x="241101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6849070" y="1410890"/>
            <a:ext cx="151806" cy="107158"/>
          </a:xfrm>
          <a:custGeom>
            <a:avLst/>
            <a:gdLst/>
            <a:ahLst/>
            <a:cxnLst/>
            <a:rect l="0" t="0" r="0" b="0"/>
            <a:pathLst>
              <a:path w="151806" h="107158">
                <a:moveTo>
                  <a:pt x="35719" y="35719"/>
                </a:moveTo>
                <a:lnTo>
                  <a:pt x="26789" y="35719"/>
                </a:lnTo>
                <a:lnTo>
                  <a:pt x="8930" y="44649"/>
                </a:lnTo>
                <a:lnTo>
                  <a:pt x="8930" y="62508"/>
                </a:lnTo>
                <a:lnTo>
                  <a:pt x="0" y="71438"/>
                </a:lnTo>
                <a:lnTo>
                  <a:pt x="0" y="89297"/>
                </a:lnTo>
                <a:lnTo>
                  <a:pt x="8930" y="98227"/>
                </a:lnTo>
                <a:lnTo>
                  <a:pt x="26789" y="107157"/>
                </a:lnTo>
                <a:lnTo>
                  <a:pt x="44649" y="107157"/>
                </a:lnTo>
                <a:lnTo>
                  <a:pt x="71438" y="98227"/>
                </a:lnTo>
                <a:lnTo>
                  <a:pt x="89297" y="89297"/>
                </a:lnTo>
                <a:lnTo>
                  <a:pt x="107157" y="80368"/>
                </a:lnTo>
                <a:lnTo>
                  <a:pt x="116086" y="62508"/>
                </a:lnTo>
                <a:lnTo>
                  <a:pt x="107157" y="44649"/>
                </a:lnTo>
                <a:lnTo>
                  <a:pt x="98227" y="26789"/>
                </a:lnTo>
                <a:lnTo>
                  <a:pt x="80368" y="8930"/>
                </a:lnTo>
                <a:lnTo>
                  <a:pt x="62508" y="0"/>
                </a:lnTo>
                <a:lnTo>
                  <a:pt x="35719" y="0"/>
                </a:lnTo>
                <a:lnTo>
                  <a:pt x="17860" y="0"/>
                </a:lnTo>
                <a:lnTo>
                  <a:pt x="8930" y="8930"/>
                </a:lnTo>
                <a:lnTo>
                  <a:pt x="17860" y="17860"/>
                </a:lnTo>
                <a:lnTo>
                  <a:pt x="26789" y="26789"/>
                </a:lnTo>
                <a:lnTo>
                  <a:pt x="53578" y="35719"/>
                </a:lnTo>
                <a:lnTo>
                  <a:pt x="80368" y="44649"/>
                </a:lnTo>
                <a:lnTo>
                  <a:pt x="116086" y="44649"/>
                </a:lnTo>
                <a:lnTo>
                  <a:pt x="151805" y="44649"/>
                </a:lnTo>
                <a:lnTo>
                  <a:pt x="151805" y="446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7045523" y="1357313"/>
            <a:ext cx="250033" cy="133946"/>
          </a:xfrm>
          <a:custGeom>
            <a:avLst/>
            <a:gdLst/>
            <a:ahLst/>
            <a:cxnLst/>
            <a:rect l="0" t="0" r="0" b="0"/>
            <a:pathLst>
              <a:path w="250033" h="133946">
                <a:moveTo>
                  <a:pt x="35719" y="53577"/>
                </a:moveTo>
                <a:lnTo>
                  <a:pt x="26790" y="53577"/>
                </a:lnTo>
                <a:lnTo>
                  <a:pt x="17860" y="53577"/>
                </a:lnTo>
                <a:lnTo>
                  <a:pt x="8930" y="62507"/>
                </a:lnTo>
                <a:lnTo>
                  <a:pt x="0" y="71437"/>
                </a:lnTo>
                <a:lnTo>
                  <a:pt x="0" y="80366"/>
                </a:lnTo>
                <a:lnTo>
                  <a:pt x="0" y="89296"/>
                </a:lnTo>
                <a:lnTo>
                  <a:pt x="0" y="98226"/>
                </a:lnTo>
                <a:lnTo>
                  <a:pt x="8930" y="116085"/>
                </a:lnTo>
                <a:lnTo>
                  <a:pt x="17860" y="116085"/>
                </a:lnTo>
                <a:lnTo>
                  <a:pt x="44649" y="125015"/>
                </a:lnTo>
                <a:lnTo>
                  <a:pt x="62508" y="133945"/>
                </a:lnTo>
                <a:lnTo>
                  <a:pt x="89297" y="125015"/>
                </a:lnTo>
                <a:lnTo>
                  <a:pt x="107157" y="125015"/>
                </a:lnTo>
                <a:lnTo>
                  <a:pt x="125016" y="116085"/>
                </a:lnTo>
                <a:lnTo>
                  <a:pt x="142875" y="107156"/>
                </a:lnTo>
                <a:lnTo>
                  <a:pt x="151805" y="89296"/>
                </a:lnTo>
                <a:lnTo>
                  <a:pt x="151805" y="80366"/>
                </a:lnTo>
                <a:lnTo>
                  <a:pt x="151805" y="71437"/>
                </a:lnTo>
                <a:lnTo>
                  <a:pt x="142875" y="62507"/>
                </a:lnTo>
                <a:lnTo>
                  <a:pt x="142875" y="71437"/>
                </a:lnTo>
                <a:lnTo>
                  <a:pt x="142875" y="80366"/>
                </a:lnTo>
                <a:lnTo>
                  <a:pt x="142875" y="89296"/>
                </a:lnTo>
                <a:lnTo>
                  <a:pt x="142875" y="98226"/>
                </a:lnTo>
                <a:lnTo>
                  <a:pt x="151805" y="107156"/>
                </a:lnTo>
                <a:lnTo>
                  <a:pt x="160735" y="116085"/>
                </a:lnTo>
                <a:lnTo>
                  <a:pt x="178594" y="125015"/>
                </a:lnTo>
                <a:lnTo>
                  <a:pt x="196454" y="125015"/>
                </a:lnTo>
                <a:lnTo>
                  <a:pt x="214313" y="125015"/>
                </a:lnTo>
                <a:lnTo>
                  <a:pt x="232172" y="116085"/>
                </a:lnTo>
                <a:lnTo>
                  <a:pt x="241102" y="116085"/>
                </a:lnTo>
                <a:lnTo>
                  <a:pt x="250032" y="98226"/>
                </a:lnTo>
                <a:lnTo>
                  <a:pt x="250032" y="80366"/>
                </a:lnTo>
                <a:lnTo>
                  <a:pt x="250032" y="53577"/>
                </a:lnTo>
                <a:lnTo>
                  <a:pt x="232172" y="35718"/>
                </a:lnTo>
                <a:lnTo>
                  <a:pt x="223243" y="17859"/>
                </a:lnTo>
                <a:lnTo>
                  <a:pt x="205383" y="0"/>
                </a:lnTo>
                <a:lnTo>
                  <a:pt x="196454" y="0"/>
                </a:lnTo>
                <a:lnTo>
                  <a:pt x="196454" y="0"/>
                </a:lnTo>
                <a:lnTo>
                  <a:pt x="196454" y="0"/>
                </a:lnTo>
                <a:lnTo>
                  <a:pt x="196454" y="0"/>
                </a:lnTo>
                <a:lnTo>
                  <a:pt x="214313" y="8929"/>
                </a:lnTo>
                <a:lnTo>
                  <a:pt x="214313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7429500" y="1464469"/>
            <a:ext cx="26790" cy="62508"/>
          </a:xfrm>
          <a:custGeom>
            <a:avLst/>
            <a:gdLst/>
            <a:ahLst/>
            <a:cxnLst/>
            <a:rect l="0" t="0" r="0" b="0"/>
            <a:pathLst>
              <a:path w="26790" h="62508">
                <a:moveTo>
                  <a:pt x="1785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8929"/>
                </a:lnTo>
                <a:lnTo>
                  <a:pt x="17859" y="8929"/>
                </a:lnTo>
                <a:lnTo>
                  <a:pt x="17859" y="17859"/>
                </a:lnTo>
                <a:lnTo>
                  <a:pt x="8930" y="26789"/>
                </a:lnTo>
                <a:lnTo>
                  <a:pt x="8930" y="35718"/>
                </a:lnTo>
                <a:lnTo>
                  <a:pt x="0" y="44648"/>
                </a:lnTo>
                <a:lnTo>
                  <a:pt x="0" y="53578"/>
                </a:lnTo>
                <a:lnTo>
                  <a:pt x="0" y="62507"/>
                </a:lnTo>
                <a:lnTo>
                  <a:pt x="0" y="62507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7340203" y="1348383"/>
            <a:ext cx="98228" cy="116087"/>
          </a:xfrm>
          <a:custGeom>
            <a:avLst/>
            <a:gdLst/>
            <a:ahLst/>
            <a:cxnLst/>
            <a:rect l="0" t="0" r="0" b="0"/>
            <a:pathLst>
              <a:path w="98228" h="116087">
                <a:moveTo>
                  <a:pt x="53578" y="8930"/>
                </a:moveTo>
                <a:lnTo>
                  <a:pt x="53578" y="8930"/>
                </a:lnTo>
                <a:lnTo>
                  <a:pt x="53578" y="0"/>
                </a:lnTo>
                <a:lnTo>
                  <a:pt x="53578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26789" y="17859"/>
                </a:lnTo>
                <a:lnTo>
                  <a:pt x="26789" y="17859"/>
                </a:lnTo>
                <a:lnTo>
                  <a:pt x="35719" y="26789"/>
                </a:lnTo>
                <a:lnTo>
                  <a:pt x="35719" y="35719"/>
                </a:lnTo>
                <a:lnTo>
                  <a:pt x="44649" y="53578"/>
                </a:lnTo>
                <a:lnTo>
                  <a:pt x="53578" y="62507"/>
                </a:lnTo>
                <a:lnTo>
                  <a:pt x="71438" y="71437"/>
                </a:lnTo>
                <a:lnTo>
                  <a:pt x="80367" y="80367"/>
                </a:lnTo>
                <a:lnTo>
                  <a:pt x="89297" y="89296"/>
                </a:lnTo>
                <a:lnTo>
                  <a:pt x="98227" y="89296"/>
                </a:lnTo>
                <a:lnTo>
                  <a:pt x="98227" y="98226"/>
                </a:lnTo>
                <a:lnTo>
                  <a:pt x="89297" y="98226"/>
                </a:lnTo>
                <a:lnTo>
                  <a:pt x="80367" y="98226"/>
                </a:lnTo>
                <a:lnTo>
                  <a:pt x="62508" y="107156"/>
                </a:lnTo>
                <a:lnTo>
                  <a:pt x="44649" y="107156"/>
                </a:lnTo>
                <a:lnTo>
                  <a:pt x="26789" y="107156"/>
                </a:lnTo>
                <a:lnTo>
                  <a:pt x="8930" y="116086"/>
                </a:lnTo>
                <a:lnTo>
                  <a:pt x="0" y="116086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7456289" y="1464469"/>
            <a:ext cx="80368" cy="107157"/>
          </a:xfrm>
          <a:custGeom>
            <a:avLst/>
            <a:gdLst/>
            <a:ahLst/>
            <a:cxnLst/>
            <a:rect l="0" t="0" r="0" b="0"/>
            <a:pathLst>
              <a:path w="80368" h="107157">
                <a:moveTo>
                  <a:pt x="80367" y="0"/>
                </a:moveTo>
                <a:lnTo>
                  <a:pt x="80367" y="8929"/>
                </a:lnTo>
                <a:lnTo>
                  <a:pt x="80367" y="8929"/>
                </a:lnTo>
                <a:lnTo>
                  <a:pt x="80367" y="8929"/>
                </a:lnTo>
                <a:lnTo>
                  <a:pt x="80367" y="26789"/>
                </a:lnTo>
                <a:lnTo>
                  <a:pt x="71438" y="35718"/>
                </a:lnTo>
                <a:lnTo>
                  <a:pt x="53578" y="53578"/>
                </a:lnTo>
                <a:lnTo>
                  <a:pt x="44649" y="71437"/>
                </a:lnTo>
                <a:lnTo>
                  <a:pt x="26789" y="80367"/>
                </a:lnTo>
                <a:lnTo>
                  <a:pt x="17859" y="9822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7590234" y="1268016"/>
            <a:ext cx="125017" cy="151805"/>
          </a:xfrm>
          <a:custGeom>
            <a:avLst/>
            <a:gdLst/>
            <a:ahLst/>
            <a:cxnLst/>
            <a:rect l="0" t="0" r="0" b="0"/>
            <a:pathLst>
              <a:path w="125017" h="151805">
                <a:moveTo>
                  <a:pt x="125016" y="0"/>
                </a:moveTo>
                <a:lnTo>
                  <a:pt x="125016" y="0"/>
                </a:lnTo>
                <a:lnTo>
                  <a:pt x="116086" y="0"/>
                </a:lnTo>
                <a:lnTo>
                  <a:pt x="98227" y="8929"/>
                </a:lnTo>
                <a:lnTo>
                  <a:pt x="80368" y="17859"/>
                </a:lnTo>
                <a:lnTo>
                  <a:pt x="53579" y="35718"/>
                </a:lnTo>
                <a:lnTo>
                  <a:pt x="26789" y="53578"/>
                </a:lnTo>
                <a:lnTo>
                  <a:pt x="8930" y="80367"/>
                </a:lnTo>
                <a:lnTo>
                  <a:pt x="0" y="98226"/>
                </a:lnTo>
                <a:lnTo>
                  <a:pt x="8930" y="116086"/>
                </a:lnTo>
                <a:lnTo>
                  <a:pt x="26789" y="133945"/>
                </a:lnTo>
                <a:lnTo>
                  <a:pt x="44649" y="142874"/>
                </a:lnTo>
                <a:lnTo>
                  <a:pt x="80368" y="151804"/>
                </a:lnTo>
                <a:lnTo>
                  <a:pt x="116086" y="151804"/>
                </a:lnTo>
                <a:lnTo>
                  <a:pt x="116086" y="15180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7742039" y="1312664"/>
            <a:ext cx="151806" cy="98227"/>
          </a:xfrm>
          <a:custGeom>
            <a:avLst/>
            <a:gdLst/>
            <a:ahLst/>
            <a:cxnLst/>
            <a:rect l="0" t="0" r="0" b="0"/>
            <a:pathLst>
              <a:path w="151806" h="98227">
                <a:moveTo>
                  <a:pt x="62508" y="35719"/>
                </a:moveTo>
                <a:lnTo>
                  <a:pt x="53578" y="35719"/>
                </a:lnTo>
                <a:lnTo>
                  <a:pt x="35719" y="44649"/>
                </a:lnTo>
                <a:lnTo>
                  <a:pt x="17859" y="53578"/>
                </a:lnTo>
                <a:lnTo>
                  <a:pt x="8930" y="71438"/>
                </a:lnTo>
                <a:lnTo>
                  <a:pt x="0" y="80367"/>
                </a:lnTo>
                <a:lnTo>
                  <a:pt x="8930" y="89297"/>
                </a:lnTo>
                <a:lnTo>
                  <a:pt x="17859" y="98226"/>
                </a:lnTo>
                <a:lnTo>
                  <a:pt x="35719" y="98226"/>
                </a:lnTo>
                <a:lnTo>
                  <a:pt x="62508" y="98226"/>
                </a:lnTo>
                <a:lnTo>
                  <a:pt x="98227" y="98226"/>
                </a:lnTo>
                <a:lnTo>
                  <a:pt x="125016" y="89297"/>
                </a:lnTo>
                <a:lnTo>
                  <a:pt x="142875" y="80367"/>
                </a:lnTo>
                <a:lnTo>
                  <a:pt x="151805" y="62508"/>
                </a:lnTo>
                <a:lnTo>
                  <a:pt x="142875" y="44649"/>
                </a:lnTo>
                <a:lnTo>
                  <a:pt x="125016" y="26789"/>
                </a:lnTo>
                <a:lnTo>
                  <a:pt x="107156" y="17859"/>
                </a:lnTo>
                <a:lnTo>
                  <a:pt x="80367" y="8930"/>
                </a:lnTo>
                <a:lnTo>
                  <a:pt x="62508" y="0"/>
                </a:lnTo>
                <a:lnTo>
                  <a:pt x="44649" y="0"/>
                </a:lnTo>
                <a:lnTo>
                  <a:pt x="44649" y="8930"/>
                </a:lnTo>
                <a:lnTo>
                  <a:pt x="44649" y="17859"/>
                </a:lnTo>
                <a:lnTo>
                  <a:pt x="62508" y="26789"/>
                </a:lnTo>
                <a:lnTo>
                  <a:pt x="89297" y="26789"/>
                </a:lnTo>
                <a:lnTo>
                  <a:pt x="89297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7956352" y="1160859"/>
            <a:ext cx="44649" cy="232173"/>
          </a:xfrm>
          <a:custGeom>
            <a:avLst/>
            <a:gdLst/>
            <a:ahLst/>
            <a:cxnLst/>
            <a:rect l="0" t="0" r="0" b="0"/>
            <a:pathLst>
              <a:path w="44649" h="232173">
                <a:moveTo>
                  <a:pt x="35718" y="0"/>
                </a:moveTo>
                <a:lnTo>
                  <a:pt x="35718" y="0"/>
                </a:lnTo>
                <a:lnTo>
                  <a:pt x="35718" y="8930"/>
                </a:lnTo>
                <a:lnTo>
                  <a:pt x="35718" y="17860"/>
                </a:lnTo>
                <a:lnTo>
                  <a:pt x="26789" y="35719"/>
                </a:lnTo>
                <a:lnTo>
                  <a:pt x="17859" y="53578"/>
                </a:lnTo>
                <a:lnTo>
                  <a:pt x="17859" y="80368"/>
                </a:lnTo>
                <a:lnTo>
                  <a:pt x="8929" y="116086"/>
                </a:lnTo>
                <a:lnTo>
                  <a:pt x="8929" y="142875"/>
                </a:lnTo>
                <a:lnTo>
                  <a:pt x="0" y="169664"/>
                </a:lnTo>
                <a:lnTo>
                  <a:pt x="0" y="196454"/>
                </a:lnTo>
                <a:lnTo>
                  <a:pt x="0" y="205383"/>
                </a:lnTo>
                <a:lnTo>
                  <a:pt x="8929" y="223243"/>
                </a:lnTo>
                <a:lnTo>
                  <a:pt x="17859" y="232172"/>
                </a:lnTo>
                <a:lnTo>
                  <a:pt x="35718" y="232172"/>
                </a:lnTo>
                <a:lnTo>
                  <a:pt x="44648" y="223243"/>
                </a:lnTo>
                <a:lnTo>
                  <a:pt x="44648" y="22324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8027789" y="1285875"/>
            <a:ext cx="116087" cy="80368"/>
          </a:xfrm>
          <a:custGeom>
            <a:avLst/>
            <a:gdLst/>
            <a:ahLst/>
            <a:cxnLst/>
            <a:rect l="0" t="0" r="0" b="0"/>
            <a:pathLst>
              <a:path w="116087" h="80368">
                <a:moveTo>
                  <a:pt x="116086" y="8930"/>
                </a:moveTo>
                <a:lnTo>
                  <a:pt x="116086" y="0"/>
                </a:lnTo>
                <a:lnTo>
                  <a:pt x="107156" y="0"/>
                </a:lnTo>
                <a:lnTo>
                  <a:pt x="98227" y="0"/>
                </a:lnTo>
                <a:lnTo>
                  <a:pt x="80367" y="0"/>
                </a:lnTo>
                <a:lnTo>
                  <a:pt x="62508" y="0"/>
                </a:lnTo>
                <a:lnTo>
                  <a:pt x="53578" y="0"/>
                </a:lnTo>
                <a:lnTo>
                  <a:pt x="35719" y="8930"/>
                </a:lnTo>
                <a:lnTo>
                  <a:pt x="35719" y="17859"/>
                </a:lnTo>
                <a:lnTo>
                  <a:pt x="35719" y="26789"/>
                </a:lnTo>
                <a:lnTo>
                  <a:pt x="44649" y="26789"/>
                </a:lnTo>
                <a:lnTo>
                  <a:pt x="53578" y="35719"/>
                </a:lnTo>
                <a:lnTo>
                  <a:pt x="71438" y="44648"/>
                </a:lnTo>
                <a:lnTo>
                  <a:pt x="89297" y="44648"/>
                </a:lnTo>
                <a:lnTo>
                  <a:pt x="89297" y="53578"/>
                </a:lnTo>
                <a:lnTo>
                  <a:pt x="89297" y="53578"/>
                </a:lnTo>
                <a:lnTo>
                  <a:pt x="80367" y="62508"/>
                </a:lnTo>
                <a:lnTo>
                  <a:pt x="62508" y="71438"/>
                </a:lnTo>
                <a:lnTo>
                  <a:pt x="44649" y="80367"/>
                </a:lnTo>
                <a:lnTo>
                  <a:pt x="26789" y="80367"/>
                </a:lnTo>
                <a:lnTo>
                  <a:pt x="8930" y="80367"/>
                </a:lnTo>
                <a:lnTo>
                  <a:pt x="0" y="80367"/>
                </a:lnTo>
                <a:lnTo>
                  <a:pt x="8930" y="71438"/>
                </a:lnTo>
                <a:lnTo>
                  <a:pt x="35719" y="62508"/>
                </a:lnTo>
                <a:lnTo>
                  <a:pt x="35719" y="625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8268890" y="1259086"/>
            <a:ext cx="125016" cy="98228"/>
          </a:xfrm>
          <a:custGeom>
            <a:avLst/>
            <a:gdLst/>
            <a:ahLst/>
            <a:cxnLst/>
            <a:rect l="0" t="0" r="0" b="0"/>
            <a:pathLst>
              <a:path w="125016" h="98228">
                <a:moveTo>
                  <a:pt x="35719" y="8930"/>
                </a:moveTo>
                <a:lnTo>
                  <a:pt x="3571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35719" y="0"/>
                </a:lnTo>
                <a:lnTo>
                  <a:pt x="44648" y="0"/>
                </a:lnTo>
                <a:lnTo>
                  <a:pt x="53578" y="8930"/>
                </a:lnTo>
                <a:lnTo>
                  <a:pt x="62508" y="8930"/>
                </a:lnTo>
                <a:lnTo>
                  <a:pt x="62508" y="17859"/>
                </a:lnTo>
                <a:lnTo>
                  <a:pt x="62508" y="17859"/>
                </a:lnTo>
                <a:lnTo>
                  <a:pt x="62508" y="35719"/>
                </a:lnTo>
                <a:lnTo>
                  <a:pt x="53578" y="44648"/>
                </a:lnTo>
                <a:lnTo>
                  <a:pt x="35719" y="53578"/>
                </a:lnTo>
                <a:lnTo>
                  <a:pt x="26789" y="71437"/>
                </a:lnTo>
                <a:lnTo>
                  <a:pt x="8930" y="80367"/>
                </a:lnTo>
                <a:lnTo>
                  <a:pt x="0" y="80367"/>
                </a:lnTo>
                <a:lnTo>
                  <a:pt x="8930" y="89297"/>
                </a:lnTo>
                <a:lnTo>
                  <a:pt x="26789" y="89297"/>
                </a:lnTo>
                <a:lnTo>
                  <a:pt x="53578" y="89297"/>
                </a:lnTo>
                <a:lnTo>
                  <a:pt x="80367" y="98227"/>
                </a:lnTo>
                <a:lnTo>
                  <a:pt x="107156" y="98227"/>
                </a:lnTo>
                <a:lnTo>
                  <a:pt x="125015" y="89297"/>
                </a:lnTo>
                <a:lnTo>
                  <a:pt x="125015" y="8929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8393905" y="1098351"/>
            <a:ext cx="71439" cy="321470"/>
          </a:xfrm>
          <a:custGeom>
            <a:avLst/>
            <a:gdLst/>
            <a:ahLst/>
            <a:cxnLst/>
            <a:rect l="0" t="0" r="0" b="0"/>
            <a:pathLst>
              <a:path w="71439" h="321470">
                <a:moveTo>
                  <a:pt x="17860" y="0"/>
                </a:moveTo>
                <a:lnTo>
                  <a:pt x="26790" y="8930"/>
                </a:lnTo>
                <a:lnTo>
                  <a:pt x="35719" y="26790"/>
                </a:lnTo>
                <a:lnTo>
                  <a:pt x="44649" y="53579"/>
                </a:lnTo>
                <a:lnTo>
                  <a:pt x="53579" y="80368"/>
                </a:lnTo>
                <a:lnTo>
                  <a:pt x="62508" y="125016"/>
                </a:lnTo>
                <a:lnTo>
                  <a:pt x="71438" y="160735"/>
                </a:lnTo>
                <a:lnTo>
                  <a:pt x="71438" y="214313"/>
                </a:lnTo>
                <a:lnTo>
                  <a:pt x="62508" y="250032"/>
                </a:lnTo>
                <a:lnTo>
                  <a:pt x="44649" y="285751"/>
                </a:lnTo>
                <a:lnTo>
                  <a:pt x="26790" y="312539"/>
                </a:lnTo>
                <a:lnTo>
                  <a:pt x="0" y="321469"/>
                </a:lnTo>
                <a:lnTo>
                  <a:pt x="0" y="32146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2" name="Freeform 18431"/>
          <p:cNvSpPr/>
          <p:nvPr/>
        </p:nvSpPr>
        <p:spPr bwMode="auto">
          <a:xfrm>
            <a:off x="3071813" y="1500187"/>
            <a:ext cx="723305" cy="241103"/>
          </a:xfrm>
          <a:custGeom>
            <a:avLst/>
            <a:gdLst/>
            <a:ahLst/>
            <a:cxnLst/>
            <a:rect l="0" t="0" r="0" b="0"/>
            <a:pathLst>
              <a:path w="723305" h="24110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8929" y="53578"/>
                </a:lnTo>
                <a:lnTo>
                  <a:pt x="17859" y="71438"/>
                </a:lnTo>
                <a:lnTo>
                  <a:pt x="26789" y="98227"/>
                </a:lnTo>
                <a:lnTo>
                  <a:pt x="53578" y="116086"/>
                </a:lnTo>
                <a:lnTo>
                  <a:pt x="80367" y="142875"/>
                </a:lnTo>
                <a:lnTo>
                  <a:pt x="125015" y="169664"/>
                </a:lnTo>
                <a:lnTo>
                  <a:pt x="187523" y="187524"/>
                </a:lnTo>
                <a:lnTo>
                  <a:pt x="267890" y="205383"/>
                </a:lnTo>
                <a:lnTo>
                  <a:pt x="357187" y="214313"/>
                </a:lnTo>
                <a:lnTo>
                  <a:pt x="437554" y="232172"/>
                </a:lnTo>
                <a:lnTo>
                  <a:pt x="517921" y="232172"/>
                </a:lnTo>
                <a:lnTo>
                  <a:pt x="589359" y="232172"/>
                </a:lnTo>
                <a:lnTo>
                  <a:pt x="642937" y="241102"/>
                </a:lnTo>
                <a:lnTo>
                  <a:pt x="687585" y="241102"/>
                </a:lnTo>
                <a:lnTo>
                  <a:pt x="714375" y="232172"/>
                </a:lnTo>
                <a:lnTo>
                  <a:pt x="723304" y="232172"/>
                </a:lnTo>
                <a:lnTo>
                  <a:pt x="723304" y="223242"/>
                </a:lnTo>
                <a:lnTo>
                  <a:pt x="723304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3" name="Freeform 18432"/>
          <p:cNvSpPr/>
          <p:nvPr/>
        </p:nvSpPr>
        <p:spPr bwMode="auto">
          <a:xfrm>
            <a:off x="3982641" y="1669851"/>
            <a:ext cx="419696" cy="258962"/>
          </a:xfrm>
          <a:custGeom>
            <a:avLst/>
            <a:gdLst/>
            <a:ahLst/>
            <a:cxnLst/>
            <a:rect l="0" t="0" r="0" b="0"/>
            <a:pathLst>
              <a:path w="419696" h="258962">
                <a:moveTo>
                  <a:pt x="71437" y="17860"/>
                </a:moveTo>
                <a:lnTo>
                  <a:pt x="62507" y="17860"/>
                </a:lnTo>
                <a:lnTo>
                  <a:pt x="53578" y="17860"/>
                </a:lnTo>
                <a:lnTo>
                  <a:pt x="44648" y="8930"/>
                </a:lnTo>
                <a:lnTo>
                  <a:pt x="44648" y="8930"/>
                </a:lnTo>
                <a:lnTo>
                  <a:pt x="35718" y="0"/>
                </a:lnTo>
                <a:lnTo>
                  <a:pt x="35718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26789"/>
                </a:lnTo>
                <a:lnTo>
                  <a:pt x="26789" y="44649"/>
                </a:lnTo>
                <a:lnTo>
                  <a:pt x="17859" y="62508"/>
                </a:lnTo>
                <a:lnTo>
                  <a:pt x="17859" y="89297"/>
                </a:lnTo>
                <a:lnTo>
                  <a:pt x="8929" y="116086"/>
                </a:lnTo>
                <a:lnTo>
                  <a:pt x="8929" y="142875"/>
                </a:lnTo>
                <a:lnTo>
                  <a:pt x="8929" y="169664"/>
                </a:lnTo>
                <a:lnTo>
                  <a:pt x="8929" y="196453"/>
                </a:lnTo>
                <a:lnTo>
                  <a:pt x="8929" y="214313"/>
                </a:lnTo>
                <a:lnTo>
                  <a:pt x="8929" y="232172"/>
                </a:lnTo>
                <a:lnTo>
                  <a:pt x="0" y="241102"/>
                </a:lnTo>
                <a:lnTo>
                  <a:pt x="0" y="241102"/>
                </a:lnTo>
                <a:lnTo>
                  <a:pt x="0" y="241102"/>
                </a:lnTo>
                <a:lnTo>
                  <a:pt x="0" y="241102"/>
                </a:lnTo>
                <a:lnTo>
                  <a:pt x="8929" y="232172"/>
                </a:lnTo>
                <a:lnTo>
                  <a:pt x="8929" y="214313"/>
                </a:lnTo>
                <a:lnTo>
                  <a:pt x="17859" y="187524"/>
                </a:lnTo>
                <a:lnTo>
                  <a:pt x="26789" y="160735"/>
                </a:lnTo>
                <a:lnTo>
                  <a:pt x="35718" y="133946"/>
                </a:lnTo>
                <a:lnTo>
                  <a:pt x="53578" y="98227"/>
                </a:lnTo>
                <a:lnTo>
                  <a:pt x="80367" y="71438"/>
                </a:lnTo>
                <a:lnTo>
                  <a:pt x="107156" y="53578"/>
                </a:lnTo>
                <a:lnTo>
                  <a:pt x="125015" y="35719"/>
                </a:lnTo>
                <a:lnTo>
                  <a:pt x="151804" y="26789"/>
                </a:lnTo>
                <a:lnTo>
                  <a:pt x="169664" y="26789"/>
                </a:lnTo>
                <a:lnTo>
                  <a:pt x="187523" y="26789"/>
                </a:lnTo>
                <a:lnTo>
                  <a:pt x="205382" y="44649"/>
                </a:lnTo>
                <a:lnTo>
                  <a:pt x="214312" y="62508"/>
                </a:lnTo>
                <a:lnTo>
                  <a:pt x="214312" y="80368"/>
                </a:lnTo>
                <a:lnTo>
                  <a:pt x="223242" y="107157"/>
                </a:lnTo>
                <a:lnTo>
                  <a:pt x="223242" y="133946"/>
                </a:lnTo>
                <a:lnTo>
                  <a:pt x="223242" y="151805"/>
                </a:lnTo>
                <a:lnTo>
                  <a:pt x="223242" y="178594"/>
                </a:lnTo>
                <a:lnTo>
                  <a:pt x="223242" y="187524"/>
                </a:lnTo>
                <a:lnTo>
                  <a:pt x="223242" y="205383"/>
                </a:lnTo>
                <a:lnTo>
                  <a:pt x="214312" y="214313"/>
                </a:lnTo>
                <a:lnTo>
                  <a:pt x="214312" y="223243"/>
                </a:lnTo>
                <a:lnTo>
                  <a:pt x="214312" y="223243"/>
                </a:lnTo>
                <a:lnTo>
                  <a:pt x="214312" y="223243"/>
                </a:lnTo>
                <a:lnTo>
                  <a:pt x="223242" y="214313"/>
                </a:lnTo>
                <a:lnTo>
                  <a:pt x="223242" y="205383"/>
                </a:lnTo>
                <a:lnTo>
                  <a:pt x="223242" y="187524"/>
                </a:lnTo>
                <a:lnTo>
                  <a:pt x="232172" y="169664"/>
                </a:lnTo>
                <a:lnTo>
                  <a:pt x="241101" y="151805"/>
                </a:lnTo>
                <a:lnTo>
                  <a:pt x="241101" y="133946"/>
                </a:lnTo>
                <a:lnTo>
                  <a:pt x="250031" y="116086"/>
                </a:lnTo>
                <a:lnTo>
                  <a:pt x="267890" y="89297"/>
                </a:lnTo>
                <a:lnTo>
                  <a:pt x="276820" y="71438"/>
                </a:lnTo>
                <a:lnTo>
                  <a:pt x="285750" y="62508"/>
                </a:lnTo>
                <a:lnTo>
                  <a:pt x="303609" y="53578"/>
                </a:lnTo>
                <a:lnTo>
                  <a:pt x="321468" y="44649"/>
                </a:lnTo>
                <a:lnTo>
                  <a:pt x="330398" y="44649"/>
                </a:lnTo>
                <a:lnTo>
                  <a:pt x="348257" y="62508"/>
                </a:lnTo>
                <a:lnTo>
                  <a:pt x="366117" y="71438"/>
                </a:lnTo>
                <a:lnTo>
                  <a:pt x="375047" y="98227"/>
                </a:lnTo>
                <a:lnTo>
                  <a:pt x="383976" y="125016"/>
                </a:lnTo>
                <a:lnTo>
                  <a:pt x="383976" y="151805"/>
                </a:lnTo>
                <a:lnTo>
                  <a:pt x="383976" y="178594"/>
                </a:lnTo>
                <a:lnTo>
                  <a:pt x="383976" y="205383"/>
                </a:lnTo>
                <a:lnTo>
                  <a:pt x="392906" y="232172"/>
                </a:lnTo>
                <a:lnTo>
                  <a:pt x="392906" y="250032"/>
                </a:lnTo>
                <a:lnTo>
                  <a:pt x="410765" y="258961"/>
                </a:lnTo>
                <a:lnTo>
                  <a:pt x="419695" y="258961"/>
                </a:lnTo>
                <a:lnTo>
                  <a:pt x="419695" y="25896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5" name="Freeform 18434"/>
          <p:cNvSpPr/>
          <p:nvPr/>
        </p:nvSpPr>
        <p:spPr bwMode="auto">
          <a:xfrm>
            <a:off x="4464844" y="1696640"/>
            <a:ext cx="116087" cy="223244"/>
          </a:xfrm>
          <a:custGeom>
            <a:avLst/>
            <a:gdLst/>
            <a:ahLst/>
            <a:cxnLst/>
            <a:rect l="0" t="0" r="0" b="0"/>
            <a:pathLst>
              <a:path w="116087" h="223244">
                <a:moveTo>
                  <a:pt x="107156" y="53579"/>
                </a:moveTo>
                <a:lnTo>
                  <a:pt x="116086" y="44649"/>
                </a:lnTo>
                <a:lnTo>
                  <a:pt x="116086" y="35719"/>
                </a:lnTo>
                <a:lnTo>
                  <a:pt x="116086" y="1786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0"/>
                </a:lnTo>
                <a:lnTo>
                  <a:pt x="107156" y="8930"/>
                </a:lnTo>
                <a:lnTo>
                  <a:pt x="98226" y="17860"/>
                </a:lnTo>
                <a:lnTo>
                  <a:pt x="80367" y="44649"/>
                </a:lnTo>
                <a:lnTo>
                  <a:pt x="62508" y="62508"/>
                </a:lnTo>
                <a:lnTo>
                  <a:pt x="44648" y="98227"/>
                </a:lnTo>
                <a:lnTo>
                  <a:pt x="26789" y="125016"/>
                </a:lnTo>
                <a:lnTo>
                  <a:pt x="8929" y="160735"/>
                </a:lnTo>
                <a:lnTo>
                  <a:pt x="0" y="187524"/>
                </a:lnTo>
                <a:lnTo>
                  <a:pt x="0" y="205383"/>
                </a:lnTo>
                <a:lnTo>
                  <a:pt x="0" y="223243"/>
                </a:lnTo>
                <a:lnTo>
                  <a:pt x="0" y="22324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6" name="Freeform 18435"/>
          <p:cNvSpPr/>
          <p:nvPr/>
        </p:nvSpPr>
        <p:spPr bwMode="auto">
          <a:xfrm>
            <a:off x="4482703" y="1598414"/>
            <a:ext cx="562571" cy="330399"/>
          </a:xfrm>
          <a:custGeom>
            <a:avLst/>
            <a:gdLst/>
            <a:ahLst/>
            <a:cxnLst/>
            <a:rect l="0" t="0" r="0" b="0"/>
            <a:pathLst>
              <a:path w="562571" h="330399">
                <a:moveTo>
                  <a:pt x="0" y="321469"/>
                </a:moveTo>
                <a:lnTo>
                  <a:pt x="17860" y="312539"/>
                </a:lnTo>
                <a:lnTo>
                  <a:pt x="35719" y="285750"/>
                </a:lnTo>
                <a:lnTo>
                  <a:pt x="71438" y="267890"/>
                </a:lnTo>
                <a:lnTo>
                  <a:pt x="89297" y="250031"/>
                </a:lnTo>
                <a:lnTo>
                  <a:pt x="107156" y="232172"/>
                </a:lnTo>
                <a:lnTo>
                  <a:pt x="125016" y="223242"/>
                </a:lnTo>
                <a:lnTo>
                  <a:pt x="125016" y="214312"/>
                </a:lnTo>
                <a:lnTo>
                  <a:pt x="133945" y="214312"/>
                </a:lnTo>
                <a:lnTo>
                  <a:pt x="133945" y="223242"/>
                </a:lnTo>
                <a:lnTo>
                  <a:pt x="142875" y="241101"/>
                </a:lnTo>
                <a:lnTo>
                  <a:pt x="151805" y="250031"/>
                </a:lnTo>
                <a:lnTo>
                  <a:pt x="151805" y="267890"/>
                </a:lnTo>
                <a:lnTo>
                  <a:pt x="160735" y="285750"/>
                </a:lnTo>
                <a:lnTo>
                  <a:pt x="178594" y="294680"/>
                </a:lnTo>
                <a:lnTo>
                  <a:pt x="187524" y="303609"/>
                </a:lnTo>
                <a:lnTo>
                  <a:pt x="205383" y="294680"/>
                </a:lnTo>
                <a:lnTo>
                  <a:pt x="232172" y="285750"/>
                </a:lnTo>
                <a:lnTo>
                  <a:pt x="258961" y="267890"/>
                </a:lnTo>
                <a:lnTo>
                  <a:pt x="285750" y="250031"/>
                </a:lnTo>
                <a:lnTo>
                  <a:pt x="312539" y="223242"/>
                </a:lnTo>
                <a:lnTo>
                  <a:pt x="339328" y="187523"/>
                </a:lnTo>
                <a:lnTo>
                  <a:pt x="366117" y="160734"/>
                </a:lnTo>
                <a:lnTo>
                  <a:pt x="383977" y="125015"/>
                </a:lnTo>
                <a:lnTo>
                  <a:pt x="392906" y="89297"/>
                </a:lnTo>
                <a:lnTo>
                  <a:pt x="410766" y="62508"/>
                </a:lnTo>
                <a:lnTo>
                  <a:pt x="410766" y="44648"/>
                </a:lnTo>
                <a:lnTo>
                  <a:pt x="410766" y="35719"/>
                </a:lnTo>
                <a:lnTo>
                  <a:pt x="410766" y="26789"/>
                </a:lnTo>
                <a:lnTo>
                  <a:pt x="392906" y="35719"/>
                </a:lnTo>
                <a:lnTo>
                  <a:pt x="375047" y="44648"/>
                </a:lnTo>
                <a:lnTo>
                  <a:pt x="348258" y="62508"/>
                </a:lnTo>
                <a:lnTo>
                  <a:pt x="312539" y="98226"/>
                </a:lnTo>
                <a:lnTo>
                  <a:pt x="276820" y="125015"/>
                </a:lnTo>
                <a:lnTo>
                  <a:pt x="250031" y="160734"/>
                </a:lnTo>
                <a:lnTo>
                  <a:pt x="223242" y="196453"/>
                </a:lnTo>
                <a:lnTo>
                  <a:pt x="214313" y="223242"/>
                </a:lnTo>
                <a:lnTo>
                  <a:pt x="205383" y="258961"/>
                </a:lnTo>
                <a:lnTo>
                  <a:pt x="214313" y="276820"/>
                </a:lnTo>
                <a:lnTo>
                  <a:pt x="223242" y="294680"/>
                </a:lnTo>
                <a:lnTo>
                  <a:pt x="241102" y="312539"/>
                </a:lnTo>
                <a:lnTo>
                  <a:pt x="267891" y="321469"/>
                </a:lnTo>
                <a:lnTo>
                  <a:pt x="294680" y="321469"/>
                </a:lnTo>
                <a:lnTo>
                  <a:pt x="330399" y="312539"/>
                </a:lnTo>
                <a:lnTo>
                  <a:pt x="366117" y="303609"/>
                </a:lnTo>
                <a:lnTo>
                  <a:pt x="410766" y="294680"/>
                </a:lnTo>
                <a:lnTo>
                  <a:pt x="437555" y="276820"/>
                </a:lnTo>
                <a:lnTo>
                  <a:pt x="473274" y="250031"/>
                </a:lnTo>
                <a:lnTo>
                  <a:pt x="500063" y="214312"/>
                </a:lnTo>
                <a:lnTo>
                  <a:pt x="517922" y="178594"/>
                </a:lnTo>
                <a:lnTo>
                  <a:pt x="535781" y="142875"/>
                </a:lnTo>
                <a:lnTo>
                  <a:pt x="553641" y="107156"/>
                </a:lnTo>
                <a:lnTo>
                  <a:pt x="562570" y="71437"/>
                </a:lnTo>
                <a:lnTo>
                  <a:pt x="562570" y="44648"/>
                </a:lnTo>
                <a:lnTo>
                  <a:pt x="562570" y="17859"/>
                </a:lnTo>
                <a:lnTo>
                  <a:pt x="562570" y="0"/>
                </a:lnTo>
                <a:lnTo>
                  <a:pt x="562570" y="0"/>
                </a:lnTo>
                <a:lnTo>
                  <a:pt x="553641" y="0"/>
                </a:lnTo>
                <a:lnTo>
                  <a:pt x="535781" y="17859"/>
                </a:lnTo>
                <a:lnTo>
                  <a:pt x="517922" y="35719"/>
                </a:lnTo>
                <a:lnTo>
                  <a:pt x="491133" y="71437"/>
                </a:lnTo>
                <a:lnTo>
                  <a:pt x="464344" y="107156"/>
                </a:lnTo>
                <a:lnTo>
                  <a:pt x="446485" y="142875"/>
                </a:lnTo>
                <a:lnTo>
                  <a:pt x="428625" y="187523"/>
                </a:lnTo>
                <a:lnTo>
                  <a:pt x="410766" y="232172"/>
                </a:lnTo>
                <a:lnTo>
                  <a:pt x="410766" y="267890"/>
                </a:lnTo>
                <a:lnTo>
                  <a:pt x="419695" y="294680"/>
                </a:lnTo>
                <a:lnTo>
                  <a:pt x="428625" y="321469"/>
                </a:lnTo>
                <a:lnTo>
                  <a:pt x="455414" y="330398"/>
                </a:lnTo>
                <a:lnTo>
                  <a:pt x="473274" y="330398"/>
                </a:lnTo>
                <a:lnTo>
                  <a:pt x="473274" y="33039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7" name="Freeform 18436"/>
          <p:cNvSpPr/>
          <p:nvPr/>
        </p:nvSpPr>
        <p:spPr bwMode="auto">
          <a:xfrm>
            <a:off x="5125641" y="1759148"/>
            <a:ext cx="142876" cy="169665"/>
          </a:xfrm>
          <a:custGeom>
            <a:avLst/>
            <a:gdLst/>
            <a:ahLst/>
            <a:cxnLst/>
            <a:rect l="0" t="0" r="0" b="0"/>
            <a:pathLst>
              <a:path w="142876" h="169665">
                <a:moveTo>
                  <a:pt x="80367" y="8930"/>
                </a:moveTo>
                <a:lnTo>
                  <a:pt x="80367" y="8930"/>
                </a:lnTo>
                <a:lnTo>
                  <a:pt x="80367" y="8930"/>
                </a:lnTo>
                <a:lnTo>
                  <a:pt x="71437" y="17860"/>
                </a:lnTo>
                <a:lnTo>
                  <a:pt x="71437" y="26789"/>
                </a:lnTo>
                <a:lnTo>
                  <a:pt x="62507" y="35719"/>
                </a:lnTo>
                <a:lnTo>
                  <a:pt x="44648" y="53578"/>
                </a:lnTo>
                <a:lnTo>
                  <a:pt x="26789" y="71438"/>
                </a:lnTo>
                <a:lnTo>
                  <a:pt x="17859" y="98227"/>
                </a:lnTo>
                <a:lnTo>
                  <a:pt x="8929" y="116086"/>
                </a:lnTo>
                <a:lnTo>
                  <a:pt x="0" y="133946"/>
                </a:lnTo>
                <a:lnTo>
                  <a:pt x="0" y="151805"/>
                </a:lnTo>
                <a:lnTo>
                  <a:pt x="0" y="160735"/>
                </a:lnTo>
                <a:lnTo>
                  <a:pt x="8929" y="169664"/>
                </a:lnTo>
                <a:lnTo>
                  <a:pt x="17859" y="169664"/>
                </a:lnTo>
                <a:lnTo>
                  <a:pt x="44648" y="160735"/>
                </a:lnTo>
                <a:lnTo>
                  <a:pt x="71437" y="151805"/>
                </a:lnTo>
                <a:lnTo>
                  <a:pt x="98226" y="133946"/>
                </a:lnTo>
                <a:lnTo>
                  <a:pt x="116086" y="116086"/>
                </a:lnTo>
                <a:lnTo>
                  <a:pt x="133945" y="89297"/>
                </a:lnTo>
                <a:lnTo>
                  <a:pt x="142875" y="62508"/>
                </a:lnTo>
                <a:lnTo>
                  <a:pt x="142875" y="44649"/>
                </a:lnTo>
                <a:lnTo>
                  <a:pt x="142875" y="17860"/>
                </a:lnTo>
                <a:lnTo>
                  <a:pt x="133945" y="8930"/>
                </a:lnTo>
                <a:lnTo>
                  <a:pt x="125015" y="0"/>
                </a:lnTo>
                <a:lnTo>
                  <a:pt x="116086" y="0"/>
                </a:lnTo>
                <a:lnTo>
                  <a:pt x="107156" y="0"/>
                </a:lnTo>
                <a:lnTo>
                  <a:pt x="98226" y="0"/>
                </a:lnTo>
                <a:lnTo>
                  <a:pt x="89297" y="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8" name="Freeform 18437"/>
          <p:cNvSpPr/>
          <p:nvPr/>
        </p:nvSpPr>
        <p:spPr bwMode="auto">
          <a:xfrm>
            <a:off x="5366742" y="1803797"/>
            <a:ext cx="71439" cy="160735"/>
          </a:xfrm>
          <a:custGeom>
            <a:avLst/>
            <a:gdLst/>
            <a:ahLst/>
            <a:cxnLst/>
            <a:rect l="0" t="0" r="0" b="0"/>
            <a:pathLst>
              <a:path w="71439" h="160735">
                <a:moveTo>
                  <a:pt x="71438" y="0"/>
                </a:moveTo>
                <a:lnTo>
                  <a:pt x="62508" y="0"/>
                </a:lnTo>
                <a:lnTo>
                  <a:pt x="62508" y="0"/>
                </a:lnTo>
                <a:lnTo>
                  <a:pt x="53578" y="8929"/>
                </a:lnTo>
                <a:lnTo>
                  <a:pt x="44649" y="17859"/>
                </a:lnTo>
                <a:lnTo>
                  <a:pt x="26789" y="35718"/>
                </a:lnTo>
                <a:lnTo>
                  <a:pt x="17860" y="62507"/>
                </a:lnTo>
                <a:lnTo>
                  <a:pt x="0" y="89297"/>
                </a:lnTo>
                <a:lnTo>
                  <a:pt x="0" y="116086"/>
                </a:lnTo>
                <a:lnTo>
                  <a:pt x="0" y="133945"/>
                </a:lnTo>
                <a:lnTo>
                  <a:pt x="8930" y="151804"/>
                </a:lnTo>
                <a:lnTo>
                  <a:pt x="35719" y="160734"/>
                </a:lnTo>
                <a:lnTo>
                  <a:pt x="35719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9" name="Freeform 18438"/>
          <p:cNvSpPr/>
          <p:nvPr/>
        </p:nvSpPr>
        <p:spPr bwMode="auto">
          <a:xfrm>
            <a:off x="2973586" y="4107656"/>
            <a:ext cx="955478" cy="642938"/>
          </a:xfrm>
          <a:custGeom>
            <a:avLst/>
            <a:gdLst/>
            <a:ahLst/>
            <a:cxnLst/>
            <a:rect l="0" t="0" r="0" b="0"/>
            <a:pathLst>
              <a:path w="955478" h="642938">
                <a:moveTo>
                  <a:pt x="0" y="642937"/>
                </a:moveTo>
                <a:lnTo>
                  <a:pt x="0" y="634008"/>
                </a:lnTo>
                <a:lnTo>
                  <a:pt x="0" y="634008"/>
                </a:lnTo>
                <a:lnTo>
                  <a:pt x="8930" y="625078"/>
                </a:lnTo>
                <a:lnTo>
                  <a:pt x="17859" y="616148"/>
                </a:lnTo>
                <a:lnTo>
                  <a:pt x="35719" y="598289"/>
                </a:lnTo>
                <a:lnTo>
                  <a:pt x="53578" y="589359"/>
                </a:lnTo>
                <a:lnTo>
                  <a:pt x="80367" y="562570"/>
                </a:lnTo>
                <a:lnTo>
                  <a:pt x="116086" y="544711"/>
                </a:lnTo>
                <a:lnTo>
                  <a:pt x="151805" y="508992"/>
                </a:lnTo>
                <a:lnTo>
                  <a:pt x="196453" y="473273"/>
                </a:lnTo>
                <a:lnTo>
                  <a:pt x="241102" y="437555"/>
                </a:lnTo>
                <a:lnTo>
                  <a:pt x="303609" y="401836"/>
                </a:lnTo>
                <a:lnTo>
                  <a:pt x="366117" y="357187"/>
                </a:lnTo>
                <a:lnTo>
                  <a:pt x="428625" y="312539"/>
                </a:lnTo>
                <a:lnTo>
                  <a:pt x="508992" y="258961"/>
                </a:lnTo>
                <a:lnTo>
                  <a:pt x="580430" y="205383"/>
                </a:lnTo>
                <a:lnTo>
                  <a:pt x="669727" y="160734"/>
                </a:lnTo>
                <a:lnTo>
                  <a:pt x="741164" y="125015"/>
                </a:lnTo>
                <a:lnTo>
                  <a:pt x="821531" y="80367"/>
                </a:lnTo>
                <a:lnTo>
                  <a:pt x="892969" y="44648"/>
                </a:lnTo>
                <a:lnTo>
                  <a:pt x="955477" y="0"/>
                </a:lnTo>
                <a:lnTo>
                  <a:pt x="95547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0" name="Freeform 18439"/>
          <p:cNvSpPr/>
          <p:nvPr/>
        </p:nvSpPr>
        <p:spPr bwMode="auto">
          <a:xfrm>
            <a:off x="1312664" y="5473898"/>
            <a:ext cx="4196954" cy="98228"/>
          </a:xfrm>
          <a:custGeom>
            <a:avLst/>
            <a:gdLst/>
            <a:ahLst/>
            <a:cxnLst/>
            <a:rect l="0" t="0" r="0" b="0"/>
            <a:pathLst>
              <a:path w="4196954" h="98228">
                <a:moveTo>
                  <a:pt x="0" y="1786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17860"/>
                </a:lnTo>
                <a:lnTo>
                  <a:pt x="17859" y="26790"/>
                </a:lnTo>
                <a:lnTo>
                  <a:pt x="26789" y="26790"/>
                </a:lnTo>
                <a:lnTo>
                  <a:pt x="35719" y="35719"/>
                </a:lnTo>
                <a:lnTo>
                  <a:pt x="44649" y="35719"/>
                </a:lnTo>
                <a:lnTo>
                  <a:pt x="53578" y="44649"/>
                </a:lnTo>
                <a:lnTo>
                  <a:pt x="71438" y="44649"/>
                </a:lnTo>
                <a:lnTo>
                  <a:pt x="80367" y="53579"/>
                </a:lnTo>
                <a:lnTo>
                  <a:pt x="98227" y="53579"/>
                </a:lnTo>
                <a:lnTo>
                  <a:pt x="116086" y="62508"/>
                </a:lnTo>
                <a:lnTo>
                  <a:pt x="133945" y="62508"/>
                </a:lnTo>
                <a:lnTo>
                  <a:pt x="151805" y="62508"/>
                </a:lnTo>
                <a:lnTo>
                  <a:pt x="178594" y="62508"/>
                </a:lnTo>
                <a:lnTo>
                  <a:pt x="205383" y="62508"/>
                </a:lnTo>
                <a:lnTo>
                  <a:pt x="232172" y="62508"/>
                </a:lnTo>
                <a:lnTo>
                  <a:pt x="258961" y="62508"/>
                </a:lnTo>
                <a:lnTo>
                  <a:pt x="294680" y="62508"/>
                </a:lnTo>
                <a:lnTo>
                  <a:pt x="330399" y="71438"/>
                </a:lnTo>
                <a:lnTo>
                  <a:pt x="357188" y="71438"/>
                </a:lnTo>
                <a:lnTo>
                  <a:pt x="392906" y="71438"/>
                </a:lnTo>
                <a:lnTo>
                  <a:pt x="428625" y="71438"/>
                </a:lnTo>
                <a:lnTo>
                  <a:pt x="464344" y="71438"/>
                </a:lnTo>
                <a:lnTo>
                  <a:pt x="500063" y="80368"/>
                </a:lnTo>
                <a:lnTo>
                  <a:pt x="535781" y="80368"/>
                </a:lnTo>
                <a:lnTo>
                  <a:pt x="571500" y="89297"/>
                </a:lnTo>
                <a:lnTo>
                  <a:pt x="607219" y="89297"/>
                </a:lnTo>
                <a:lnTo>
                  <a:pt x="651867" y="98227"/>
                </a:lnTo>
                <a:lnTo>
                  <a:pt x="687586" y="98227"/>
                </a:lnTo>
                <a:lnTo>
                  <a:pt x="732234" y="98227"/>
                </a:lnTo>
                <a:lnTo>
                  <a:pt x="767953" y="98227"/>
                </a:lnTo>
                <a:lnTo>
                  <a:pt x="812602" y="98227"/>
                </a:lnTo>
                <a:lnTo>
                  <a:pt x="848320" y="98227"/>
                </a:lnTo>
                <a:lnTo>
                  <a:pt x="892969" y="98227"/>
                </a:lnTo>
                <a:lnTo>
                  <a:pt x="937617" y="98227"/>
                </a:lnTo>
                <a:lnTo>
                  <a:pt x="982266" y="98227"/>
                </a:lnTo>
                <a:lnTo>
                  <a:pt x="1026914" y="98227"/>
                </a:lnTo>
                <a:lnTo>
                  <a:pt x="1071563" y="98227"/>
                </a:lnTo>
                <a:lnTo>
                  <a:pt x="1125141" y="98227"/>
                </a:lnTo>
                <a:lnTo>
                  <a:pt x="1169789" y="98227"/>
                </a:lnTo>
                <a:lnTo>
                  <a:pt x="1223367" y="98227"/>
                </a:lnTo>
                <a:lnTo>
                  <a:pt x="1268016" y="98227"/>
                </a:lnTo>
                <a:lnTo>
                  <a:pt x="1321594" y="98227"/>
                </a:lnTo>
                <a:lnTo>
                  <a:pt x="1366242" y="89297"/>
                </a:lnTo>
                <a:lnTo>
                  <a:pt x="1419820" y="89297"/>
                </a:lnTo>
                <a:lnTo>
                  <a:pt x="1473399" y="89297"/>
                </a:lnTo>
                <a:lnTo>
                  <a:pt x="1518047" y="89297"/>
                </a:lnTo>
                <a:lnTo>
                  <a:pt x="1571625" y="89297"/>
                </a:lnTo>
                <a:lnTo>
                  <a:pt x="1616274" y="80368"/>
                </a:lnTo>
                <a:lnTo>
                  <a:pt x="1669852" y="80368"/>
                </a:lnTo>
                <a:lnTo>
                  <a:pt x="1723430" y="80368"/>
                </a:lnTo>
                <a:lnTo>
                  <a:pt x="1777008" y="80368"/>
                </a:lnTo>
                <a:lnTo>
                  <a:pt x="1830586" y="80368"/>
                </a:lnTo>
                <a:lnTo>
                  <a:pt x="1875234" y="71438"/>
                </a:lnTo>
                <a:lnTo>
                  <a:pt x="1928813" y="71438"/>
                </a:lnTo>
                <a:lnTo>
                  <a:pt x="1982391" y="71438"/>
                </a:lnTo>
                <a:lnTo>
                  <a:pt x="2035969" y="71438"/>
                </a:lnTo>
                <a:lnTo>
                  <a:pt x="2080617" y="71438"/>
                </a:lnTo>
                <a:lnTo>
                  <a:pt x="2134195" y="71438"/>
                </a:lnTo>
                <a:lnTo>
                  <a:pt x="2187774" y="71438"/>
                </a:lnTo>
                <a:lnTo>
                  <a:pt x="2241352" y="71438"/>
                </a:lnTo>
                <a:lnTo>
                  <a:pt x="2303859" y="71438"/>
                </a:lnTo>
                <a:lnTo>
                  <a:pt x="2366367" y="62508"/>
                </a:lnTo>
                <a:lnTo>
                  <a:pt x="2419945" y="62508"/>
                </a:lnTo>
                <a:lnTo>
                  <a:pt x="2482453" y="62508"/>
                </a:lnTo>
                <a:lnTo>
                  <a:pt x="2536031" y="71438"/>
                </a:lnTo>
                <a:lnTo>
                  <a:pt x="2598539" y="62508"/>
                </a:lnTo>
                <a:lnTo>
                  <a:pt x="2661047" y="62508"/>
                </a:lnTo>
                <a:lnTo>
                  <a:pt x="2723555" y="62508"/>
                </a:lnTo>
                <a:lnTo>
                  <a:pt x="2786063" y="62508"/>
                </a:lnTo>
                <a:lnTo>
                  <a:pt x="2848570" y="62508"/>
                </a:lnTo>
                <a:lnTo>
                  <a:pt x="2911078" y="53579"/>
                </a:lnTo>
                <a:lnTo>
                  <a:pt x="2973586" y="53579"/>
                </a:lnTo>
                <a:lnTo>
                  <a:pt x="3045024" y="53579"/>
                </a:lnTo>
                <a:lnTo>
                  <a:pt x="3107531" y="44649"/>
                </a:lnTo>
                <a:lnTo>
                  <a:pt x="3178969" y="44649"/>
                </a:lnTo>
                <a:lnTo>
                  <a:pt x="3250406" y="35719"/>
                </a:lnTo>
                <a:lnTo>
                  <a:pt x="3321844" y="35719"/>
                </a:lnTo>
                <a:lnTo>
                  <a:pt x="3393281" y="35719"/>
                </a:lnTo>
                <a:lnTo>
                  <a:pt x="3455789" y="26790"/>
                </a:lnTo>
                <a:lnTo>
                  <a:pt x="3527227" y="26790"/>
                </a:lnTo>
                <a:lnTo>
                  <a:pt x="3589734" y="26790"/>
                </a:lnTo>
                <a:lnTo>
                  <a:pt x="3652242" y="26790"/>
                </a:lnTo>
                <a:lnTo>
                  <a:pt x="3714750" y="26790"/>
                </a:lnTo>
                <a:lnTo>
                  <a:pt x="3777258" y="26790"/>
                </a:lnTo>
                <a:lnTo>
                  <a:pt x="3830836" y="17860"/>
                </a:lnTo>
                <a:lnTo>
                  <a:pt x="3893344" y="17860"/>
                </a:lnTo>
                <a:lnTo>
                  <a:pt x="3946922" y="17860"/>
                </a:lnTo>
                <a:lnTo>
                  <a:pt x="3991570" y="17860"/>
                </a:lnTo>
                <a:lnTo>
                  <a:pt x="4045149" y="8930"/>
                </a:lnTo>
                <a:lnTo>
                  <a:pt x="4080867" y="8930"/>
                </a:lnTo>
                <a:lnTo>
                  <a:pt x="4116586" y="8930"/>
                </a:lnTo>
                <a:lnTo>
                  <a:pt x="4152305" y="8930"/>
                </a:lnTo>
                <a:lnTo>
                  <a:pt x="4179094" y="8930"/>
                </a:lnTo>
                <a:lnTo>
                  <a:pt x="4188024" y="8930"/>
                </a:lnTo>
                <a:lnTo>
                  <a:pt x="4196953" y="0"/>
                </a:lnTo>
                <a:lnTo>
                  <a:pt x="419695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0863808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err="1" smtClean="0"/>
              <a:t>Rand_gen</a:t>
            </a:r>
            <a:r>
              <a:rPr lang="en-US" altLang="en-US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/* generate a random double between </a:t>
            </a:r>
            <a:r>
              <a:rPr lang="en-US" dirty="0" err="1" smtClean="0"/>
              <a:t>fmin</a:t>
            </a:r>
            <a:r>
              <a:rPr lang="en-US" dirty="0" smtClean="0"/>
              <a:t> and </a:t>
            </a:r>
            <a:r>
              <a:rPr lang="en-US" dirty="0" err="1" smtClean="0"/>
              <a:t>fmax</a:t>
            </a:r>
            <a:r>
              <a:rPr lang="en-US" dirty="0" smtClean="0"/>
              <a:t> */</a:t>
            </a:r>
          </a:p>
          <a:p>
            <a:pPr>
              <a:defRPr/>
            </a:pPr>
            <a:r>
              <a:rPr lang="en-US" dirty="0" smtClean="0"/>
              <a:t>double </a:t>
            </a:r>
            <a:r>
              <a:rPr lang="en-US" dirty="0" err="1"/>
              <a:t>rand_gen</a:t>
            </a:r>
            <a:r>
              <a:rPr lang="en-US" dirty="0"/>
              <a:t>(double </a:t>
            </a:r>
            <a:r>
              <a:rPr lang="en-US" dirty="0" err="1"/>
              <a:t>fmin</a:t>
            </a:r>
            <a:r>
              <a:rPr lang="en-US" dirty="0"/>
              <a:t>, double </a:t>
            </a:r>
            <a:r>
              <a:rPr lang="en-US" dirty="0" err="1"/>
              <a:t>fmax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/>
              <a:t>{</a:t>
            </a:r>
          </a:p>
          <a:p>
            <a:pPr>
              <a:defRPr/>
            </a:pPr>
            <a:r>
              <a:rPr lang="en-US" dirty="0"/>
              <a:t>   </a:t>
            </a:r>
            <a:r>
              <a:rPr lang="en-US" dirty="0" smtClean="0"/>
              <a:t> return </a:t>
            </a:r>
            <a:r>
              <a:rPr lang="en-US" dirty="0" err="1"/>
              <a:t>fmin</a:t>
            </a:r>
            <a:r>
              <a:rPr lang="en-US" dirty="0"/>
              <a:t> + (</a:t>
            </a:r>
            <a:r>
              <a:rPr lang="en-US" dirty="0" err="1"/>
              <a:t>fmax</a:t>
            </a:r>
            <a:r>
              <a:rPr lang="en-US" dirty="0"/>
              <a:t> - </a:t>
            </a:r>
            <a:r>
              <a:rPr lang="en-US" dirty="0" err="1"/>
              <a:t>fmin</a:t>
            </a:r>
            <a:r>
              <a:rPr lang="en-US" dirty="0"/>
              <a:t>) * drand48</a:t>
            </a:r>
            <a:r>
              <a:rPr lang="en-US" dirty="0" smtClean="0"/>
              <a:t>();</a:t>
            </a:r>
            <a:endParaRPr lang="en-US" dirty="0"/>
          </a:p>
          <a:p>
            <a:pPr>
              <a:defRPr/>
            </a:pPr>
            <a:r>
              <a:rPr lang="en-US" dirty="0" smtClean="0"/>
              <a:t>}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/*</a:t>
            </a:r>
          </a:p>
          <a:p>
            <a:pPr>
              <a:defRPr/>
            </a:pPr>
            <a:r>
              <a:rPr lang="en-US" dirty="0"/>
              <a:t>The drand48() and erand48() functions return nonnegative double-precision </a:t>
            </a:r>
            <a:r>
              <a:rPr lang="en-US" dirty="0" smtClean="0"/>
              <a:t>floating-point </a:t>
            </a:r>
            <a:r>
              <a:rPr lang="en-US" dirty="0"/>
              <a:t>values uniformly distributed over the interval [0.0, 1.0</a:t>
            </a:r>
            <a:r>
              <a:rPr lang="en-US" dirty="0" smtClean="0"/>
              <a:t>).</a:t>
            </a:r>
          </a:p>
          <a:p>
            <a:pPr>
              <a:defRPr/>
            </a:pPr>
            <a:r>
              <a:rPr lang="en-US" dirty="0" smtClean="0"/>
              <a:t>*/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2" name="Freeform 1"/>
          <p:cNvSpPr/>
          <p:nvPr/>
        </p:nvSpPr>
        <p:spPr bwMode="auto">
          <a:xfrm>
            <a:off x="4875609" y="3143250"/>
            <a:ext cx="1393033" cy="44649"/>
          </a:xfrm>
          <a:custGeom>
            <a:avLst/>
            <a:gdLst/>
            <a:ahLst/>
            <a:cxnLst/>
            <a:rect l="0" t="0" r="0" b="0"/>
            <a:pathLst>
              <a:path w="1393033" h="44649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8929"/>
                </a:lnTo>
                <a:lnTo>
                  <a:pt x="17860" y="8929"/>
                </a:lnTo>
                <a:lnTo>
                  <a:pt x="26789" y="8929"/>
                </a:lnTo>
                <a:lnTo>
                  <a:pt x="44649" y="8929"/>
                </a:lnTo>
                <a:lnTo>
                  <a:pt x="53579" y="8929"/>
                </a:lnTo>
                <a:lnTo>
                  <a:pt x="80368" y="0"/>
                </a:lnTo>
                <a:lnTo>
                  <a:pt x="98227" y="0"/>
                </a:lnTo>
                <a:lnTo>
                  <a:pt x="116086" y="0"/>
                </a:lnTo>
                <a:lnTo>
                  <a:pt x="142875" y="8929"/>
                </a:lnTo>
                <a:lnTo>
                  <a:pt x="169664" y="8929"/>
                </a:lnTo>
                <a:lnTo>
                  <a:pt x="196454" y="8929"/>
                </a:lnTo>
                <a:lnTo>
                  <a:pt x="232172" y="8929"/>
                </a:lnTo>
                <a:lnTo>
                  <a:pt x="276821" y="8929"/>
                </a:lnTo>
                <a:lnTo>
                  <a:pt x="312539" y="8929"/>
                </a:lnTo>
                <a:lnTo>
                  <a:pt x="357188" y="8929"/>
                </a:lnTo>
                <a:lnTo>
                  <a:pt x="401836" y="8929"/>
                </a:lnTo>
                <a:lnTo>
                  <a:pt x="455414" y="8929"/>
                </a:lnTo>
                <a:lnTo>
                  <a:pt x="500063" y="8929"/>
                </a:lnTo>
                <a:lnTo>
                  <a:pt x="553641" y="8929"/>
                </a:lnTo>
                <a:lnTo>
                  <a:pt x="607219" y="8929"/>
                </a:lnTo>
                <a:lnTo>
                  <a:pt x="660797" y="8929"/>
                </a:lnTo>
                <a:lnTo>
                  <a:pt x="723305" y="8929"/>
                </a:lnTo>
                <a:lnTo>
                  <a:pt x="785813" y="8929"/>
                </a:lnTo>
                <a:lnTo>
                  <a:pt x="848321" y="8929"/>
                </a:lnTo>
                <a:lnTo>
                  <a:pt x="910829" y="17859"/>
                </a:lnTo>
                <a:lnTo>
                  <a:pt x="973336" y="17859"/>
                </a:lnTo>
                <a:lnTo>
                  <a:pt x="1035844" y="17859"/>
                </a:lnTo>
                <a:lnTo>
                  <a:pt x="1098352" y="26789"/>
                </a:lnTo>
                <a:lnTo>
                  <a:pt x="1160860" y="26789"/>
                </a:lnTo>
                <a:lnTo>
                  <a:pt x="1214438" y="35718"/>
                </a:lnTo>
                <a:lnTo>
                  <a:pt x="1268016" y="35718"/>
                </a:lnTo>
                <a:lnTo>
                  <a:pt x="1312664" y="44648"/>
                </a:lnTo>
                <a:lnTo>
                  <a:pt x="1357313" y="44648"/>
                </a:lnTo>
                <a:lnTo>
                  <a:pt x="1393032" y="35718"/>
                </a:lnTo>
                <a:lnTo>
                  <a:pt x="1393032" y="3571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1991320" y="4563070"/>
            <a:ext cx="428626" cy="205384"/>
          </a:xfrm>
          <a:custGeom>
            <a:avLst/>
            <a:gdLst/>
            <a:ahLst/>
            <a:cxnLst/>
            <a:rect l="0" t="0" r="0" b="0"/>
            <a:pathLst>
              <a:path w="428626" h="205384">
                <a:moveTo>
                  <a:pt x="35719" y="17859"/>
                </a:moveTo>
                <a:lnTo>
                  <a:pt x="26789" y="17859"/>
                </a:lnTo>
                <a:lnTo>
                  <a:pt x="26789" y="26789"/>
                </a:lnTo>
                <a:lnTo>
                  <a:pt x="26789" y="35719"/>
                </a:lnTo>
                <a:lnTo>
                  <a:pt x="17860" y="53578"/>
                </a:lnTo>
                <a:lnTo>
                  <a:pt x="8930" y="80367"/>
                </a:lnTo>
                <a:lnTo>
                  <a:pt x="8930" y="116086"/>
                </a:lnTo>
                <a:lnTo>
                  <a:pt x="8930" y="142875"/>
                </a:lnTo>
                <a:lnTo>
                  <a:pt x="8930" y="169664"/>
                </a:lnTo>
                <a:lnTo>
                  <a:pt x="8930" y="187523"/>
                </a:lnTo>
                <a:lnTo>
                  <a:pt x="8930" y="196453"/>
                </a:lnTo>
                <a:lnTo>
                  <a:pt x="8930" y="196453"/>
                </a:lnTo>
                <a:lnTo>
                  <a:pt x="8930" y="187523"/>
                </a:lnTo>
                <a:lnTo>
                  <a:pt x="8930" y="178594"/>
                </a:lnTo>
                <a:lnTo>
                  <a:pt x="0" y="160734"/>
                </a:lnTo>
                <a:lnTo>
                  <a:pt x="0" y="142875"/>
                </a:lnTo>
                <a:lnTo>
                  <a:pt x="0" y="125016"/>
                </a:lnTo>
                <a:lnTo>
                  <a:pt x="8930" y="98226"/>
                </a:lnTo>
                <a:lnTo>
                  <a:pt x="17860" y="71437"/>
                </a:lnTo>
                <a:lnTo>
                  <a:pt x="35719" y="44648"/>
                </a:lnTo>
                <a:lnTo>
                  <a:pt x="53578" y="26789"/>
                </a:lnTo>
                <a:lnTo>
                  <a:pt x="80368" y="8930"/>
                </a:lnTo>
                <a:lnTo>
                  <a:pt x="98227" y="8930"/>
                </a:lnTo>
                <a:lnTo>
                  <a:pt x="116086" y="8930"/>
                </a:lnTo>
                <a:lnTo>
                  <a:pt x="125016" y="26789"/>
                </a:lnTo>
                <a:lnTo>
                  <a:pt x="142875" y="53578"/>
                </a:lnTo>
                <a:lnTo>
                  <a:pt x="151805" y="89297"/>
                </a:lnTo>
                <a:lnTo>
                  <a:pt x="151805" y="125016"/>
                </a:lnTo>
                <a:lnTo>
                  <a:pt x="160735" y="160734"/>
                </a:lnTo>
                <a:lnTo>
                  <a:pt x="160735" y="187523"/>
                </a:lnTo>
                <a:lnTo>
                  <a:pt x="160735" y="205383"/>
                </a:lnTo>
                <a:lnTo>
                  <a:pt x="160735" y="205383"/>
                </a:lnTo>
                <a:lnTo>
                  <a:pt x="169664" y="205383"/>
                </a:lnTo>
                <a:lnTo>
                  <a:pt x="169664" y="187523"/>
                </a:lnTo>
                <a:lnTo>
                  <a:pt x="178594" y="160734"/>
                </a:lnTo>
                <a:lnTo>
                  <a:pt x="187524" y="125016"/>
                </a:lnTo>
                <a:lnTo>
                  <a:pt x="196453" y="98226"/>
                </a:lnTo>
                <a:lnTo>
                  <a:pt x="214313" y="62508"/>
                </a:lnTo>
                <a:lnTo>
                  <a:pt x="232172" y="35719"/>
                </a:lnTo>
                <a:lnTo>
                  <a:pt x="250032" y="8930"/>
                </a:lnTo>
                <a:lnTo>
                  <a:pt x="267891" y="0"/>
                </a:lnTo>
                <a:lnTo>
                  <a:pt x="294680" y="8930"/>
                </a:lnTo>
                <a:lnTo>
                  <a:pt x="312539" y="17859"/>
                </a:lnTo>
                <a:lnTo>
                  <a:pt x="330399" y="44648"/>
                </a:lnTo>
                <a:lnTo>
                  <a:pt x="339328" y="80367"/>
                </a:lnTo>
                <a:lnTo>
                  <a:pt x="357188" y="116086"/>
                </a:lnTo>
                <a:lnTo>
                  <a:pt x="375047" y="142875"/>
                </a:lnTo>
                <a:lnTo>
                  <a:pt x="383977" y="160734"/>
                </a:lnTo>
                <a:lnTo>
                  <a:pt x="401836" y="169664"/>
                </a:lnTo>
                <a:lnTo>
                  <a:pt x="410766" y="169664"/>
                </a:lnTo>
                <a:lnTo>
                  <a:pt x="419696" y="151805"/>
                </a:lnTo>
                <a:lnTo>
                  <a:pt x="428625" y="116086"/>
                </a:lnTo>
                <a:lnTo>
                  <a:pt x="428625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2419945" y="4545211"/>
            <a:ext cx="589361" cy="223243"/>
          </a:xfrm>
          <a:custGeom>
            <a:avLst/>
            <a:gdLst/>
            <a:ahLst/>
            <a:cxnLst/>
            <a:rect l="0" t="0" r="0" b="0"/>
            <a:pathLst>
              <a:path w="589361" h="223243">
                <a:moveTo>
                  <a:pt x="89297" y="8929"/>
                </a:moveTo>
                <a:lnTo>
                  <a:pt x="89297" y="0"/>
                </a:lnTo>
                <a:lnTo>
                  <a:pt x="80368" y="0"/>
                </a:lnTo>
                <a:lnTo>
                  <a:pt x="71438" y="0"/>
                </a:lnTo>
                <a:lnTo>
                  <a:pt x="53578" y="0"/>
                </a:lnTo>
                <a:lnTo>
                  <a:pt x="44649" y="8929"/>
                </a:lnTo>
                <a:lnTo>
                  <a:pt x="35719" y="26789"/>
                </a:lnTo>
                <a:lnTo>
                  <a:pt x="26789" y="53578"/>
                </a:lnTo>
                <a:lnTo>
                  <a:pt x="8930" y="80367"/>
                </a:lnTo>
                <a:lnTo>
                  <a:pt x="8930" y="116085"/>
                </a:lnTo>
                <a:lnTo>
                  <a:pt x="0" y="151804"/>
                </a:lnTo>
                <a:lnTo>
                  <a:pt x="8930" y="169664"/>
                </a:lnTo>
                <a:lnTo>
                  <a:pt x="17860" y="187523"/>
                </a:lnTo>
                <a:lnTo>
                  <a:pt x="35719" y="196453"/>
                </a:lnTo>
                <a:lnTo>
                  <a:pt x="53578" y="187523"/>
                </a:lnTo>
                <a:lnTo>
                  <a:pt x="71438" y="178593"/>
                </a:lnTo>
                <a:lnTo>
                  <a:pt x="89297" y="151804"/>
                </a:lnTo>
                <a:lnTo>
                  <a:pt x="98227" y="125015"/>
                </a:lnTo>
                <a:lnTo>
                  <a:pt x="116086" y="98226"/>
                </a:lnTo>
                <a:lnTo>
                  <a:pt x="116086" y="80367"/>
                </a:lnTo>
                <a:lnTo>
                  <a:pt x="116086" y="62507"/>
                </a:lnTo>
                <a:lnTo>
                  <a:pt x="116086" y="53578"/>
                </a:lnTo>
                <a:lnTo>
                  <a:pt x="116086" y="53578"/>
                </a:lnTo>
                <a:lnTo>
                  <a:pt x="125016" y="71437"/>
                </a:lnTo>
                <a:lnTo>
                  <a:pt x="125016" y="89296"/>
                </a:lnTo>
                <a:lnTo>
                  <a:pt x="133946" y="125015"/>
                </a:lnTo>
                <a:lnTo>
                  <a:pt x="142875" y="151804"/>
                </a:lnTo>
                <a:lnTo>
                  <a:pt x="151805" y="169664"/>
                </a:lnTo>
                <a:lnTo>
                  <a:pt x="178594" y="187523"/>
                </a:lnTo>
                <a:lnTo>
                  <a:pt x="196453" y="196453"/>
                </a:lnTo>
                <a:lnTo>
                  <a:pt x="214313" y="196453"/>
                </a:lnTo>
                <a:lnTo>
                  <a:pt x="241102" y="187523"/>
                </a:lnTo>
                <a:lnTo>
                  <a:pt x="258961" y="169664"/>
                </a:lnTo>
                <a:lnTo>
                  <a:pt x="276821" y="142875"/>
                </a:lnTo>
                <a:lnTo>
                  <a:pt x="285750" y="116085"/>
                </a:lnTo>
                <a:lnTo>
                  <a:pt x="294680" y="80367"/>
                </a:lnTo>
                <a:lnTo>
                  <a:pt x="303610" y="53578"/>
                </a:lnTo>
                <a:lnTo>
                  <a:pt x="303610" y="35718"/>
                </a:lnTo>
                <a:lnTo>
                  <a:pt x="312539" y="26789"/>
                </a:lnTo>
                <a:lnTo>
                  <a:pt x="321469" y="35718"/>
                </a:lnTo>
                <a:lnTo>
                  <a:pt x="321469" y="44648"/>
                </a:lnTo>
                <a:lnTo>
                  <a:pt x="330399" y="80367"/>
                </a:lnTo>
                <a:lnTo>
                  <a:pt x="339328" y="116085"/>
                </a:lnTo>
                <a:lnTo>
                  <a:pt x="339328" y="151804"/>
                </a:lnTo>
                <a:lnTo>
                  <a:pt x="348258" y="178593"/>
                </a:lnTo>
                <a:lnTo>
                  <a:pt x="357188" y="205382"/>
                </a:lnTo>
                <a:lnTo>
                  <a:pt x="366118" y="223242"/>
                </a:lnTo>
                <a:lnTo>
                  <a:pt x="375047" y="223242"/>
                </a:lnTo>
                <a:lnTo>
                  <a:pt x="383977" y="223242"/>
                </a:lnTo>
                <a:lnTo>
                  <a:pt x="392907" y="205382"/>
                </a:lnTo>
                <a:lnTo>
                  <a:pt x="401836" y="178593"/>
                </a:lnTo>
                <a:lnTo>
                  <a:pt x="419696" y="151804"/>
                </a:lnTo>
                <a:lnTo>
                  <a:pt x="428625" y="116085"/>
                </a:lnTo>
                <a:lnTo>
                  <a:pt x="437555" y="89296"/>
                </a:lnTo>
                <a:lnTo>
                  <a:pt x="446485" y="62507"/>
                </a:lnTo>
                <a:lnTo>
                  <a:pt x="455414" y="62507"/>
                </a:lnTo>
                <a:lnTo>
                  <a:pt x="464344" y="71437"/>
                </a:lnTo>
                <a:lnTo>
                  <a:pt x="482203" y="89296"/>
                </a:lnTo>
                <a:lnTo>
                  <a:pt x="491133" y="107156"/>
                </a:lnTo>
                <a:lnTo>
                  <a:pt x="508993" y="133945"/>
                </a:lnTo>
                <a:lnTo>
                  <a:pt x="526852" y="160734"/>
                </a:lnTo>
                <a:lnTo>
                  <a:pt x="553641" y="178593"/>
                </a:lnTo>
                <a:lnTo>
                  <a:pt x="571500" y="178593"/>
                </a:lnTo>
                <a:lnTo>
                  <a:pt x="589360" y="160734"/>
                </a:lnTo>
                <a:lnTo>
                  <a:pt x="589360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3473648" y="4295179"/>
            <a:ext cx="375048" cy="464345"/>
          </a:xfrm>
          <a:custGeom>
            <a:avLst/>
            <a:gdLst/>
            <a:ahLst/>
            <a:cxnLst/>
            <a:rect l="0" t="0" r="0" b="0"/>
            <a:pathLst>
              <a:path w="375048" h="464345">
                <a:moveTo>
                  <a:pt x="223243" y="285750"/>
                </a:moveTo>
                <a:lnTo>
                  <a:pt x="214313" y="285750"/>
                </a:lnTo>
                <a:lnTo>
                  <a:pt x="214313" y="285750"/>
                </a:lnTo>
                <a:lnTo>
                  <a:pt x="214313" y="276821"/>
                </a:lnTo>
                <a:lnTo>
                  <a:pt x="214313" y="267891"/>
                </a:lnTo>
                <a:lnTo>
                  <a:pt x="205383" y="267891"/>
                </a:lnTo>
                <a:lnTo>
                  <a:pt x="205383" y="258961"/>
                </a:lnTo>
                <a:lnTo>
                  <a:pt x="205383" y="250032"/>
                </a:lnTo>
                <a:lnTo>
                  <a:pt x="196454" y="232172"/>
                </a:lnTo>
                <a:lnTo>
                  <a:pt x="187524" y="214313"/>
                </a:lnTo>
                <a:lnTo>
                  <a:pt x="178594" y="196453"/>
                </a:lnTo>
                <a:lnTo>
                  <a:pt x="169665" y="178594"/>
                </a:lnTo>
                <a:lnTo>
                  <a:pt x="142875" y="169664"/>
                </a:lnTo>
                <a:lnTo>
                  <a:pt x="125016" y="169664"/>
                </a:lnTo>
                <a:lnTo>
                  <a:pt x="98227" y="178594"/>
                </a:lnTo>
                <a:lnTo>
                  <a:pt x="71438" y="214313"/>
                </a:lnTo>
                <a:lnTo>
                  <a:pt x="44649" y="250032"/>
                </a:lnTo>
                <a:lnTo>
                  <a:pt x="17860" y="303610"/>
                </a:lnTo>
                <a:lnTo>
                  <a:pt x="0" y="348258"/>
                </a:lnTo>
                <a:lnTo>
                  <a:pt x="0" y="392907"/>
                </a:lnTo>
                <a:lnTo>
                  <a:pt x="0" y="428625"/>
                </a:lnTo>
                <a:lnTo>
                  <a:pt x="17860" y="455414"/>
                </a:lnTo>
                <a:lnTo>
                  <a:pt x="44649" y="464344"/>
                </a:lnTo>
                <a:lnTo>
                  <a:pt x="71438" y="464344"/>
                </a:lnTo>
                <a:lnTo>
                  <a:pt x="107157" y="455414"/>
                </a:lnTo>
                <a:lnTo>
                  <a:pt x="142875" y="428625"/>
                </a:lnTo>
                <a:lnTo>
                  <a:pt x="178594" y="401836"/>
                </a:lnTo>
                <a:lnTo>
                  <a:pt x="205383" y="366117"/>
                </a:lnTo>
                <a:lnTo>
                  <a:pt x="223243" y="312539"/>
                </a:lnTo>
                <a:lnTo>
                  <a:pt x="241102" y="258961"/>
                </a:lnTo>
                <a:lnTo>
                  <a:pt x="250032" y="196453"/>
                </a:lnTo>
                <a:lnTo>
                  <a:pt x="250032" y="133946"/>
                </a:lnTo>
                <a:lnTo>
                  <a:pt x="250032" y="80367"/>
                </a:lnTo>
                <a:lnTo>
                  <a:pt x="241102" y="35719"/>
                </a:lnTo>
                <a:lnTo>
                  <a:pt x="241102" y="8930"/>
                </a:lnTo>
                <a:lnTo>
                  <a:pt x="241102" y="0"/>
                </a:lnTo>
                <a:lnTo>
                  <a:pt x="232172" y="8930"/>
                </a:lnTo>
                <a:lnTo>
                  <a:pt x="232172" y="26789"/>
                </a:lnTo>
                <a:lnTo>
                  <a:pt x="223243" y="62508"/>
                </a:lnTo>
                <a:lnTo>
                  <a:pt x="214313" y="116086"/>
                </a:lnTo>
                <a:lnTo>
                  <a:pt x="205383" y="169664"/>
                </a:lnTo>
                <a:lnTo>
                  <a:pt x="205383" y="232172"/>
                </a:lnTo>
                <a:lnTo>
                  <a:pt x="214313" y="276821"/>
                </a:lnTo>
                <a:lnTo>
                  <a:pt x="241102" y="321469"/>
                </a:lnTo>
                <a:lnTo>
                  <a:pt x="267891" y="348258"/>
                </a:lnTo>
                <a:lnTo>
                  <a:pt x="303610" y="375047"/>
                </a:lnTo>
                <a:lnTo>
                  <a:pt x="339329" y="383977"/>
                </a:lnTo>
                <a:lnTo>
                  <a:pt x="375047" y="375047"/>
                </a:lnTo>
                <a:lnTo>
                  <a:pt x="375047" y="37504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3830836" y="4438054"/>
            <a:ext cx="276821" cy="232173"/>
          </a:xfrm>
          <a:custGeom>
            <a:avLst/>
            <a:gdLst/>
            <a:ahLst/>
            <a:cxnLst/>
            <a:rect l="0" t="0" r="0" b="0"/>
            <a:pathLst>
              <a:path w="276821" h="232173">
                <a:moveTo>
                  <a:pt x="0" y="8930"/>
                </a:moveTo>
                <a:lnTo>
                  <a:pt x="8930" y="8930"/>
                </a:lnTo>
                <a:lnTo>
                  <a:pt x="8930" y="26789"/>
                </a:lnTo>
                <a:lnTo>
                  <a:pt x="8930" y="44649"/>
                </a:lnTo>
                <a:lnTo>
                  <a:pt x="8930" y="71438"/>
                </a:lnTo>
                <a:lnTo>
                  <a:pt x="17859" y="107157"/>
                </a:lnTo>
                <a:lnTo>
                  <a:pt x="26789" y="142875"/>
                </a:lnTo>
                <a:lnTo>
                  <a:pt x="35719" y="178594"/>
                </a:lnTo>
                <a:lnTo>
                  <a:pt x="53578" y="205383"/>
                </a:lnTo>
                <a:lnTo>
                  <a:pt x="62508" y="223242"/>
                </a:lnTo>
                <a:lnTo>
                  <a:pt x="71437" y="232172"/>
                </a:lnTo>
                <a:lnTo>
                  <a:pt x="80367" y="232172"/>
                </a:lnTo>
                <a:lnTo>
                  <a:pt x="98227" y="223242"/>
                </a:lnTo>
                <a:lnTo>
                  <a:pt x="107156" y="205383"/>
                </a:lnTo>
                <a:lnTo>
                  <a:pt x="116086" y="169664"/>
                </a:lnTo>
                <a:lnTo>
                  <a:pt x="125016" y="125016"/>
                </a:lnTo>
                <a:lnTo>
                  <a:pt x="133945" y="80367"/>
                </a:lnTo>
                <a:lnTo>
                  <a:pt x="142875" y="44649"/>
                </a:lnTo>
                <a:lnTo>
                  <a:pt x="151805" y="17860"/>
                </a:lnTo>
                <a:lnTo>
                  <a:pt x="160734" y="0"/>
                </a:lnTo>
                <a:lnTo>
                  <a:pt x="178594" y="0"/>
                </a:lnTo>
                <a:lnTo>
                  <a:pt x="196453" y="17860"/>
                </a:lnTo>
                <a:lnTo>
                  <a:pt x="223242" y="35719"/>
                </a:lnTo>
                <a:lnTo>
                  <a:pt x="241102" y="71438"/>
                </a:lnTo>
                <a:lnTo>
                  <a:pt x="258961" y="98227"/>
                </a:lnTo>
                <a:lnTo>
                  <a:pt x="276820" y="107157"/>
                </a:lnTo>
                <a:lnTo>
                  <a:pt x="276820" y="10715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107656" y="4482703"/>
            <a:ext cx="428626" cy="196454"/>
          </a:xfrm>
          <a:custGeom>
            <a:avLst/>
            <a:gdLst/>
            <a:ahLst/>
            <a:cxnLst/>
            <a:rect l="0" t="0" r="0" b="0"/>
            <a:pathLst>
              <a:path w="428626" h="196454">
                <a:moveTo>
                  <a:pt x="53578" y="8929"/>
                </a:moveTo>
                <a:lnTo>
                  <a:pt x="53578" y="8929"/>
                </a:lnTo>
                <a:lnTo>
                  <a:pt x="44649" y="8929"/>
                </a:lnTo>
                <a:lnTo>
                  <a:pt x="35719" y="17859"/>
                </a:lnTo>
                <a:lnTo>
                  <a:pt x="26789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8930" y="151804"/>
                </a:lnTo>
                <a:lnTo>
                  <a:pt x="17860" y="160734"/>
                </a:lnTo>
                <a:lnTo>
                  <a:pt x="35719" y="160734"/>
                </a:lnTo>
                <a:lnTo>
                  <a:pt x="53578" y="151804"/>
                </a:lnTo>
                <a:lnTo>
                  <a:pt x="71438" y="125015"/>
                </a:lnTo>
                <a:lnTo>
                  <a:pt x="89297" y="98226"/>
                </a:lnTo>
                <a:lnTo>
                  <a:pt x="98227" y="71437"/>
                </a:lnTo>
                <a:lnTo>
                  <a:pt x="107157" y="35718"/>
                </a:lnTo>
                <a:lnTo>
                  <a:pt x="107157" y="17859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8929"/>
                </a:lnTo>
                <a:lnTo>
                  <a:pt x="125016" y="26789"/>
                </a:lnTo>
                <a:lnTo>
                  <a:pt x="125016" y="62508"/>
                </a:lnTo>
                <a:lnTo>
                  <a:pt x="133946" y="98226"/>
                </a:lnTo>
                <a:lnTo>
                  <a:pt x="142875" y="125015"/>
                </a:lnTo>
                <a:lnTo>
                  <a:pt x="151805" y="151804"/>
                </a:lnTo>
                <a:lnTo>
                  <a:pt x="151805" y="178593"/>
                </a:lnTo>
                <a:lnTo>
                  <a:pt x="160735" y="187523"/>
                </a:lnTo>
                <a:lnTo>
                  <a:pt x="169664" y="196453"/>
                </a:lnTo>
                <a:lnTo>
                  <a:pt x="187524" y="187523"/>
                </a:lnTo>
                <a:lnTo>
                  <a:pt x="196453" y="169664"/>
                </a:lnTo>
                <a:lnTo>
                  <a:pt x="205383" y="142875"/>
                </a:lnTo>
                <a:lnTo>
                  <a:pt x="223242" y="107156"/>
                </a:lnTo>
                <a:lnTo>
                  <a:pt x="223242" y="71437"/>
                </a:lnTo>
                <a:lnTo>
                  <a:pt x="232172" y="44648"/>
                </a:lnTo>
                <a:lnTo>
                  <a:pt x="241102" y="17859"/>
                </a:lnTo>
                <a:lnTo>
                  <a:pt x="241102" y="8929"/>
                </a:lnTo>
                <a:lnTo>
                  <a:pt x="250032" y="8929"/>
                </a:lnTo>
                <a:lnTo>
                  <a:pt x="258961" y="17859"/>
                </a:lnTo>
                <a:lnTo>
                  <a:pt x="258961" y="44648"/>
                </a:lnTo>
                <a:lnTo>
                  <a:pt x="267891" y="71437"/>
                </a:lnTo>
                <a:lnTo>
                  <a:pt x="276821" y="98226"/>
                </a:lnTo>
                <a:lnTo>
                  <a:pt x="276821" y="125015"/>
                </a:lnTo>
                <a:lnTo>
                  <a:pt x="285750" y="142875"/>
                </a:lnTo>
                <a:lnTo>
                  <a:pt x="285750" y="151804"/>
                </a:lnTo>
                <a:lnTo>
                  <a:pt x="294680" y="151804"/>
                </a:lnTo>
                <a:lnTo>
                  <a:pt x="303610" y="133945"/>
                </a:lnTo>
                <a:lnTo>
                  <a:pt x="312539" y="116086"/>
                </a:lnTo>
                <a:lnTo>
                  <a:pt x="330399" y="89297"/>
                </a:lnTo>
                <a:lnTo>
                  <a:pt x="339328" y="62508"/>
                </a:lnTo>
                <a:lnTo>
                  <a:pt x="348258" y="44648"/>
                </a:lnTo>
                <a:lnTo>
                  <a:pt x="357188" y="35718"/>
                </a:lnTo>
                <a:lnTo>
                  <a:pt x="366117" y="44648"/>
                </a:lnTo>
                <a:lnTo>
                  <a:pt x="375047" y="62508"/>
                </a:lnTo>
                <a:lnTo>
                  <a:pt x="383977" y="98226"/>
                </a:lnTo>
                <a:lnTo>
                  <a:pt x="392907" y="125015"/>
                </a:lnTo>
                <a:lnTo>
                  <a:pt x="410766" y="151804"/>
                </a:lnTo>
                <a:lnTo>
                  <a:pt x="419696" y="169664"/>
                </a:lnTo>
                <a:lnTo>
                  <a:pt x="428625" y="160734"/>
                </a:lnTo>
                <a:lnTo>
                  <a:pt x="428625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4572000" y="4339828"/>
            <a:ext cx="250032" cy="133946"/>
          </a:xfrm>
          <a:custGeom>
            <a:avLst/>
            <a:gdLst/>
            <a:ahLst/>
            <a:cxnLst/>
            <a:rect l="0" t="0" r="0" b="0"/>
            <a:pathLst>
              <a:path w="250032" h="133946">
                <a:moveTo>
                  <a:pt x="53578" y="0"/>
                </a:moveTo>
                <a:lnTo>
                  <a:pt x="53578" y="8929"/>
                </a:lnTo>
                <a:lnTo>
                  <a:pt x="44648" y="8929"/>
                </a:lnTo>
                <a:lnTo>
                  <a:pt x="35719" y="26789"/>
                </a:lnTo>
                <a:lnTo>
                  <a:pt x="26789" y="44648"/>
                </a:lnTo>
                <a:lnTo>
                  <a:pt x="8930" y="71437"/>
                </a:lnTo>
                <a:lnTo>
                  <a:pt x="8930" y="89297"/>
                </a:lnTo>
                <a:lnTo>
                  <a:pt x="0" y="116086"/>
                </a:lnTo>
                <a:lnTo>
                  <a:pt x="0" y="133945"/>
                </a:lnTo>
                <a:lnTo>
                  <a:pt x="17859" y="133945"/>
                </a:lnTo>
                <a:lnTo>
                  <a:pt x="35719" y="133945"/>
                </a:lnTo>
                <a:lnTo>
                  <a:pt x="62508" y="133945"/>
                </a:lnTo>
                <a:lnTo>
                  <a:pt x="98227" y="125015"/>
                </a:lnTo>
                <a:lnTo>
                  <a:pt x="133945" y="116086"/>
                </a:lnTo>
                <a:lnTo>
                  <a:pt x="169664" y="107156"/>
                </a:lnTo>
                <a:lnTo>
                  <a:pt x="205383" y="107156"/>
                </a:lnTo>
                <a:lnTo>
                  <a:pt x="223242" y="107156"/>
                </a:lnTo>
                <a:lnTo>
                  <a:pt x="241102" y="116086"/>
                </a:lnTo>
                <a:lnTo>
                  <a:pt x="250031" y="125015"/>
                </a:lnTo>
                <a:lnTo>
                  <a:pt x="250031" y="133945"/>
                </a:lnTo>
                <a:lnTo>
                  <a:pt x="241102" y="133945"/>
                </a:lnTo>
                <a:lnTo>
                  <a:pt x="241102" y="116086"/>
                </a:lnTo>
                <a:lnTo>
                  <a:pt x="241102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4679156" y="4277320"/>
            <a:ext cx="71439" cy="348259"/>
          </a:xfrm>
          <a:custGeom>
            <a:avLst/>
            <a:gdLst/>
            <a:ahLst/>
            <a:cxnLst/>
            <a:rect l="0" t="0" r="0" b="0"/>
            <a:pathLst>
              <a:path w="71439" h="348259">
                <a:moveTo>
                  <a:pt x="35719" y="0"/>
                </a:moveTo>
                <a:lnTo>
                  <a:pt x="35719" y="0"/>
                </a:lnTo>
                <a:lnTo>
                  <a:pt x="26789" y="8930"/>
                </a:lnTo>
                <a:lnTo>
                  <a:pt x="26789" y="26789"/>
                </a:lnTo>
                <a:lnTo>
                  <a:pt x="17860" y="62508"/>
                </a:lnTo>
                <a:lnTo>
                  <a:pt x="17860" y="98226"/>
                </a:lnTo>
                <a:lnTo>
                  <a:pt x="8930" y="151805"/>
                </a:lnTo>
                <a:lnTo>
                  <a:pt x="0" y="196453"/>
                </a:lnTo>
                <a:lnTo>
                  <a:pt x="8930" y="250031"/>
                </a:lnTo>
                <a:lnTo>
                  <a:pt x="8930" y="303609"/>
                </a:lnTo>
                <a:lnTo>
                  <a:pt x="26789" y="330398"/>
                </a:lnTo>
                <a:lnTo>
                  <a:pt x="35719" y="348258"/>
                </a:lnTo>
                <a:lnTo>
                  <a:pt x="53578" y="348258"/>
                </a:lnTo>
                <a:lnTo>
                  <a:pt x="71438" y="321469"/>
                </a:lnTo>
                <a:lnTo>
                  <a:pt x="71438" y="32146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4848820" y="4214812"/>
            <a:ext cx="250033" cy="366118"/>
          </a:xfrm>
          <a:custGeom>
            <a:avLst/>
            <a:gdLst/>
            <a:ahLst/>
            <a:cxnLst/>
            <a:rect l="0" t="0" r="0" b="0"/>
            <a:pathLst>
              <a:path w="250033" h="366118">
                <a:moveTo>
                  <a:pt x="142875" y="35719"/>
                </a:moveTo>
                <a:lnTo>
                  <a:pt x="142875" y="26789"/>
                </a:lnTo>
                <a:lnTo>
                  <a:pt x="142875" y="17859"/>
                </a:lnTo>
                <a:lnTo>
                  <a:pt x="142875" y="8930"/>
                </a:lnTo>
                <a:lnTo>
                  <a:pt x="133946" y="0"/>
                </a:lnTo>
                <a:lnTo>
                  <a:pt x="125016" y="0"/>
                </a:lnTo>
                <a:lnTo>
                  <a:pt x="98227" y="0"/>
                </a:lnTo>
                <a:lnTo>
                  <a:pt x="71438" y="17859"/>
                </a:lnTo>
                <a:lnTo>
                  <a:pt x="44649" y="35719"/>
                </a:lnTo>
                <a:lnTo>
                  <a:pt x="17860" y="62508"/>
                </a:lnTo>
                <a:lnTo>
                  <a:pt x="0" y="98227"/>
                </a:lnTo>
                <a:lnTo>
                  <a:pt x="0" y="125016"/>
                </a:lnTo>
                <a:lnTo>
                  <a:pt x="8930" y="151805"/>
                </a:lnTo>
                <a:lnTo>
                  <a:pt x="35719" y="178594"/>
                </a:lnTo>
                <a:lnTo>
                  <a:pt x="62508" y="205383"/>
                </a:lnTo>
                <a:lnTo>
                  <a:pt x="89297" y="232172"/>
                </a:lnTo>
                <a:lnTo>
                  <a:pt x="107157" y="250031"/>
                </a:lnTo>
                <a:lnTo>
                  <a:pt x="125016" y="276820"/>
                </a:lnTo>
                <a:lnTo>
                  <a:pt x="125016" y="303609"/>
                </a:lnTo>
                <a:lnTo>
                  <a:pt x="116086" y="321469"/>
                </a:lnTo>
                <a:lnTo>
                  <a:pt x="98227" y="348258"/>
                </a:lnTo>
                <a:lnTo>
                  <a:pt x="71438" y="357188"/>
                </a:lnTo>
                <a:lnTo>
                  <a:pt x="44649" y="366117"/>
                </a:lnTo>
                <a:lnTo>
                  <a:pt x="17860" y="357188"/>
                </a:lnTo>
                <a:lnTo>
                  <a:pt x="8930" y="330399"/>
                </a:lnTo>
                <a:lnTo>
                  <a:pt x="17860" y="303609"/>
                </a:lnTo>
                <a:lnTo>
                  <a:pt x="35719" y="267891"/>
                </a:lnTo>
                <a:lnTo>
                  <a:pt x="71438" y="223242"/>
                </a:lnTo>
                <a:lnTo>
                  <a:pt x="107157" y="178594"/>
                </a:lnTo>
                <a:lnTo>
                  <a:pt x="151805" y="142875"/>
                </a:lnTo>
                <a:lnTo>
                  <a:pt x="196453" y="116086"/>
                </a:lnTo>
                <a:lnTo>
                  <a:pt x="232172" y="89297"/>
                </a:lnTo>
                <a:lnTo>
                  <a:pt x="250032" y="62508"/>
                </a:lnTo>
                <a:lnTo>
                  <a:pt x="250032" y="44649"/>
                </a:lnTo>
                <a:lnTo>
                  <a:pt x="232172" y="26789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7108031" y="4054078"/>
            <a:ext cx="258962" cy="428626"/>
          </a:xfrm>
          <a:custGeom>
            <a:avLst/>
            <a:gdLst/>
            <a:ahLst/>
            <a:cxnLst/>
            <a:rect l="0" t="0" r="0" b="0"/>
            <a:pathLst>
              <a:path w="258962" h="428626">
                <a:moveTo>
                  <a:pt x="258961" y="8929"/>
                </a:moveTo>
                <a:lnTo>
                  <a:pt x="258961" y="0"/>
                </a:lnTo>
                <a:lnTo>
                  <a:pt x="250032" y="0"/>
                </a:lnTo>
                <a:lnTo>
                  <a:pt x="250032" y="0"/>
                </a:lnTo>
                <a:lnTo>
                  <a:pt x="232172" y="0"/>
                </a:lnTo>
                <a:lnTo>
                  <a:pt x="214313" y="0"/>
                </a:lnTo>
                <a:lnTo>
                  <a:pt x="196453" y="0"/>
                </a:lnTo>
                <a:lnTo>
                  <a:pt x="169664" y="0"/>
                </a:lnTo>
                <a:lnTo>
                  <a:pt x="142875" y="8929"/>
                </a:lnTo>
                <a:lnTo>
                  <a:pt x="116086" y="8929"/>
                </a:lnTo>
                <a:lnTo>
                  <a:pt x="89297" y="8929"/>
                </a:lnTo>
                <a:lnTo>
                  <a:pt x="62508" y="8929"/>
                </a:lnTo>
                <a:lnTo>
                  <a:pt x="35719" y="8929"/>
                </a:lnTo>
                <a:lnTo>
                  <a:pt x="1786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62508"/>
                </a:lnTo>
                <a:lnTo>
                  <a:pt x="17860" y="80367"/>
                </a:lnTo>
                <a:lnTo>
                  <a:pt x="17860" y="116086"/>
                </a:lnTo>
                <a:lnTo>
                  <a:pt x="17860" y="142875"/>
                </a:lnTo>
                <a:lnTo>
                  <a:pt x="17860" y="187523"/>
                </a:lnTo>
                <a:lnTo>
                  <a:pt x="8930" y="223242"/>
                </a:lnTo>
                <a:lnTo>
                  <a:pt x="8930" y="267890"/>
                </a:lnTo>
                <a:lnTo>
                  <a:pt x="0" y="312539"/>
                </a:lnTo>
                <a:lnTo>
                  <a:pt x="0" y="348258"/>
                </a:lnTo>
                <a:lnTo>
                  <a:pt x="8930" y="383976"/>
                </a:lnTo>
                <a:lnTo>
                  <a:pt x="26789" y="410765"/>
                </a:lnTo>
                <a:lnTo>
                  <a:pt x="44649" y="419695"/>
                </a:lnTo>
                <a:lnTo>
                  <a:pt x="71438" y="428625"/>
                </a:lnTo>
                <a:lnTo>
                  <a:pt x="107157" y="428625"/>
                </a:lnTo>
                <a:lnTo>
                  <a:pt x="142875" y="419695"/>
                </a:lnTo>
                <a:lnTo>
                  <a:pt x="169664" y="419695"/>
                </a:lnTo>
                <a:lnTo>
                  <a:pt x="187524" y="410765"/>
                </a:lnTo>
                <a:lnTo>
                  <a:pt x="187524" y="401836"/>
                </a:lnTo>
                <a:lnTo>
                  <a:pt x="178594" y="392906"/>
                </a:lnTo>
                <a:lnTo>
                  <a:pt x="142875" y="383976"/>
                </a:lnTo>
                <a:lnTo>
                  <a:pt x="142875" y="38397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7295555" y="4161234"/>
            <a:ext cx="205384" cy="169665"/>
          </a:xfrm>
          <a:custGeom>
            <a:avLst/>
            <a:gdLst/>
            <a:ahLst/>
            <a:cxnLst/>
            <a:rect l="0" t="0" r="0" b="0"/>
            <a:pathLst>
              <a:path w="205384" h="169665">
                <a:moveTo>
                  <a:pt x="107156" y="35719"/>
                </a:moveTo>
                <a:lnTo>
                  <a:pt x="107156" y="26789"/>
                </a:lnTo>
                <a:lnTo>
                  <a:pt x="98226" y="26789"/>
                </a:lnTo>
                <a:lnTo>
                  <a:pt x="80367" y="35719"/>
                </a:lnTo>
                <a:lnTo>
                  <a:pt x="62508" y="35719"/>
                </a:lnTo>
                <a:lnTo>
                  <a:pt x="35718" y="53578"/>
                </a:lnTo>
                <a:lnTo>
                  <a:pt x="17859" y="71437"/>
                </a:lnTo>
                <a:lnTo>
                  <a:pt x="8929" y="98227"/>
                </a:lnTo>
                <a:lnTo>
                  <a:pt x="0" y="116086"/>
                </a:lnTo>
                <a:lnTo>
                  <a:pt x="8929" y="142875"/>
                </a:lnTo>
                <a:lnTo>
                  <a:pt x="35718" y="151805"/>
                </a:lnTo>
                <a:lnTo>
                  <a:pt x="62508" y="160734"/>
                </a:lnTo>
                <a:lnTo>
                  <a:pt x="98226" y="169664"/>
                </a:lnTo>
                <a:lnTo>
                  <a:pt x="133945" y="160734"/>
                </a:lnTo>
                <a:lnTo>
                  <a:pt x="169664" y="142875"/>
                </a:lnTo>
                <a:lnTo>
                  <a:pt x="187523" y="125016"/>
                </a:lnTo>
                <a:lnTo>
                  <a:pt x="205383" y="98227"/>
                </a:lnTo>
                <a:lnTo>
                  <a:pt x="196453" y="71437"/>
                </a:lnTo>
                <a:lnTo>
                  <a:pt x="178593" y="44648"/>
                </a:lnTo>
                <a:lnTo>
                  <a:pt x="151804" y="17859"/>
                </a:lnTo>
                <a:lnTo>
                  <a:pt x="116086" y="8930"/>
                </a:lnTo>
                <a:lnTo>
                  <a:pt x="71437" y="0"/>
                </a:lnTo>
                <a:lnTo>
                  <a:pt x="44648" y="0"/>
                </a:lnTo>
                <a:lnTo>
                  <a:pt x="26789" y="0"/>
                </a:lnTo>
                <a:lnTo>
                  <a:pt x="17859" y="17859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8" y="26789"/>
                </a:lnTo>
                <a:lnTo>
                  <a:pt x="44648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7563445" y="4259461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26789" y="17859"/>
                </a:moveTo>
                <a:lnTo>
                  <a:pt x="17860" y="8929"/>
                </a:lnTo>
                <a:lnTo>
                  <a:pt x="17860" y="8929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7697391" y="4080867"/>
            <a:ext cx="133946" cy="196454"/>
          </a:xfrm>
          <a:custGeom>
            <a:avLst/>
            <a:gdLst/>
            <a:ahLst/>
            <a:cxnLst/>
            <a:rect l="0" t="0" r="0" b="0"/>
            <a:pathLst>
              <a:path w="133946" h="196454">
                <a:moveTo>
                  <a:pt x="26789" y="62508"/>
                </a:moveTo>
                <a:lnTo>
                  <a:pt x="26789" y="62508"/>
                </a:lnTo>
                <a:lnTo>
                  <a:pt x="26789" y="71437"/>
                </a:lnTo>
                <a:lnTo>
                  <a:pt x="17859" y="71437"/>
                </a:lnTo>
                <a:lnTo>
                  <a:pt x="8929" y="89297"/>
                </a:lnTo>
                <a:lnTo>
                  <a:pt x="8929" y="107156"/>
                </a:lnTo>
                <a:lnTo>
                  <a:pt x="0" y="125015"/>
                </a:lnTo>
                <a:lnTo>
                  <a:pt x="0" y="151804"/>
                </a:lnTo>
                <a:lnTo>
                  <a:pt x="8929" y="178594"/>
                </a:lnTo>
                <a:lnTo>
                  <a:pt x="26789" y="187523"/>
                </a:lnTo>
                <a:lnTo>
                  <a:pt x="44648" y="196453"/>
                </a:lnTo>
                <a:lnTo>
                  <a:pt x="71437" y="196453"/>
                </a:lnTo>
                <a:lnTo>
                  <a:pt x="98226" y="187523"/>
                </a:lnTo>
                <a:lnTo>
                  <a:pt x="116086" y="178594"/>
                </a:lnTo>
                <a:lnTo>
                  <a:pt x="125015" y="169664"/>
                </a:lnTo>
                <a:lnTo>
                  <a:pt x="133945" y="151804"/>
                </a:lnTo>
                <a:lnTo>
                  <a:pt x="133945" y="125015"/>
                </a:lnTo>
                <a:lnTo>
                  <a:pt x="116086" y="107156"/>
                </a:lnTo>
                <a:lnTo>
                  <a:pt x="107156" y="80367"/>
                </a:lnTo>
                <a:lnTo>
                  <a:pt x="89297" y="53578"/>
                </a:lnTo>
                <a:lnTo>
                  <a:pt x="71437" y="26789"/>
                </a:lnTo>
                <a:lnTo>
                  <a:pt x="53578" y="17859"/>
                </a:lnTo>
                <a:lnTo>
                  <a:pt x="35718" y="0"/>
                </a:lnTo>
                <a:lnTo>
                  <a:pt x="26789" y="0"/>
                </a:lnTo>
                <a:lnTo>
                  <a:pt x="8929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71437"/>
                </a:lnTo>
                <a:lnTo>
                  <a:pt x="0" y="7143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7884914" y="4259461"/>
            <a:ext cx="116087" cy="241102"/>
          </a:xfrm>
          <a:custGeom>
            <a:avLst/>
            <a:gdLst/>
            <a:ahLst/>
            <a:cxnLst/>
            <a:rect l="0" t="0" r="0" b="0"/>
            <a:pathLst>
              <a:path w="116087" h="241102">
                <a:moveTo>
                  <a:pt x="116086" y="0"/>
                </a:moveTo>
                <a:lnTo>
                  <a:pt x="116086" y="0"/>
                </a:lnTo>
                <a:lnTo>
                  <a:pt x="116086" y="17859"/>
                </a:lnTo>
                <a:lnTo>
                  <a:pt x="116086" y="35718"/>
                </a:lnTo>
                <a:lnTo>
                  <a:pt x="116086" y="71437"/>
                </a:lnTo>
                <a:lnTo>
                  <a:pt x="98227" y="125015"/>
                </a:lnTo>
                <a:lnTo>
                  <a:pt x="71438" y="169664"/>
                </a:lnTo>
                <a:lnTo>
                  <a:pt x="44649" y="214312"/>
                </a:lnTo>
                <a:lnTo>
                  <a:pt x="17859" y="241101"/>
                </a:lnTo>
                <a:lnTo>
                  <a:pt x="0" y="232171"/>
                </a:lnTo>
                <a:lnTo>
                  <a:pt x="0" y="23217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8233171" y="4027289"/>
            <a:ext cx="53579" cy="250032"/>
          </a:xfrm>
          <a:custGeom>
            <a:avLst/>
            <a:gdLst/>
            <a:ahLst/>
            <a:cxnLst/>
            <a:rect l="0" t="0" r="0" b="0"/>
            <a:pathLst>
              <a:path w="53579" h="250032">
                <a:moveTo>
                  <a:pt x="44649" y="0"/>
                </a:moveTo>
                <a:lnTo>
                  <a:pt x="53578" y="0"/>
                </a:lnTo>
                <a:lnTo>
                  <a:pt x="53578" y="0"/>
                </a:lnTo>
                <a:lnTo>
                  <a:pt x="44649" y="8929"/>
                </a:lnTo>
                <a:lnTo>
                  <a:pt x="44649" y="17859"/>
                </a:lnTo>
                <a:lnTo>
                  <a:pt x="35719" y="44648"/>
                </a:lnTo>
                <a:lnTo>
                  <a:pt x="17859" y="71437"/>
                </a:lnTo>
                <a:lnTo>
                  <a:pt x="8930" y="107156"/>
                </a:lnTo>
                <a:lnTo>
                  <a:pt x="8930" y="142875"/>
                </a:lnTo>
                <a:lnTo>
                  <a:pt x="0" y="178593"/>
                </a:lnTo>
                <a:lnTo>
                  <a:pt x="0" y="214312"/>
                </a:lnTo>
                <a:lnTo>
                  <a:pt x="0" y="232172"/>
                </a:lnTo>
                <a:lnTo>
                  <a:pt x="0" y="250031"/>
                </a:lnTo>
                <a:lnTo>
                  <a:pt x="0" y="241101"/>
                </a:lnTo>
                <a:lnTo>
                  <a:pt x="0" y="24110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8304609" y="4179093"/>
            <a:ext cx="17860" cy="35720"/>
          </a:xfrm>
          <a:custGeom>
            <a:avLst/>
            <a:gdLst/>
            <a:ahLst/>
            <a:cxnLst/>
            <a:rect l="0" t="0" r="0" b="0"/>
            <a:pathLst>
              <a:path w="17860" h="35720">
                <a:moveTo>
                  <a:pt x="0" y="0"/>
                </a:move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17859" y="26789"/>
                </a:lnTo>
                <a:lnTo>
                  <a:pt x="17859" y="35719"/>
                </a:lnTo>
                <a:lnTo>
                  <a:pt x="8929" y="35719"/>
                </a:lnTo>
                <a:lnTo>
                  <a:pt x="8929" y="26789"/>
                </a:lnTo>
                <a:lnTo>
                  <a:pt x="8929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8411765" y="3991570"/>
            <a:ext cx="44649" cy="196454"/>
          </a:xfrm>
          <a:custGeom>
            <a:avLst/>
            <a:gdLst/>
            <a:ahLst/>
            <a:cxnLst/>
            <a:rect l="0" t="0" r="0" b="0"/>
            <a:pathLst>
              <a:path w="44649" h="196454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25016"/>
                </a:lnTo>
                <a:lnTo>
                  <a:pt x="0" y="151805"/>
                </a:lnTo>
                <a:lnTo>
                  <a:pt x="0" y="178594"/>
                </a:lnTo>
                <a:lnTo>
                  <a:pt x="8930" y="187523"/>
                </a:lnTo>
                <a:lnTo>
                  <a:pt x="8930" y="196453"/>
                </a:lnTo>
                <a:lnTo>
                  <a:pt x="17859" y="196453"/>
                </a:lnTo>
                <a:lnTo>
                  <a:pt x="26789" y="187523"/>
                </a:lnTo>
                <a:lnTo>
                  <a:pt x="35719" y="178594"/>
                </a:lnTo>
                <a:lnTo>
                  <a:pt x="44648" y="160734"/>
                </a:lnTo>
                <a:lnTo>
                  <a:pt x="44648" y="133945"/>
                </a:lnTo>
                <a:lnTo>
                  <a:pt x="44648" y="107156"/>
                </a:lnTo>
                <a:lnTo>
                  <a:pt x="35719" y="80367"/>
                </a:lnTo>
                <a:lnTo>
                  <a:pt x="26789" y="62508"/>
                </a:lnTo>
                <a:lnTo>
                  <a:pt x="17859" y="44648"/>
                </a:lnTo>
                <a:lnTo>
                  <a:pt x="8930" y="2678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8420695" y="3759398"/>
            <a:ext cx="276821" cy="634009"/>
          </a:xfrm>
          <a:custGeom>
            <a:avLst/>
            <a:gdLst/>
            <a:ahLst/>
            <a:cxnLst/>
            <a:rect l="0" t="0" r="0" b="0"/>
            <a:pathLst>
              <a:path w="276821" h="634009">
                <a:moveTo>
                  <a:pt x="17859" y="35719"/>
                </a:moveTo>
                <a:lnTo>
                  <a:pt x="17859" y="26789"/>
                </a:lnTo>
                <a:lnTo>
                  <a:pt x="17859" y="26789"/>
                </a:lnTo>
                <a:lnTo>
                  <a:pt x="8929" y="17859"/>
                </a:lnTo>
                <a:lnTo>
                  <a:pt x="8929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17859" y="8930"/>
                </a:lnTo>
                <a:lnTo>
                  <a:pt x="44648" y="17859"/>
                </a:lnTo>
                <a:lnTo>
                  <a:pt x="71437" y="26789"/>
                </a:lnTo>
                <a:lnTo>
                  <a:pt x="116085" y="44648"/>
                </a:lnTo>
                <a:lnTo>
                  <a:pt x="169664" y="80367"/>
                </a:lnTo>
                <a:lnTo>
                  <a:pt x="214312" y="133945"/>
                </a:lnTo>
                <a:lnTo>
                  <a:pt x="250031" y="196453"/>
                </a:lnTo>
                <a:lnTo>
                  <a:pt x="276820" y="276820"/>
                </a:lnTo>
                <a:lnTo>
                  <a:pt x="276820" y="375047"/>
                </a:lnTo>
                <a:lnTo>
                  <a:pt x="258960" y="473273"/>
                </a:lnTo>
                <a:lnTo>
                  <a:pt x="223242" y="562570"/>
                </a:lnTo>
                <a:lnTo>
                  <a:pt x="178593" y="616148"/>
                </a:lnTo>
                <a:lnTo>
                  <a:pt x="133945" y="634008"/>
                </a:lnTo>
                <a:lnTo>
                  <a:pt x="133945" y="6340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4366617" y="1982390"/>
            <a:ext cx="26790" cy="26790"/>
          </a:xfrm>
          <a:custGeom>
            <a:avLst/>
            <a:gdLst/>
            <a:ahLst/>
            <a:cxnLst/>
            <a:rect l="0" t="0" r="0" b="0"/>
            <a:pathLst>
              <a:path w="26790" h="26790">
                <a:moveTo>
                  <a:pt x="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17860"/>
                </a:lnTo>
                <a:lnTo>
                  <a:pt x="26789" y="17860"/>
                </a:lnTo>
                <a:lnTo>
                  <a:pt x="26789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2143125" y="2098476"/>
            <a:ext cx="1982392" cy="767954"/>
          </a:xfrm>
          <a:custGeom>
            <a:avLst/>
            <a:gdLst/>
            <a:ahLst/>
            <a:cxnLst/>
            <a:rect l="0" t="0" r="0" b="0"/>
            <a:pathLst>
              <a:path w="1982392" h="767954">
                <a:moveTo>
                  <a:pt x="1982391" y="0"/>
                </a:moveTo>
                <a:lnTo>
                  <a:pt x="1973461" y="8930"/>
                </a:lnTo>
                <a:lnTo>
                  <a:pt x="1955602" y="17860"/>
                </a:lnTo>
                <a:lnTo>
                  <a:pt x="1928813" y="26789"/>
                </a:lnTo>
                <a:lnTo>
                  <a:pt x="1893094" y="44649"/>
                </a:lnTo>
                <a:lnTo>
                  <a:pt x="1857375" y="62508"/>
                </a:lnTo>
                <a:lnTo>
                  <a:pt x="1803797" y="80368"/>
                </a:lnTo>
                <a:lnTo>
                  <a:pt x="1759148" y="98227"/>
                </a:lnTo>
                <a:lnTo>
                  <a:pt x="1705570" y="116086"/>
                </a:lnTo>
                <a:lnTo>
                  <a:pt x="1651992" y="133946"/>
                </a:lnTo>
                <a:lnTo>
                  <a:pt x="1589484" y="151805"/>
                </a:lnTo>
                <a:lnTo>
                  <a:pt x="1518047" y="178594"/>
                </a:lnTo>
                <a:lnTo>
                  <a:pt x="1446609" y="196453"/>
                </a:lnTo>
                <a:lnTo>
                  <a:pt x="1366242" y="214313"/>
                </a:lnTo>
                <a:lnTo>
                  <a:pt x="1285875" y="232172"/>
                </a:lnTo>
                <a:lnTo>
                  <a:pt x="1205508" y="250032"/>
                </a:lnTo>
                <a:lnTo>
                  <a:pt x="1116211" y="267891"/>
                </a:lnTo>
                <a:lnTo>
                  <a:pt x="1035844" y="285750"/>
                </a:lnTo>
                <a:lnTo>
                  <a:pt x="946547" y="303610"/>
                </a:lnTo>
                <a:lnTo>
                  <a:pt x="857250" y="330399"/>
                </a:lnTo>
                <a:lnTo>
                  <a:pt x="767953" y="348258"/>
                </a:lnTo>
                <a:lnTo>
                  <a:pt x="678656" y="375047"/>
                </a:lnTo>
                <a:lnTo>
                  <a:pt x="589359" y="392907"/>
                </a:lnTo>
                <a:lnTo>
                  <a:pt x="508992" y="419696"/>
                </a:lnTo>
                <a:lnTo>
                  <a:pt x="428625" y="446485"/>
                </a:lnTo>
                <a:lnTo>
                  <a:pt x="357188" y="473274"/>
                </a:lnTo>
                <a:lnTo>
                  <a:pt x="294680" y="500063"/>
                </a:lnTo>
                <a:lnTo>
                  <a:pt x="241102" y="535782"/>
                </a:lnTo>
                <a:lnTo>
                  <a:pt x="187523" y="571501"/>
                </a:lnTo>
                <a:lnTo>
                  <a:pt x="151805" y="607219"/>
                </a:lnTo>
                <a:lnTo>
                  <a:pt x="107156" y="642938"/>
                </a:lnTo>
                <a:lnTo>
                  <a:pt x="80367" y="678657"/>
                </a:lnTo>
                <a:lnTo>
                  <a:pt x="53578" y="705445"/>
                </a:lnTo>
                <a:lnTo>
                  <a:pt x="26789" y="741164"/>
                </a:lnTo>
                <a:lnTo>
                  <a:pt x="17859" y="767953"/>
                </a:lnTo>
                <a:lnTo>
                  <a:pt x="0" y="767953"/>
                </a:lnTo>
                <a:lnTo>
                  <a:pt x="0" y="76795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3116461" y="3125390"/>
            <a:ext cx="1303735" cy="71439"/>
          </a:xfrm>
          <a:custGeom>
            <a:avLst/>
            <a:gdLst/>
            <a:ahLst/>
            <a:cxnLst/>
            <a:rect l="0" t="0" r="0" b="0"/>
            <a:pathLst>
              <a:path w="1303735" h="71439">
                <a:moveTo>
                  <a:pt x="26789" y="71438"/>
                </a:moveTo>
                <a:lnTo>
                  <a:pt x="17859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26789" y="62508"/>
                </a:lnTo>
                <a:lnTo>
                  <a:pt x="44648" y="62508"/>
                </a:lnTo>
                <a:lnTo>
                  <a:pt x="71437" y="62508"/>
                </a:lnTo>
                <a:lnTo>
                  <a:pt x="107156" y="62508"/>
                </a:lnTo>
                <a:lnTo>
                  <a:pt x="142875" y="62508"/>
                </a:lnTo>
                <a:lnTo>
                  <a:pt x="187523" y="62508"/>
                </a:lnTo>
                <a:lnTo>
                  <a:pt x="241102" y="62508"/>
                </a:lnTo>
                <a:lnTo>
                  <a:pt x="294680" y="62508"/>
                </a:lnTo>
                <a:lnTo>
                  <a:pt x="357187" y="53578"/>
                </a:lnTo>
                <a:lnTo>
                  <a:pt x="419695" y="44649"/>
                </a:lnTo>
                <a:lnTo>
                  <a:pt x="491133" y="35719"/>
                </a:lnTo>
                <a:lnTo>
                  <a:pt x="571500" y="26789"/>
                </a:lnTo>
                <a:lnTo>
                  <a:pt x="651867" y="17860"/>
                </a:lnTo>
                <a:lnTo>
                  <a:pt x="732234" y="8930"/>
                </a:lnTo>
                <a:lnTo>
                  <a:pt x="803672" y="0"/>
                </a:lnTo>
                <a:lnTo>
                  <a:pt x="884039" y="0"/>
                </a:lnTo>
                <a:lnTo>
                  <a:pt x="964406" y="0"/>
                </a:lnTo>
                <a:lnTo>
                  <a:pt x="1026914" y="0"/>
                </a:lnTo>
                <a:lnTo>
                  <a:pt x="1098352" y="0"/>
                </a:lnTo>
                <a:lnTo>
                  <a:pt x="1151930" y="0"/>
                </a:lnTo>
                <a:lnTo>
                  <a:pt x="1205508" y="0"/>
                </a:lnTo>
                <a:lnTo>
                  <a:pt x="1259086" y="8930"/>
                </a:lnTo>
                <a:lnTo>
                  <a:pt x="1303734" y="0"/>
                </a:lnTo>
                <a:lnTo>
                  <a:pt x="130373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4991695" y="3107531"/>
            <a:ext cx="160736" cy="26790"/>
          </a:xfrm>
          <a:custGeom>
            <a:avLst/>
            <a:gdLst/>
            <a:ahLst/>
            <a:cxnLst/>
            <a:rect l="0" t="0" r="0" b="0"/>
            <a:pathLst>
              <a:path w="160736" h="26790">
                <a:moveTo>
                  <a:pt x="160735" y="0"/>
                </a:moveTo>
                <a:lnTo>
                  <a:pt x="151805" y="0"/>
                </a:lnTo>
                <a:lnTo>
                  <a:pt x="133946" y="0"/>
                </a:lnTo>
                <a:lnTo>
                  <a:pt x="107157" y="8930"/>
                </a:lnTo>
                <a:lnTo>
                  <a:pt x="80368" y="8930"/>
                </a:lnTo>
                <a:lnTo>
                  <a:pt x="62508" y="8930"/>
                </a:lnTo>
                <a:lnTo>
                  <a:pt x="44649" y="8930"/>
                </a:lnTo>
                <a:lnTo>
                  <a:pt x="26789" y="1785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7662907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sz="3600" dirty="0" smtClean="0"/>
              <a:t>Seconds- a function to combine all the times into one double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/* Returns </a:t>
            </a:r>
            <a:r>
              <a:rPr lang="en-US" sz="2000" dirty="0"/>
              <a:t>the total </a:t>
            </a:r>
            <a:r>
              <a:rPr lang="en-US" sz="2000" dirty="0" err="1"/>
              <a:t>cpu</a:t>
            </a:r>
            <a:r>
              <a:rPr lang="en-US" sz="2000" dirty="0"/>
              <a:t> time used in seconds</a:t>
            </a:r>
            <a:r>
              <a:rPr lang="en-US" sz="2000" dirty="0" smtClean="0"/>
              <a:t>.  */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double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seconds(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nmode</a:t>
            </a:r>
            <a:r>
              <a:rPr lang="en-US" sz="2000" dirty="0" smtClean="0"/>
              <a:t>){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</a:t>
            </a: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rusage</a:t>
            </a:r>
            <a:r>
              <a:rPr lang="en-US" sz="2000" dirty="0"/>
              <a:t> </a:t>
            </a:r>
            <a:r>
              <a:rPr lang="en-US" sz="2000" dirty="0" err="1"/>
              <a:t>buf</a:t>
            </a:r>
            <a:r>
              <a:rPr lang="en-US" sz="2000" dirty="0"/>
              <a:t>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double temp;</a:t>
            </a:r>
          </a:p>
          <a:p>
            <a:pPr>
              <a:spcBef>
                <a:spcPts val="600"/>
              </a:spcBef>
              <a:defRPr/>
            </a:pP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</a:t>
            </a:r>
            <a:r>
              <a:rPr lang="en-US" sz="2000" dirty="0" err="1"/>
              <a:t>getrusage</a:t>
            </a:r>
            <a:r>
              <a:rPr lang="en-US" sz="2000" dirty="0"/>
              <a:t>( </a:t>
            </a:r>
            <a:r>
              <a:rPr lang="en-US" sz="2000" dirty="0" err="1"/>
              <a:t>nmode</a:t>
            </a:r>
            <a:r>
              <a:rPr lang="en-US" sz="2000" dirty="0"/>
              <a:t>, &amp;</a:t>
            </a:r>
            <a:r>
              <a:rPr lang="en-US" sz="2000" dirty="0" err="1"/>
              <a:t>buf</a:t>
            </a:r>
            <a:r>
              <a:rPr lang="en-US" sz="2000" dirty="0"/>
              <a:t> </a:t>
            </a:r>
            <a:r>
              <a:rPr lang="en-US" sz="2000" dirty="0" smtClean="0"/>
              <a:t>);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/* Get system time and user time in micro-seconds.*/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temp = (double)</a:t>
            </a:r>
            <a:r>
              <a:rPr lang="en-US" sz="2000" dirty="0" err="1"/>
              <a:t>buf.ru_utime.tv_sec</a:t>
            </a:r>
            <a:r>
              <a:rPr lang="en-US" sz="2000" dirty="0"/>
              <a:t>*1.0e6 +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      (double)</a:t>
            </a:r>
            <a:r>
              <a:rPr lang="en-US" sz="2000" dirty="0" err="1"/>
              <a:t>buf.ru_utime.tv_usec</a:t>
            </a:r>
            <a:r>
              <a:rPr lang="en-US" sz="2000" dirty="0"/>
              <a:t> +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      (double)</a:t>
            </a:r>
            <a:r>
              <a:rPr lang="en-US" sz="2000" dirty="0" err="1"/>
              <a:t>buf.ru_stime.tv_sec</a:t>
            </a:r>
            <a:r>
              <a:rPr lang="en-US" sz="2000" dirty="0"/>
              <a:t>*1.0e6 +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      (double)</a:t>
            </a:r>
            <a:r>
              <a:rPr lang="en-US" sz="2000" dirty="0" err="1"/>
              <a:t>buf.ru_stime.tv_usec</a:t>
            </a:r>
            <a:r>
              <a:rPr lang="en-US" sz="2000" dirty="0" smtClean="0"/>
              <a:t>;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/* Return the sum of system and user time in SECONDS.*/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return( temp*1.0e-6 );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}</a:t>
            </a:r>
          </a:p>
          <a:p>
            <a:pPr>
              <a:defRPr/>
            </a:pPr>
            <a:endParaRPr lang="en-US" sz="2000" dirty="0"/>
          </a:p>
        </p:txBody>
      </p:sp>
      <p:sp>
        <p:nvSpPr>
          <p:cNvPr id="2" name="Freeform 1"/>
          <p:cNvSpPr/>
          <p:nvPr/>
        </p:nvSpPr>
        <p:spPr bwMode="auto">
          <a:xfrm>
            <a:off x="1241227" y="1732359"/>
            <a:ext cx="17860" cy="8931"/>
          </a:xfrm>
          <a:custGeom>
            <a:avLst/>
            <a:gdLst/>
            <a:ahLst/>
            <a:cxnLst/>
            <a:rect l="0" t="0" r="0" b="0"/>
            <a:pathLst>
              <a:path w="17860" h="8931">
                <a:moveTo>
                  <a:pt x="17859" y="8930"/>
                </a:move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1232297" y="2152054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1276945" y="1759148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1017984" y="2553891"/>
            <a:ext cx="26791" cy="17860"/>
          </a:xfrm>
          <a:custGeom>
            <a:avLst/>
            <a:gdLst/>
            <a:ahLst/>
            <a:cxnLst/>
            <a:rect l="0" t="0" r="0" b="0"/>
            <a:pathLst>
              <a:path w="26791" h="17860">
                <a:moveTo>
                  <a:pt x="26790" y="17859"/>
                </a:moveTo>
                <a:lnTo>
                  <a:pt x="26790" y="8929"/>
                </a:lnTo>
                <a:lnTo>
                  <a:pt x="26790" y="8929"/>
                </a:lnTo>
                <a:lnTo>
                  <a:pt x="26790" y="0"/>
                </a:lnTo>
                <a:lnTo>
                  <a:pt x="1786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34008" y="2544961"/>
            <a:ext cx="1446610" cy="35720"/>
          </a:xfrm>
          <a:custGeom>
            <a:avLst/>
            <a:gdLst/>
            <a:ahLst/>
            <a:cxnLst/>
            <a:rect l="0" t="0" r="0" b="0"/>
            <a:pathLst>
              <a:path w="1446610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17859" y="35719"/>
                </a:lnTo>
                <a:lnTo>
                  <a:pt x="26789" y="35719"/>
                </a:lnTo>
                <a:lnTo>
                  <a:pt x="35719" y="35719"/>
                </a:lnTo>
                <a:lnTo>
                  <a:pt x="53578" y="35719"/>
                </a:lnTo>
                <a:lnTo>
                  <a:pt x="71437" y="35719"/>
                </a:lnTo>
                <a:lnTo>
                  <a:pt x="89297" y="26789"/>
                </a:lnTo>
                <a:lnTo>
                  <a:pt x="107156" y="26789"/>
                </a:lnTo>
                <a:lnTo>
                  <a:pt x="125016" y="26789"/>
                </a:lnTo>
                <a:lnTo>
                  <a:pt x="142875" y="26789"/>
                </a:lnTo>
                <a:lnTo>
                  <a:pt x="169664" y="26789"/>
                </a:lnTo>
                <a:lnTo>
                  <a:pt x="187523" y="26789"/>
                </a:lnTo>
                <a:lnTo>
                  <a:pt x="214312" y="26789"/>
                </a:lnTo>
                <a:lnTo>
                  <a:pt x="232172" y="35719"/>
                </a:lnTo>
                <a:lnTo>
                  <a:pt x="258961" y="35719"/>
                </a:lnTo>
                <a:lnTo>
                  <a:pt x="285750" y="35719"/>
                </a:lnTo>
                <a:lnTo>
                  <a:pt x="312539" y="35719"/>
                </a:lnTo>
                <a:lnTo>
                  <a:pt x="348258" y="35719"/>
                </a:lnTo>
                <a:lnTo>
                  <a:pt x="375047" y="26789"/>
                </a:lnTo>
                <a:lnTo>
                  <a:pt x="410766" y="26789"/>
                </a:lnTo>
                <a:lnTo>
                  <a:pt x="437555" y="26789"/>
                </a:lnTo>
                <a:lnTo>
                  <a:pt x="455414" y="26789"/>
                </a:lnTo>
                <a:lnTo>
                  <a:pt x="482203" y="26789"/>
                </a:lnTo>
                <a:lnTo>
                  <a:pt x="508992" y="26789"/>
                </a:lnTo>
                <a:lnTo>
                  <a:pt x="535781" y="26789"/>
                </a:lnTo>
                <a:lnTo>
                  <a:pt x="562570" y="26789"/>
                </a:lnTo>
                <a:lnTo>
                  <a:pt x="589359" y="26789"/>
                </a:lnTo>
                <a:lnTo>
                  <a:pt x="625078" y="35719"/>
                </a:lnTo>
                <a:lnTo>
                  <a:pt x="651867" y="35719"/>
                </a:lnTo>
                <a:lnTo>
                  <a:pt x="687586" y="35719"/>
                </a:lnTo>
                <a:lnTo>
                  <a:pt x="714375" y="35719"/>
                </a:lnTo>
                <a:lnTo>
                  <a:pt x="750094" y="26789"/>
                </a:lnTo>
                <a:lnTo>
                  <a:pt x="776883" y="26789"/>
                </a:lnTo>
                <a:lnTo>
                  <a:pt x="812601" y="17859"/>
                </a:lnTo>
                <a:lnTo>
                  <a:pt x="848320" y="17859"/>
                </a:lnTo>
                <a:lnTo>
                  <a:pt x="875109" y="8930"/>
                </a:lnTo>
                <a:lnTo>
                  <a:pt x="910828" y="8930"/>
                </a:lnTo>
                <a:lnTo>
                  <a:pt x="946547" y="8930"/>
                </a:lnTo>
                <a:lnTo>
                  <a:pt x="982265" y="8930"/>
                </a:lnTo>
                <a:lnTo>
                  <a:pt x="1009055" y="0"/>
                </a:lnTo>
                <a:lnTo>
                  <a:pt x="1044773" y="0"/>
                </a:lnTo>
                <a:lnTo>
                  <a:pt x="1071562" y="0"/>
                </a:lnTo>
                <a:lnTo>
                  <a:pt x="1107281" y="0"/>
                </a:lnTo>
                <a:lnTo>
                  <a:pt x="1143000" y="0"/>
                </a:lnTo>
                <a:lnTo>
                  <a:pt x="1169789" y="0"/>
                </a:lnTo>
                <a:lnTo>
                  <a:pt x="1196578" y="0"/>
                </a:lnTo>
                <a:lnTo>
                  <a:pt x="1223367" y="0"/>
                </a:lnTo>
                <a:lnTo>
                  <a:pt x="1250156" y="0"/>
                </a:lnTo>
                <a:lnTo>
                  <a:pt x="1276945" y="0"/>
                </a:lnTo>
                <a:lnTo>
                  <a:pt x="1294805" y="0"/>
                </a:lnTo>
                <a:lnTo>
                  <a:pt x="1312664" y="0"/>
                </a:lnTo>
                <a:lnTo>
                  <a:pt x="1330523" y="0"/>
                </a:lnTo>
                <a:lnTo>
                  <a:pt x="1357312" y="0"/>
                </a:lnTo>
                <a:lnTo>
                  <a:pt x="1375172" y="0"/>
                </a:lnTo>
                <a:lnTo>
                  <a:pt x="1393031" y="8930"/>
                </a:lnTo>
                <a:lnTo>
                  <a:pt x="1401961" y="8930"/>
                </a:lnTo>
                <a:lnTo>
                  <a:pt x="1419820" y="8930"/>
                </a:lnTo>
                <a:lnTo>
                  <a:pt x="1428750" y="8930"/>
                </a:lnTo>
                <a:lnTo>
                  <a:pt x="1437680" y="8930"/>
                </a:lnTo>
                <a:lnTo>
                  <a:pt x="1446609" y="8930"/>
                </a:lnTo>
                <a:lnTo>
                  <a:pt x="1446609" y="17859"/>
                </a:lnTo>
                <a:lnTo>
                  <a:pt x="1446609" y="17859"/>
                </a:lnTo>
                <a:lnTo>
                  <a:pt x="1446609" y="17859"/>
                </a:lnTo>
                <a:lnTo>
                  <a:pt x="1446609" y="26789"/>
                </a:lnTo>
                <a:lnTo>
                  <a:pt x="1446609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2321719" y="2571750"/>
            <a:ext cx="348259" cy="8931"/>
          </a:xfrm>
          <a:custGeom>
            <a:avLst/>
            <a:gdLst/>
            <a:ahLst/>
            <a:cxnLst/>
            <a:rect l="0" t="0" r="0" b="0"/>
            <a:pathLst>
              <a:path w="348259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26789" y="0"/>
                </a:lnTo>
                <a:lnTo>
                  <a:pt x="44648" y="0"/>
                </a:lnTo>
                <a:lnTo>
                  <a:pt x="89297" y="8930"/>
                </a:lnTo>
                <a:lnTo>
                  <a:pt x="142875" y="8930"/>
                </a:lnTo>
                <a:lnTo>
                  <a:pt x="196453" y="8930"/>
                </a:lnTo>
                <a:lnTo>
                  <a:pt x="258961" y="8930"/>
                </a:lnTo>
                <a:lnTo>
                  <a:pt x="303609" y="8930"/>
                </a:lnTo>
                <a:lnTo>
                  <a:pt x="348258" y="8930"/>
                </a:lnTo>
                <a:lnTo>
                  <a:pt x="348258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3000375" y="3670101"/>
            <a:ext cx="428626" cy="35720"/>
          </a:xfrm>
          <a:custGeom>
            <a:avLst/>
            <a:gdLst/>
            <a:ahLst/>
            <a:cxnLst/>
            <a:rect l="0" t="0" r="0" b="0"/>
            <a:pathLst>
              <a:path w="428626" h="35720">
                <a:moveTo>
                  <a:pt x="0" y="35719"/>
                </a:moveTo>
                <a:lnTo>
                  <a:pt x="8930" y="35719"/>
                </a:lnTo>
                <a:lnTo>
                  <a:pt x="17859" y="26789"/>
                </a:lnTo>
                <a:lnTo>
                  <a:pt x="35719" y="26789"/>
                </a:lnTo>
                <a:lnTo>
                  <a:pt x="53578" y="17860"/>
                </a:lnTo>
                <a:lnTo>
                  <a:pt x="80367" y="17860"/>
                </a:lnTo>
                <a:lnTo>
                  <a:pt x="107156" y="8930"/>
                </a:lnTo>
                <a:lnTo>
                  <a:pt x="133945" y="8930"/>
                </a:lnTo>
                <a:lnTo>
                  <a:pt x="160734" y="8930"/>
                </a:lnTo>
                <a:lnTo>
                  <a:pt x="187523" y="0"/>
                </a:lnTo>
                <a:lnTo>
                  <a:pt x="223242" y="0"/>
                </a:lnTo>
                <a:lnTo>
                  <a:pt x="258961" y="0"/>
                </a:lnTo>
                <a:lnTo>
                  <a:pt x="303609" y="0"/>
                </a:lnTo>
                <a:lnTo>
                  <a:pt x="348258" y="0"/>
                </a:lnTo>
                <a:lnTo>
                  <a:pt x="392906" y="0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536031" y="2464594"/>
            <a:ext cx="26790" cy="8930"/>
          </a:xfrm>
          <a:custGeom>
            <a:avLst/>
            <a:gdLst/>
            <a:ahLst/>
            <a:cxnLst/>
            <a:rect l="0" t="0" r="0" b="0"/>
            <a:pathLst>
              <a:path w="26790" h="8930">
                <a:moveTo>
                  <a:pt x="26789" y="0"/>
                </a:move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2536031" y="2553891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8930" y="0"/>
                </a:moveTo>
                <a:lnTo>
                  <a:pt x="8930" y="0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3178969" y="2928937"/>
            <a:ext cx="660798" cy="428626"/>
          </a:xfrm>
          <a:custGeom>
            <a:avLst/>
            <a:gdLst/>
            <a:ahLst/>
            <a:cxnLst/>
            <a:rect l="0" t="0" r="0" b="0"/>
            <a:pathLst>
              <a:path w="660798" h="428626">
                <a:moveTo>
                  <a:pt x="8929" y="428625"/>
                </a:moveTo>
                <a:lnTo>
                  <a:pt x="0" y="428625"/>
                </a:lnTo>
                <a:lnTo>
                  <a:pt x="8929" y="419695"/>
                </a:lnTo>
                <a:lnTo>
                  <a:pt x="8929" y="401836"/>
                </a:lnTo>
                <a:lnTo>
                  <a:pt x="17859" y="383977"/>
                </a:lnTo>
                <a:lnTo>
                  <a:pt x="35719" y="357188"/>
                </a:lnTo>
                <a:lnTo>
                  <a:pt x="62508" y="321469"/>
                </a:lnTo>
                <a:lnTo>
                  <a:pt x="98226" y="276820"/>
                </a:lnTo>
                <a:lnTo>
                  <a:pt x="142875" y="241102"/>
                </a:lnTo>
                <a:lnTo>
                  <a:pt x="187523" y="196453"/>
                </a:lnTo>
                <a:lnTo>
                  <a:pt x="241101" y="151805"/>
                </a:lnTo>
                <a:lnTo>
                  <a:pt x="285750" y="125016"/>
                </a:lnTo>
                <a:lnTo>
                  <a:pt x="339328" y="89297"/>
                </a:lnTo>
                <a:lnTo>
                  <a:pt x="383976" y="62508"/>
                </a:lnTo>
                <a:lnTo>
                  <a:pt x="419695" y="44649"/>
                </a:lnTo>
                <a:lnTo>
                  <a:pt x="455414" y="26789"/>
                </a:lnTo>
                <a:lnTo>
                  <a:pt x="482203" y="17859"/>
                </a:lnTo>
                <a:lnTo>
                  <a:pt x="517922" y="8930"/>
                </a:lnTo>
                <a:lnTo>
                  <a:pt x="544711" y="8930"/>
                </a:lnTo>
                <a:lnTo>
                  <a:pt x="580429" y="8930"/>
                </a:lnTo>
                <a:lnTo>
                  <a:pt x="616148" y="8930"/>
                </a:lnTo>
                <a:lnTo>
                  <a:pt x="660797" y="0"/>
                </a:lnTo>
                <a:lnTo>
                  <a:pt x="66079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205758" y="3161109"/>
            <a:ext cx="294681" cy="196454"/>
          </a:xfrm>
          <a:custGeom>
            <a:avLst/>
            <a:gdLst/>
            <a:ahLst/>
            <a:cxnLst/>
            <a:rect l="0" t="0" r="0" b="0"/>
            <a:pathLst>
              <a:path w="294681" h="196454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8930" y="98227"/>
                </a:lnTo>
                <a:lnTo>
                  <a:pt x="8930" y="133945"/>
                </a:lnTo>
                <a:lnTo>
                  <a:pt x="0" y="160734"/>
                </a:lnTo>
                <a:lnTo>
                  <a:pt x="0" y="187523"/>
                </a:lnTo>
                <a:lnTo>
                  <a:pt x="0" y="196453"/>
                </a:lnTo>
                <a:lnTo>
                  <a:pt x="0" y="187523"/>
                </a:lnTo>
                <a:lnTo>
                  <a:pt x="17859" y="178594"/>
                </a:lnTo>
                <a:lnTo>
                  <a:pt x="44648" y="151805"/>
                </a:lnTo>
                <a:lnTo>
                  <a:pt x="80367" y="116086"/>
                </a:lnTo>
                <a:lnTo>
                  <a:pt x="133945" y="80367"/>
                </a:lnTo>
                <a:lnTo>
                  <a:pt x="187523" y="62508"/>
                </a:lnTo>
                <a:lnTo>
                  <a:pt x="232172" y="53578"/>
                </a:lnTo>
                <a:lnTo>
                  <a:pt x="276820" y="71437"/>
                </a:lnTo>
                <a:lnTo>
                  <a:pt x="294680" y="98227"/>
                </a:lnTo>
                <a:lnTo>
                  <a:pt x="294680" y="133945"/>
                </a:lnTo>
                <a:lnTo>
                  <a:pt x="294680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3920133" y="2884289"/>
            <a:ext cx="142876" cy="214313"/>
          </a:xfrm>
          <a:custGeom>
            <a:avLst/>
            <a:gdLst/>
            <a:ahLst/>
            <a:cxnLst/>
            <a:rect l="0" t="0" r="0" b="0"/>
            <a:pathLst>
              <a:path w="142876" h="214313">
                <a:moveTo>
                  <a:pt x="89297" y="0"/>
                </a:moveTo>
                <a:lnTo>
                  <a:pt x="80367" y="0"/>
                </a:lnTo>
                <a:lnTo>
                  <a:pt x="71437" y="8929"/>
                </a:lnTo>
                <a:lnTo>
                  <a:pt x="53578" y="35718"/>
                </a:lnTo>
                <a:lnTo>
                  <a:pt x="26789" y="71437"/>
                </a:lnTo>
                <a:lnTo>
                  <a:pt x="8930" y="107156"/>
                </a:lnTo>
                <a:lnTo>
                  <a:pt x="0" y="151804"/>
                </a:lnTo>
                <a:lnTo>
                  <a:pt x="0" y="178593"/>
                </a:lnTo>
                <a:lnTo>
                  <a:pt x="8930" y="205382"/>
                </a:lnTo>
                <a:lnTo>
                  <a:pt x="35719" y="214312"/>
                </a:lnTo>
                <a:lnTo>
                  <a:pt x="62508" y="214312"/>
                </a:lnTo>
                <a:lnTo>
                  <a:pt x="98226" y="196453"/>
                </a:lnTo>
                <a:lnTo>
                  <a:pt x="125015" y="178593"/>
                </a:lnTo>
                <a:lnTo>
                  <a:pt x="142875" y="151804"/>
                </a:lnTo>
                <a:lnTo>
                  <a:pt x="142875" y="15180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3982641" y="2678906"/>
            <a:ext cx="634008" cy="437556"/>
          </a:xfrm>
          <a:custGeom>
            <a:avLst/>
            <a:gdLst/>
            <a:ahLst/>
            <a:cxnLst/>
            <a:rect l="0" t="0" r="0" b="0"/>
            <a:pathLst>
              <a:path w="634008" h="437556">
                <a:moveTo>
                  <a:pt x="26789" y="241101"/>
                </a:moveTo>
                <a:lnTo>
                  <a:pt x="17859" y="241101"/>
                </a:lnTo>
                <a:lnTo>
                  <a:pt x="8929" y="232172"/>
                </a:lnTo>
                <a:lnTo>
                  <a:pt x="0" y="232172"/>
                </a:lnTo>
                <a:lnTo>
                  <a:pt x="0" y="223242"/>
                </a:lnTo>
                <a:lnTo>
                  <a:pt x="0" y="223242"/>
                </a:lnTo>
                <a:lnTo>
                  <a:pt x="8929" y="232172"/>
                </a:lnTo>
                <a:lnTo>
                  <a:pt x="17859" y="232172"/>
                </a:lnTo>
                <a:lnTo>
                  <a:pt x="35718" y="241101"/>
                </a:lnTo>
                <a:lnTo>
                  <a:pt x="62507" y="241101"/>
                </a:lnTo>
                <a:lnTo>
                  <a:pt x="98226" y="241101"/>
                </a:lnTo>
                <a:lnTo>
                  <a:pt x="133945" y="241101"/>
                </a:lnTo>
                <a:lnTo>
                  <a:pt x="160734" y="241101"/>
                </a:lnTo>
                <a:lnTo>
                  <a:pt x="187523" y="241101"/>
                </a:lnTo>
                <a:lnTo>
                  <a:pt x="205382" y="250031"/>
                </a:lnTo>
                <a:lnTo>
                  <a:pt x="214312" y="267890"/>
                </a:lnTo>
                <a:lnTo>
                  <a:pt x="214312" y="294680"/>
                </a:lnTo>
                <a:lnTo>
                  <a:pt x="205382" y="330398"/>
                </a:lnTo>
                <a:lnTo>
                  <a:pt x="196453" y="366117"/>
                </a:lnTo>
                <a:lnTo>
                  <a:pt x="196453" y="401836"/>
                </a:lnTo>
                <a:lnTo>
                  <a:pt x="196453" y="419695"/>
                </a:lnTo>
                <a:lnTo>
                  <a:pt x="214312" y="437555"/>
                </a:lnTo>
                <a:lnTo>
                  <a:pt x="232172" y="437555"/>
                </a:lnTo>
                <a:lnTo>
                  <a:pt x="250031" y="428625"/>
                </a:lnTo>
                <a:lnTo>
                  <a:pt x="276820" y="410765"/>
                </a:lnTo>
                <a:lnTo>
                  <a:pt x="294679" y="383976"/>
                </a:lnTo>
                <a:lnTo>
                  <a:pt x="312539" y="357187"/>
                </a:lnTo>
                <a:lnTo>
                  <a:pt x="321468" y="330398"/>
                </a:lnTo>
                <a:lnTo>
                  <a:pt x="321468" y="312539"/>
                </a:lnTo>
                <a:lnTo>
                  <a:pt x="321468" y="294680"/>
                </a:lnTo>
                <a:lnTo>
                  <a:pt x="321468" y="294680"/>
                </a:lnTo>
                <a:lnTo>
                  <a:pt x="330398" y="294680"/>
                </a:lnTo>
                <a:lnTo>
                  <a:pt x="330398" y="312539"/>
                </a:lnTo>
                <a:lnTo>
                  <a:pt x="339328" y="330398"/>
                </a:lnTo>
                <a:lnTo>
                  <a:pt x="357187" y="348258"/>
                </a:lnTo>
                <a:lnTo>
                  <a:pt x="375047" y="375047"/>
                </a:lnTo>
                <a:lnTo>
                  <a:pt x="401836" y="383976"/>
                </a:lnTo>
                <a:lnTo>
                  <a:pt x="437554" y="392906"/>
                </a:lnTo>
                <a:lnTo>
                  <a:pt x="464343" y="392906"/>
                </a:lnTo>
                <a:lnTo>
                  <a:pt x="491132" y="375047"/>
                </a:lnTo>
                <a:lnTo>
                  <a:pt x="508992" y="357187"/>
                </a:lnTo>
                <a:lnTo>
                  <a:pt x="517922" y="330398"/>
                </a:lnTo>
                <a:lnTo>
                  <a:pt x="517922" y="294680"/>
                </a:lnTo>
                <a:lnTo>
                  <a:pt x="517922" y="258961"/>
                </a:lnTo>
                <a:lnTo>
                  <a:pt x="517922" y="214312"/>
                </a:lnTo>
                <a:lnTo>
                  <a:pt x="517922" y="169664"/>
                </a:lnTo>
                <a:lnTo>
                  <a:pt x="517922" y="125015"/>
                </a:lnTo>
                <a:lnTo>
                  <a:pt x="508992" y="80367"/>
                </a:lnTo>
                <a:lnTo>
                  <a:pt x="508992" y="44649"/>
                </a:lnTo>
                <a:lnTo>
                  <a:pt x="508992" y="17860"/>
                </a:lnTo>
                <a:lnTo>
                  <a:pt x="508992" y="0"/>
                </a:lnTo>
                <a:lnTo>
                  <a:pt x="500062" y="0"/>
                </a:lnTo>
                <a:lnTo>
                  <a:pt x="500062" y="8930"/>
                </a:lnTo>
                <a:lnTo>
                  <a:pt x="500062" y="26789"/>
                </a:lnTo>
                <a:lnTo>
                  <a:pt x="491132" y="62508"/>
                </a:lnTo>
                <a:lnTo>
                  <a:pt x="491132" y="107157"/>
                </a:lnTo>
                <a:lnTo>
                  <a:pt x="491132" y="169664"/>
                </a:lnTo>
                <a:lnTo>
                  <a:pt x="491132" y="232172"/>
                </a:lnTo>
                <a:lnTo>
                  <a:pt x="508992" y="285750"/>
                </a:lnTo>
                <a:lnTo>
                  <a:pt x="526851" y="330398"/>
                </a:lnTo>
                <a:lnTo>
                  <a:pt x="553640" y="357187"/>
                </a:lnTo>
                <a:lnTo>
                  <a:pt x="580429" y="366117"/>
                </a:lnTo>
                <a:lnTo>
                  <a:pt x="607218" y="375047"/>
                </a:lnTo>
                <a:lnTo>
                  <a:pt x="625078" y="366117"/>
                </a:lnTo>
                <a:lnTo>
                  <a:pt x="634007" y="357187"/>
                </a:lnTo>
                <a:lnTo>
                  <a:pt x="625078" y="330398"/>
                </a:lnTo>
                <a:lnTo>
                  <a:pt x="625078" y="33039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4304109" y="2830711"/>
            <a:ext cx="321470" cy="17860"/>
          </a:xfrm>
          <a:custGeom>
            <a:avLst/>
            <a:gdLst/>
            <a:ahLst/>
            <a:cxnLst/>
            <a:rect l="0" t="0" r="0" b="0"/>
            <a:pathLst>
              <a:path w="321470" h="17860">
                <a:moveTo>
                  <a:pt x="0" y="17859"/>
                </a:moveTo>
                <a:lnTo>
                  <a:pt x="0" y="8929"/>
                </a:lnTo>
                <a:lnTo>
                  <a:pt x="17860" y="8929"/>
                </a:lnTo>
                <a:lnTo>
                  <a:pt x="44649" y="0"/>
                </a:lnTo>
                <a:lnTo>
                  <a:pt x="80368" y="0"/>
                </a:lnTo>
                <a:lnTo>
                  <a:pt x="125016" y="0"/>
                </a:lnTo>
                <a:lnTo>
                  <a:pt x="178594" y="8929"/>
                </a:lnTo>
                <a:lnTo>
                  <a:pt x="232172" y="8929"/>
                </a:lnTo>
                <a:lnTo>
                  <a:pt x="285750" y="17859"/>
                </a:lnTo>
                <a:lnTo>
                  <a:pt x="321469" y="17859"/>
                </a:lnTo>
                <a:lnTo>
                  <a:pt x="321469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4634508" y="2902148"/>
            <a:ext cx="151806" cy="348259"/>
          </a:xfrm>
          <a:custGeom>
            <a:avLst/>
            <a:gdLst/>
            <a:ahLst/>
            <a:cxnLst/>
            <a:rect l="0" t="0" r="0" b="0"/>
            <a:pathLst>
              <a:path w="151806" h="348259">
                <a:moveTo>
                  <a:pt x="116086" y="142875"/>
                </a:moveTo>
                <a:lnTo>
                  <a:pt x="107156" y="151805"/>
                </a:lnTo>
                <a:lnTo>
                  <a:pt x="107156" y="169664"/>
                </a:lnTo>
                <a:lnTo>
                  <a:pt x="98226" y="196453"/>
                </a:lnTo>
                <a:lnTo>
                  <a:pt x="89297" y="232172"/>
                </a:lnTo>
                <a:lnTo>
                  <a:pt x="80367" y="267891"/>
                </a:lnTo>
                <a:lnTo>
                  <a:pt x="71437" y="294680"/>
                </a:lnTo>
                <a:lnTo>
                  <a:pt x="62508" y="312539"/>
                </a:lnTo>
                <a:lnTo>
                  <a:pt x="44648" y="339328"/>
                </a:lnTo>
                <a:lnTo>
                  <a:pt x="26789" y="348258"/>
                </a:lnTo>
                <a:lnTo>
                  <a:pt x="8930" y="339328"/>
                </a:lnTo>
                <a:lnTo>
                  <a:pt x="0" y="330398"/>
                </a:lnTo>
                <a:lnTo>
                  <a:pt x="0" y="294680"/>
                </a:lnTo>
                <a:lnTo>
                  <a:pt x="0" y="250031"/>
                </a:lnTo>
                <a:lnTo>
                  <a:pt x="8930" y="187523"/>
                </a:lnTo>
                <a:lnTo>
                  <a:pt x="17859" y="133945"/>
                </a:lnTo>
                <a:lnTo>
                  <a:pt x="35719" y="80367"/>
                </a:lnTo>
                <a:lnTo>
                  <a:pt x="53578" y="44648"/>
                </a:lnTo>
                <a:lnTo>
                  <a:pt x="62508" y="17859"/>
                </a:lnTo>
                <a:lnTo>
                  <a:pt x="89297" y="0"/>
                </a:lnTo>
                <a:lnTo>
                  <a:pt x="107156" y="0"/>
                </a:lnTo>
                <a:lnTo>
                  <a:pt x="116086" y="8930"/>
                </a:lnTo>
                <a:lnTo>
                  <a:pt x="133945" y="26789"/>
                </a:lnTo>
                <a:lnTo>
                  <a:pt x="142875" y="53578"/>
                </a:lnTo>
                <a:lnTo>
                  <a:pt x="151805" y="80367"/>
                </a:lnTo>
                <a:lnTo>
                  <a:pt x="151805" y="116086"/>
                </a:lnTo>
                <a:lnTo>
                  <a:pt x="142875" y="142875"/>
                </a:lnTo>
                <a:lnTo>
                  <a:pt x="125015" y="160734"/>
                </a:lnTo>
                <a:lnTo>
                  <a:pt x="125015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4911328" y="2669977"/>
            <a:ext cx="348259" cy="339328"/>
          </a:xfrm>
          <a:custGeom>
            <a:avLst/>
            <a:gdLst/>
            <a:ahLst/>
            <a:cxnLst/>
            <a:rect l="0" t="0" r="0" b="0"/>
            <a:pathLst>
              <a:path w="348259" h="339328">
                <a:moveTo>
                  <a:pt x="0" y="250030"/>
                </a:moveTo>
                <a:lnTo>
                  <a:pt x="0" y="250030"/>
                </a:lnTo>
                <a:lnTo>
                  <a:pt x="0" y="267890"/>
                </a:lnTo>
                <a:lnTo>
                  <a:pt x="0" y="276819"/>
                </a:lnTo>
                <a:lnTo>
                  <a:pt x="8930" y="294679"/>
                </a:lnTo>
                <a:lnTo>
                  <a:pt x="17860" y="312538"/>
                </a:lnTo>
                <a:lnTo>
                  <a:pt x="35719" y="330398"/>
                </a:lnTo>
                <a:lnTo>
                  <a:pt x="44649" y="339327"/>
                </a:lnTo>
                <a:lnTo>
                  <a:pt x="62508" y="339327"/>
                </a:lnTo>
                <a:lnTo>
                  <a:pt x="80367" y="339327"/>
                </a:lnTo>
                <a:lnTo>
                  <a:pt x="89297" y="330398"/>
                </a:lnTo>
                <a:lnTo>
                  <a:pt x="98227" y="303609"/>
                </a:lnTo>
                <a:lnTo>
                  <a:pt x="98227" y="285749"/>
                </a:lnTo>
                <a:lnTo>
                  <a:pt x="98227" y="267890"/>
                </a:lnTo>
                <a:lnTo>
                  <a:pt x="98227" y="250030"/>
                </a:lnTo>
                <a:lnTo>
                  <a:pt x="98227" y="250030"/>
                </a:lnTo>
                <a:lnTo>
                  <a:pt x="98227" y="250030"/>
                </a:lnTo>
                <a:lnTo>
                  <a:pt x="98227" y="258960"/>
                </a:lnTo>
                <a:lnTo>
                  <a:pt x="107156" y="276819"/>
                </a:lnTo>
                <a:lnTo>
                  <a:pt x="116086" y="294679"/>
                </a:lnTo>
                <a:lnTo>
                  <a:pt x="133945" y="312538"/>
                </a:lnTo>
                <a:lnTo>
                  <a:pt x="160735" y="312538"/>
                </a:lnTo>
                <a:lnTo>
                  <a:pt x="187524" y="312538"/>
                </a:lnTo>
                <a:lnTo>
                  <a:pt x="214313" y="303609"/>
                </a:lnTo>
                <a:lnTo>
                  <a:pt x="241102" y="276819"/>
                </a:lnTo>
                <a:lnTo>
                  <a:pt x="258961" y="250030"/>
                </a:lnTo>
                <a:lnTo>
                  <a:pt x="267891" y="214312"/>
                </a:lnTo>
                <a:lnTo>
                  <a:pt x="267891" y="169663"/>
                </a:lnTo>
                <a:lnTo>
                  <a:pt x="267891" y="125015"/>
                </a:lnTo>
                <a:lnTo>
                  <a:pt x="267891" y="89296"/>
                </a:lnTo>
                <a:lnTo>
                  <a:pt x="267891" y="53578"/>
                </a:lnTo>
                <a:lnTo>
                  <a:pt x="267891" y="26789"/>
                </a:lnTo>
                <a:lnTo>
                  <a:pt x="267891" y="8929"/>
                </a:lnTo>
                <a:lnTo>
                  <a:pt x="258961" y="0"/>
                </a:lnTo>
                <a:lnTo>
                  <a:pt x="258961" y="8929"/>
                </a:lnTo>
                <a:lnTo>
                  <a:pt x="258961" y="26789"/>
                </a:lnTo>
                <a:lnTo>
                  <a:pt x="250031" y="53578"/>
                </a:lnTo>
                <a:lnTo>
                  <a:pt x="241102" y="89296"/>
                </a:lnTo>
                <a:lnTo>
                  <a:pt x="232172" y="133944"/>
                </a:lnTo>
                <a:lnTo>
                  <a:pt x="232172" y="178593"/>
                </a:lnTo>
                <a:lnTo>
                  <a:pt x="232172" y="232171"/>
                </a:lnTo>
                <a:lnTo>
                  <a:pt x="241102" y="276819"/>
                </a:lnTo>
                <a:lnTo>
                  <a:pt x="267891" y="303609"/>
                </a:lnTo>
                <a:lnTo>
                  <a:pt x="285750" y="330398"/>
                </a:lnTo>
                <a:lnTo>
                  <a:pt x="303610" y="339327"/>
                </a:lnTo>
                <a:lnTo>
                  <a:pt x="330399" y="339327"/>
                </a:lnTo>
                <a:lnTo>
                  <a:pt x="339328" y="339327"/>
                </a:lnTo>
                <a:lnTo>
                  <a:pt x="348258" y="321468"/>
                </a:lnTo>
                <a:lnTo>
                  <a:pt x="348258" y="294679"/>
                </a:lnTo>
                <a:lnTo>
                  <a:pt x="330399" y="258960"/>
                </a:lnTo>
                <a:lnTo>
                  <a:pt x="330399" y="2589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5072063" y="2786063"/>
            <a:ext cx="267891" cy="26789"/>
          </a:xfrm>
          <a:custGeom>
            <a:avLst/>
            <a:gdLst/>
            <a:ahLst/>
            <a:cxnLst/>
            <a:rect l="0" t="0" r="0" b="0"/>
            <a:pathLst>
              <a:path w="267891" h="26789">
                <a:moveTo>
                  <a:pt x="0" y="8929"/>
                </a:moveTo>
                <a:lnTo>
                  <a:pt x="8929" y="0"/>
                </a:lnTo>
                <a:lnTo>
                  <a:pt x="26789" y="0"/>
                </a:lnTo>
                <a:lnTo>
                  <a:pt x="62507" y="0"/>
                </a:lnTo>
                <a:lnTo>
                  <a:pt x="107156" y="8929"/>
                </a:lnTo>
                <a:lnTo>
                  <a:pt x="160734" y="17858"/>
                </a:lnTo>
                <a:lnTo>
                  <a:pt x="214312" y="26788"/>
                </a:lnTo>
                <a:lnTo>
                  <a:pt x="267890" y="26788"/>
                </a:lnTo>
                <a:lnTo>
                  <a:pt x="267890" y="2678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5518547" y="2741414"/>
            <a:ext cx="178595" cy="205383"/>
          </a:xfrm>
          <a:custGeom>
            <a:avLst/>
            <a:gdLst/>
            <a:ahLst/>
            <a:cxnLst/>
            <a:rect l="0" t="0" r="0" b="0"/>
            <a:pathLst>
              <a:path w="178595" h="205383">
                <a:moveTo>
                  <a:pt x="178594" y="17859"/>
                </a:moveTo>
                <a:lnTo>
                  <a:pt x="169664" y="17859"/>
                </a:lnTo>
                <a:lnTo>
                  <a:pt x="160734" y="8930"/>
                </a:lnTo>
                <a:lnTo>
                  <a:pt x="142875" y="8930"/>
                </a:lnTo>
                <a:lnTo>
                  <a:pt x="116086" y="0"/>
                </a:lnTo>
                <a:lnTo>
                  <a:pt x="107156" y="8930"/>
                </a:lnTo>
                <a:lnTo>
                  <a:pt x="98226" y="8930"/>
                </a:lnTo>
                <a:lnTo>
                  <a:pt x="89297" y="17859"/>
                </a:lnTo>
                <a:lnTo>
                  <a:pt x="89297" y="35719"/>
                </a:lnTo>
                <a:lnTo>
                  <a:pt x="98226" y="53578"/>
                </a:lnTo>
                <a:lnTo>
                  <a:pt x="116086" y="71437"/>
                </a:lnTo>
                <a:lnTo>
                  <a:pt x="133945" y="89297"/>
                </a:lnTo>
                <a:lnTo>
                  <a:pt x="142875" y="116086"/>
                </a:lnTo>
                <a:lnTo>
                  <a:pt x="160734" y="133945"/>
                </a:lnTo>
                <a:lnTo>
                  <a:pt x="169664" y="151804"/>
                </a:lnTo>
                <a:lnTo>
                  <a:pt x="169664" y="169664"/>
                </a:lnTo>
                <a:lnTo>
                  <a:pt x="151805" y="187523"/>
                </a:lnTo>
                <a:lnTo>
                  <a:pt x="125016" y="196453"/>
                </a:lnTo>
                <a:lnTo>
                  <a:pt x="89297" y="205382"/>
                </a:lnTo>
                <a:lnTo>
                  <a:pt x="53578" y="205382"/>
                </a:lnTo>
                <a:lnTo>
                  <a:pt x="26789" y="196453"/>
                </a:lnTo>
                <a:lnTo>
                  <a:pt x="8930" y="196453"/>
                </a:lnTo>
                <a:lnTo>
                  <a:pt x="0" y="178593"/>
                </a:lnTo>
                <a:lnTo>
                  <a:pt x="8930" y="160734"/>
                </a:lnTo>
                <a:lnTo>
                  <a:pt x="8930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5848945" y="2589609"/>
            <a:ext cx="62509" cy="392907"/>
          </a:xfrm>
          <a:custGeom>
            <a:avLst/>
            <a:gdLst/>
            <a:ahLst/>
            <a:cxnLst/>
            <a:rect l="0" t="0" r="0" b="0"/>
            <a:pathLst>
              <a:path w="62509" h="392907">
                <a:moveTo>
                  <a:pt x="17860" y="17860"/>
                </a:moveTo>
                <a:lnTo>
                  <a:pt x="17860" y="8930"/>
                </a:lnTo>
                <a:lnTo>
                  <a:pt x="17860" y="893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17860"/>
                </a:lnTo>
                <a:lnTo>
                  <a:pt x="26789" y="44649"/>
                </a:lnTo>
                <a:lnTo>
                  <a:pt x="26789" y="80368"/>
                </a:lnTo>
                <a:lnTo>
                  <a:pt x="26789" y="133946"/>
                </a:lnTo>
                <a:lnTo>
                  <a:pt x="17860" y="187524"/>
                </a:lnTo>
                <a:lnTo>
                  <a:pt x="8930" y="250031"/>
                </a:lnTo>
                <a:lnTo>
                  <a:pt x="0" y="303609"/>
                </a:lnTo>
                <a:lnTo>
                  <a:pt x="0" y="348258"/>
                </a:lnTo>
                <a:lnTo>
                  <a:pt x="8930" y="375047"/>
                </a:lnTo>
                <a:lnTo>
                  <a:pt x="17860" y="392906"/>
                </a:lnTo>
                <a:lnTo>
                  <a:pt x="35719" y="392906"/>
                </a:lnTo>
                <a:lnTo>
                  <a:pt x="44649" y="383977"/>
                </a:lnTo>
                <a:lnTo>
                  <a:pt x="62508" y="366117"/>
                </a:lnTo>
                <a:lnTo>
                  <a:pt x="62508" y="339328"/>
                </a:lnTo>
                <a:lnTo>
                  <a:pt x="62508" y="33932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5732859" y="2723555"/>
            <a:ext cx="250033" cy="53579"/>
          </a:xfrm>
          <a:custGeom>
            <a:avLst/>
            <a:gdLst/>
            <a:ahLst/>
            <a:cxnLst/>
            <a:rect l="0" t="0" r="0" b="0"/>
            <a:pathLst>
              <a:path w="250033" h="53579">
                <a:moveTo>
                  <a:pt x="8930" y="8929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35719" y="8929"/>
                </a:lnTo>
                <a:lnTo>
                  <a:pt x="62508" y="17859"/>
                </a:lnTo>
                <a:lnTo>
                  <a:pt x="107157" y="26789"/>
                </a:lnTo>
                <a:lnTo>
                  <a:pt x="151805" y="35718"/>
                </a:lnTo>
                <a:lnTo>
                  <a:pt x="205383" y="44648"/>
                </a:lnTo>
                <a:lnTo>
                  <a:pt x="250032" y="53578"/>
                </a:lnTo>
                <a:lnTo>
                  <a:pt x="250032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6027539" y="2741414"/>
            <a:ext cx="125017" cy="205383"/>
          </a:xfrm>
          <a:custGeom>
            <a:avLst/>
            <a:gdLst/>
            <a:ahLst/>
            <a:cxnLst/>
            <a:rect l="0" t="0" r="0" b="0"/>
            <a:pathLst>
              <a:path w="125017" h="205383">
                <a:moveTo>
                  <a:pt x="71438" y="17859"/>
                </a:moveTo>
                <a:lnTo>
                  <a:pt x="71438" y="17859"/>
                </a:lnTo>
                <a:lnTo>
                  <a:pt x="71438" y="17859"/>
                </a:lnTo>
                <a:lnTo>
                  <a:pt x="62508" y="35719"/>
                </a:lnTo>
                <a:lnTo>
                  <a:pt x="44649" y="62507"/>
                </a:lnTo>
                <a:lnTo>
                  <a:pt x="35719" y="89297"/>
                </a:lnTo>
                <a:lnTo>
                  <a:pt x="17859" y="125015"/>
                </a:lnTo>
                <a:lnTo>
                  <a:pt x="0" y="160734"/>
                </a:lnTo>
                <a:lnTo>
                  <a:pt x="0" y="187523"/>
                </a:lnTo>
                <a:lnTo>
                  <a:pt x="0" y="196453"/>
                </a:lnTo>
                <a:lnTo>
                  <a:pt x="0" y="205382"/>
                </a:lnTo>
                <a:lnTo>
                  <a:pt x="0" y="205382"/>
                </a:lnTo>
                <a:lnTo>
                  <a:pt x="0" y="196453"/>
                </a:lnTo>
                <a:lnTo>
                  <a:pt x="0" y="178593"/>
                </a:lnTo>
                <a:lnTo>
                  <a:pt x="0" y="151804"/>
                </a:lnTo>
                <a:lnTo>
                  <a:pt x="0" y="125015"/>
                </a:lnTo>
                <a:lnTo>
                  <a:pt x="0" y="89297"/>
                </a:lnTo>
                <a:lnTo>
                  <a:pt x="8930" y="62507"/>
                </a:lnTo>
                <a:lnTo>
                  <a:pt x="17859" y="35719"/>
                </a:lnTo>
                <a:lnTo>
                  <a:pt x="35719" y="17859"/>
                </a:lnTo>
                <a:lnTo>
                  <a:pt x="44649" y="0"/>
                </a:lnTo>
                <a:lnTo>
                  <a:pt x="62508" y="0"/>
                </a:lnTo>
                <a:lnTo>
                  <a:pt x="89297" y="8930"/>
                </a:lnTo>
                <a:lnTo>
                  <a:pt x="107156" y="17859"/>
                </a:lnTo>
                <a:lnTo>
                  <a:pt x="116086" y="26789"/>
                </a:lnTo>
                <a:lnTo>
                  <a:pt x="125016" y="35719"/>
                </a:lnTo>
                <a:lnTo>
                  <a:pt x="125016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6223992" y="2768203"/>
            <a:ext cx="116087" cy="107157"/>
          </a:xfrm>
          <a:custGeom>
            <a:avLst/>
            <a:gdLst/>
            <a:ahLst/>
            <a:cxnLst/>
            <a:rect l="0" t="0" r="0" b="0"/>
            <a:pathLst>
              <a:path w="116087" h="107157">
                <a:moveTo>
                  <a:pt x="17860" y="0"/>
                </a:moveTo>
                <a:lnTo>
                  <a:pt x="17860" y="0"/>
                </a:lnTo>
                <a:lnTo>
                  <a:pt x="8930" y="0"/>
                </a:lnTo>
                <a:lnTo>
                  <a:pt x="0" y="17860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80367"/>
                </a:lnTo>
                <a:lnTo>
                  <a:pt x="8930" y="98226"/>
                </a:lnTo>
                <a:lnTo>
                  <a:pt x="8930" y="98226"/>
                </a:lnTo>
                <a:lnTo>
                  <a:pt x="17860" y="107156"/>
                </a:lnTo>
                <a:lnTo>
                  <a:pt x="26789" y="107156"/>
                </a:lnTo>
                <a:lnTo>
                  <a:pt x="35719" y="98226"/>
                </a:lnTo>
                <a:lnTo>
                  <a:pt x="35719" y="89297"/>
                </a:lnTo>
                <a:lnTo>
                  <a:pt x="53578" y="71437"/>
                </a:lnTo>
                <a:lnTo>
                  <a:pt x="62508" y="53578"/>
                </a:lnTo>
                <a:lnTo>
                  <a:pt x="62508" y="26789"/>
                </a:lnTo>
                <a:lnTo>
                  <a:pt x="71438" y="17860"/>
                </a:lnTo>
                <a:lnTo>
                  <a:pt x="71438" y="8930"/>
                </a:lnTo>
                <a:lnTo>
                  <a:pt x="71438" y="0"/>
                </a:lnTo>
                <a:lnTo>
                  <a:pt x="80367" y="8930"/>
                </a:lnTo>
                <a:lnTo>
                  <a:pt x="80367" y="17860"/>
                </a:lnTo>
                <a:lnTo>
                  <a:pt x="80367" y="35718"/>
                </a:lnTo>
                <a:lnTo>
                  <a:pt x="89297" y="53578"/>
                </a:lnTo>
                <a:lnTo>
                  <a:pt x="107156" y="62508"/>
                </a:lnTo>
                <a:lnTo>
                  <a:pt x="116086" y="62508"/>
                </a:lnTo>
                <a:lnTo>
                  <a:pt x="116086" y="625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6393656" y="2678906"/>
            <a:ext cx="160736" cy="214313"/>
          </a:xfrm>
          <a:custGeom>
            <a:avLst/>
            <a:gdLst/>
            <a:ahLst/>
            <a:cxnLst/>
            <a:rect l="0" t="0" r="0" b="0"/>
            <a:pathLst>
              <a:path w="160736" h="214313">
                <a:moveTo>
                  <a:pt x="89297" y="53578"/>
                </a:moveTo>
                <a:lnTo>
                  <a:pt x="89297" y="53578"/>
                </a:lnTo>
                <a:lnTo>
                  <a:pt x="89297" y="35719"/>
                </a:lnTo>
                <a:lnTo>
                  <a:pt x="98227" y="26789"/>
                </a:lnTo>
                <a:lnTo>
                  <a:pt x="98227" y="17860"/>
                </a:lnTo>
                <a:lnTo>
                  <a:pt x="98227" y="8930"/>
                </a:lnTo>
                <a:lnTo>
                  <a:pt x="89297" y="0"/>
                </a:lnTo>
                <a:lnTo>
                  <a:pt x="71438" y="8930"/>
                </a:lnTo>
                <a:lnTo>
                  <a:pt x="53578" y="26789"/>
                </a:lnTo>
                <a:lnTo>
                  <a:pt x="35719" y="44649"/>
                </a:lnTo>
                <a:lnTo>
                  <a:pt x="17860" y="80367"/>
                </a:lnTo>
                <a:lnTo>
                  <a:pt x="0" y="116086"/>
                </a:lnTo>
                <a:lnTo>
                  <a:pt x="0" y="151805"/>
                </a:lnTo>
                <a:lnTo>
                  <a:pt x="17860" y="178594"/>
                </a:lnTo>
                <a:lnTo>
                  <a:pt x="44649" y="196453"/>
                </a:lnTo>
                <a:lnTo>
                  <a:pt x="80367" y="205383"/>
                </a:lnTo>
                <a:lnTo>
                  <a:pt x="125016" y="214312"/>
                </a:lnTo>
                <a:lnTo>
                  <a:pt x="160735" y="196453"/>
                </a:lnTo>
                <a:lnTo>
                  <a:pt x="160735" y="19645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6527602" y="2437804"/>
            <a:ext cx="196454" cy="455415"/>
          </a:xfrm>
          <a:custGeom>
            <a:avLst/>
            <a:gdLst/>
            <a:ahLst/>
            <a:cxnLst/>
            <a:rect l="0" t="0" r="0" b="0"/>
            <a:pathLst>
              <a:path w="196454" h="455415">
                <a:moveTo>
                  <a:pt x="26789" y="8930"/>
                </a:moveTo>
                <a:lnTo>
                  <a:pt x="26789" y="0"/>
                </a:lnTo>
                <a:lnTo>
                  <a:pt x="17859" y="0"/>
                </a:lnTo>
                <a:lnTo>
                  <a:pt x="8929" y="0"/>
                </a:lnTo>
                <a:lnTo>
                  <a:pt x="0" y="8930"/>
                </a:lnTo>
                <a:lnTo>
                  <a:pt x="0" y="26790"/>
                </a:lnTo>
                <a:lnTo>
                  <a:pt x="8929" y="53579"/>
                </a:lnTo>
                <a:lnTo>
                  <a:pt x="26789" y="98227"/>
                </a:lnTo>
                <a:lnTo>
                  <a:pt x="35718" y="142876"/>
                </a:lnTo>
                <a:lnTo>
                  <a:pt x="53578" y="205384"/>
                </a:lnTo>
                <a:lnTo>
                  <a:pt x="71437" y="258962"/>
                </a:lnTo>
                <a:lnTo>
                  <a:pt x="89296" y="321469"/>
                </a:lnTo>
                <a:lnTo>
                  <a:pt x="107156" y="366117"/>
                </a:lnTo>
                <a:lnTo>
                  <a:pt x="133945" y="410766"/>
                </a:lnTo>
                <a:lnTo>
                  <a:pt x="160734" y="437555"/>
                </a:lnTo>
                <a:lnTo>
                  <a:pt x="178593" y="455414"/>
                </a:lnTo>
                <a:lnTo>
                  <a:pt x="187523" y="455414"/>
                </a:lnTo>
                <a:lnTo>
                  <a:pt x="196453" y="455414"/>
                </a:lnTo>
                <a:lnTo>
                  <a:pt x="196453" y="45541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6375797" y="2643188"/>
            <a:ext cx="285751" cy="53579"/>
          </a:xfrm>
          <a:custGeom>
            <a:avLst/>
            <a:gdLst/>
            <a:ahLst/>
            <a:cxnLst/>
            <a:rect l="0" t="0" r="0" b="0"/>
            <a:pathLst>
              <a:path w="285751" h="53579">
                <a:moveTo>
                  <a:pt x="0" y="17859"/>
                </a:moveTo>
                <a:lnTo>
                  <a:pt x="0" y="8929"/>
                </a:lnTo>
                <a:lnTo>
                  <a:pt x="0" y="8929"/>
                </a:lnTo>
                <a:lnTo>
                  <a:pt x="8930" y="0"/>
                </a:lnTo>
                <a:lnTo>
                  <a:pt x="26789" y="0"/>
                </a:lnTo>
                <a:lnTo>
                  <a:pt x="53578" y="8929"/>
                </a:lnTo>
                <a:lnTo>
                  <a:pt x="89297" y="17859"/>
                </a:lnTo>
                <a:lnTo>
                  <a:pt x="133945" y="35718"/>
                </a:lnTo>
                <a:lnTo>
                  <a:pt x="178594" y="44648"/>
                </a:lnTo>
                <a:lnTo>
                  <a:pt x="223242" y="53578"/>
                </a:lnTo>
                <a:lnTo>
                  <a:pt x="258961" y="53578"/>
                </a:lnTo>
                <a:lnTo>
                  <a:pt x="285750" y="35718"/>
                </a:lnTo>
                <a:lnTo>
                  <a:pt x="285750" y="3571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6795492" y="2625328"/>
            <a:ext cx="428626" cy="205384"/>
          </a:xfrm>
          <a:custGeom>
            <a:avLst/>
            <a:gdLst/>
            <a:ahLst/>
            <a:cxnLst/>
            <a:rect l="0" t="0" r="0" b="0"/>
            <a:pathLst>
              <a:path w="428626" h="205384">
                <a:moveTo>
                  <a:pt x="0" y="8930"/>
                </a:move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8930" y="125016"/>
                </a:lnTo>
                <a:lnTo>
                  <a:pt x="17860" y="151805"/>
                </a:lnTo>
                <a:lnTo>
                  <a:pt x="35719" y="160735"/>
                </a:lnTo>
                <a:lnTo>
                  <a:pt x="44649" y="178593"/>
                </a:lnTo>
                <a:lnTo>
                  <a:pt x="44649" y="178593"/>
                </a:lnTo>
                <a:lnTo>
                  <a:pt x="53578" y="169664"/>
                </a:lnTo>
                <a:lnTo>
                  <a:pt x="53578" y="151805"/>
                </a:lnTo>
                <a:lnTo>
                  <a:pt x="62508" y="133945"/>
                </a:lnTo>
                <a:lnTo>
                  <a:pt x="62508" y="107156"/>
                </a:lnTo>
                <a:lnTo>
                  <a:pt x="71438" y="89297"/>
                </a:lnTo>
                <a:lnTo>
                  <a:pt x="71438" y="71438"/>
                </a:lnTo>
                <a:lnTo>
                  <a:pt x="80367" y="53578"/>
                </a:lnTo>
                <a:lnTo>
                  <a:pt x="80367" y="53578"/>
                </a:lnTo>
                <a:lnTo>
                  <a:pt x="80367" y="62508"/>
                </a:lnTo>
                <a:lnTo>
                  <a:pt x="80367" y="80367"/>
                </a:lnTo>
                <a:lnTo>
                  <a:pt x="80367" y="98227"/>
                </a:lnTo>
                <a:lnTo>
                  <a:pt x="80367" y="133945"/>
                </a:lnTo>
                <a:lnTo>
                  <a:pt x="80367" y="160735"/>
                </a:lnTo>
                <a:lnTo>
                  <a:pt x="80367" y="178593"/>
                </a:lnTo>
                <a:lnTo>
                  <a:pt x="89297" y="196453"/>
                </a:lnTo>
                <a:lnTo>
                  <a:pt x="107156" y="205383"/>
                </a:lnTo>
                <a:lnTo>
                  <a:pt x="125016" y="205383"/>
                </a:lnTo>
                <a:lnTo>
                  <a:pt x="142875" y="196453"/>
                </a:lnTo>
                <a:lnTo>
                  <a:pt x="160735" y="178593"/>
                </a:lnTo>
                <a:lnTo>
                  <a:pt x="178594" y="151805"/>
                </a:lnTo>
                <a:lnTo>
                  <a:pt x="196453" y="125016"/>
                </a:lnTo>
                <a:lnTo>
                  <a:pt x="205383" y="98227"/>
                </a:lnTo>
                <a:lnTo>
                  <a:pt x="214313" y="71438"/>
                </a:lnTo>
                <a:lnTo>
                  <a:pt x="214313" y="62508"/>
                </a:lnTo>
                <a:lnTo>
                  <a:pt x="223242" y="53578"/>
                </a:lnTo>
                <a:lnTo>
                  <a:pt x="223242" y="62508"/>
                </a:lnTo>
                <a:lnTo>
                  <a:pt x="214313" y="71438"/>
                </a:lnTo>
                <a:lnTo>
                  <a:pt x="214313" y="89297"/>
                </a:lnTo>
                <a:lnTo>
                  <a:pt x="205383" y="116086"/>
                </a:lnTo>
                <a:lnTo>
                  <a:pt x="205383" y="142875"/>
                </a:lnTo>
                <a:lnTo>
                  <a:pt x="205383" y="160735"/>
                </a:lnTo>
                <a:lnTo>
                  <a:pt x="205383" y="178593"/>
                </a:lnTo>
                <a:lnTo>
                  <a:pt x="205383" y="178593"/>
                </a:lnTo>
                <a:lnTo>
                  <a:pt x="214313" y="178593"/>
                </a:lnTo>
                <a:lnTo>
                  <a:pt x="223242" y="160735"/>
                </a:lnTo>
                <a:lnTo>
                  <a:pt x="232172" y="142875"/>
                </a:lnTo>
                <a:lnTo>
                  <a:pt x="241102" y="116086"/>
                </a:lnTo>
                <a:lnTo>
                  <a:pt x="258961" y="89297"/>
                </a:lnTo>
                <a:lnTo>
                  <a:pt x="267891" y="62508"/>
                </a:lnTo>
                <a:lnTo>
                  <a:pt x="276821" y="35719"/>
                </a:lnTo>
                <a:lnTo>
                  <a:pt x="294680" y="17860"/>
                </a:lnTo>
                <a:lnTo>
                  <a:pt x="312539" y="8930"/>
                </a:lnTo>
                <a:lnTo>
                  <a:pt x="330399" y="0"/>
                </a:lnTo>
                <a:lnTo>
                  <a:pt x="357188" y="8930"/>
                </a:lnTo>
                <a:lnTo>
                  <a:pt x="375047" y="26789"/>
                </a:lnTo>
                <a:lnTo>
                  <a:pt x="392906" y="44649"/>
                </a:lnTo>
                <a:lnTo>
                  <a:pt x="410766" y="53578"/>
                </a:lnTo>
                <a:lnTo>
                  <a:pt x="428625" y="62508"/>
                </a:lnTo>
                <a:lnTo>
                  <a:pt x="428625" y="625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7152680" y="2652117"/>
            <a:ext cx="187524" cy="241102"/>
          </a:xfrm>
          <a:custGeom>
            <a:avLst/>
            <a:gdLst/>
            <a:ahLst/>
            <a:cxnLst/>
            <a:rect l="0" t="0" r="0" b="0"/>
            <a:pathLst>
              <a:path w="187524" h="241102">
                <a:moveTo>
                  <a:pt x="8929" y="26789"/>
                </a:move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8929" y="53578"/>
                </a:lnTo>
                <a:lnTo>
                  <a:pt x="17859" y="62508"/>
                </a:lnTo>
                <a:lnTo>
                  <a:pt x="44648" y="71438"/>
                </a:lnTo>
                <a:lnTo>
                  <a:pt x="71437" y="71438"/>
                </a:lnTo>
                <a:lnTo>
                  <a:pt x="107156" y="71438"/>
                </a:lnTo>
                <a:lnTo>
                  <a:pt x="142875" y="71438"/>
                </a:lnTo>
                <a:lnTo>
                  <a:pt x="169664" y="62508"/>
                </a:lnTo>
                <a:lnTo>
                  <a:pt x="187523" y="53578"/>
                </a:lnTo>
                <a:lnTo>
                  <a:pt x="187523" y="35719"/>
                </a:lnTo>
                <a:lnTo>
                  <a:pt x="178593" y="26789"/>
                </a:lnTo>
                <a:lnTo>
                  <a:pt x="160734" y="8930"/>
                </a:lnTo>
                <a:lnTo>
                  <a:pt x="142875" y="0"/>
                </a:lnTo>
                <a:lnTo>
                  <a:pt x="116086" y="8930"/>
                </a:lnTo>
                <a:lnTo>
                  <a:pt x="89297" y="26789"/>
                </a:lnTo>
                <a:lnTo>
                  <a:pt x="62508" y="53578"/>
                </a:lnTo>
                <a:lnTo>
                  <a:pt x="44648" y="107156"/>
                </a:lnTo>
                <a:lnTo>
                  <a:pt x="44648" y="160734"/>
                </a:lnTo>
                <a:lnTo>
                  <a:pt x="62508" y="205383"/>
                </a:lnTo>
                <a:lnTo>
                  <a:pt x="107156" y="241101"/>
                </a:lnTo>
                <a:lnTo>
                  <a:pt x="160734" y="241101"/>
                </a:lnTo>
                <a:lnTo>
                  <a:pt x="160734" y="24110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6152555" y="4179093"/>
            <a:ext cx="26790" cy="107158"/>
          </a:xfrm>
          <a:custGeom>
            <a:avLst/>
            <a:gdLst/>
            <a:ahLst/>
            <a:cxnLst/>
            <a:rect l="0" t="0" r="0" b="0"/>
            <a:pathLst>
              <a:path w="26790" h="107158">
                <a:moveTo>
                  <a:pt x="26789" y="0"/>
                </a:moveTo>
                <a:lnTo>
                  <a:pt x="26789" y="0"/>
                </a:lnTo>
                <a:lnTo>
                  <a:pt x="26789" y="8930"/>
                </a:lnTo>
                <a:lnTo>
                  <a:pt x="26789" y="8930"/>
                </a:lnTo>
                <a:lnTo>
                  <a:pt x="17859" y="17860"/>
                </a:lnTo>
                <a:lnTo>
                  <a:pt x="17859" y="35719"/>
                </a:lnTo>
                <a:lnTo>
                  <a:pt x="8929" y="53578"/>
                </a:lnTo>
                <a:lnTo>
                  <a:pt x="8929" y="71438"/>
                </a:lnTo>
                <a:lnTo>
                  <a:pt x="0" y="89297"/>
                </a:lnTo>
                <a:lnTo>
                  <a:pt x="0" y="107157"/>
                </a:lnTo>
                <a:lnTo>
                  <a:pt x="0" y="10715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5982891" y="4509492"/>
            <a:ext cx="303610" cy="125016"/>
          </a:xfrm>
          <a:custGeom>
            <a:avLst/>
            <a:gdLst/>
            <a:ahLst/>
            <a:cxnLst/>
            <a:rect l="0" t="0" r="0" b="0"/>
            <a:pathLst>
              <a:path w="303610" h="125016">
                <a:moveTo>
                  <a:pt x="0" y="17859"/>
                </a:moveTo>
                <a:lnTo>
                  <a:pt x="8929" y="17859"/>
                </a:lnTo>
                <a:lnTo>
                  <a:pt x="17859" y="8929"/>
                </a:lnTo>
                <a:lnTo>
                  <a:pt x="26789" y="8929"/>
                </a:lnTo>
                <a:lnTo>
                  <a:pt x="44648" y="0"/>
                </a:lnTo>
                <a:lnTo>
                  <a:pt x="62507" y="0"/>
                </a:lnTo>
                <a:lnTo>
                  <a:pt x="80367" y="0"/>
                </a:lnTo>
                <a:lnTo>
                  <a:pt x="89297" y="0"/>
                </a:lnTo>
                <a:lnTo>
                  <a:pt x="98226" y="8929"/>
                </a:lnTo>
                <a:lnTo>
                  <a:pt x="89297" y="17859"/>
                </a:lnTo>
                <a:lnTo>
                  <a:pt x="71437" y="35719"/>
                </a:lnTo>
                <a:lnTo>
                  <a:pt x="53578" y="53578"/>
                </a:lnTo>
                <a:lnTo>
                  <a:pt x="44648" y="80367"/>
                </a:lnTo>
                <a:lnTo>
                  <a:pt x="35718" y="98226"/>
                </a:lnTo>
                <a:lnTo>
                  <a:pt x="53578" y="107156"/>
                </a:lnTo>
                <a:lnTo>
                  <a:pt x="89297" y="116086"/>
                </a:lnTo>
                <a:lnTo>
                  <a:pt x="142875" y="125015"/>
                </a:lnTo>
                <a:lnTo>
                  <a:pt x="205382" y="125015"/>
                </a:lnTo>
                <a:lnTo>
                  <a:pt x="267890" y="125015"/>
                </a:lnTo>
                <a:lnTo>
                  <a:pt x="303609" y="125015"/>
                </a:lnTo>
                <a:lnTo>
                  <a:pt x="303609" y="12501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2" name="Freeform 18431"/>
          <p:cNvSpPr/>
          <p:nvPr/>
        </p:nvSpPr>
        <p:spPr bwMode="auto">
          <a:xfrm>
            <a:off x="5884664" y="4813101"/>
            <a:ext cx="151806" cy="187525"/>
          </a:xfrm>
          <a:custGeom>
            <a:avLst/>
            <a:gdLst/>
            <a:ahLst/>
            <a:cxnLst/>
            <a:rect l="0" t="0" r="0" b="0"/>
            <a:pathLst>
              <a:path w="151806" h="187525">
                <a:moveTo>
                  <a:pt x="0" y="35719"/>
                </a:moveTo>
                <a:lnTo>
                  <a:pt x="0" y="35719"/>
                </a:lnTo>
                <a:lnTo>
                  <a:pt x="0" y="26789"/>
                </a:lnTo>
                <a:lnTo>
                  <a:pt x="8930" y="17860"/>
                </a:lnTo>
                <a:lnTo>
                  <a:pt x="26789" y="8930"/>
                </a:lnTo>
                <a:lnTo>
                  <a:pt x="35719" y="0"/>
                </a:lnTo>
                <a:lnTo>
                  <a:pt x="53578" y="0"/>
                </a:lnTo>
                <a:lnTo>
                  <a:pt x="71438" y="0"/>
                </a:lnTo>
                <a:lnTo>
                  <a:pt x="89297" y="0"/>
                </a:lnTo>
                <a:lnTo>
                  <a:pt x="98227" y="8930"/>
                </a:lnTo>
                <a:lnTo>
                  <a:pt x="116086" y="8930"/>
                </a:lnTo>
                <a:lnTo>
                  <a:pt x="125016" y="26789"/>
                </a:lnTo>
                <a:lnTo>
                  <a:pt x="133945" y="35719"/>
                </a:lnTo>
                <a:lnTo>
                  <a:pt x="133945" y="44649"/>
                </a:lnTo>
                <a:lnTo>
                  <a:pt x="142875" y="53578"/>
                </a:lnTo>
                <a:lnTo>
                  <a:pt x="142875" y="53578"/>
                </a:lnTo>
                <a:lnTo>
                  <a:pt x="142875" y="62508"/>
                </a:lnTo>
                <a:lnTo>
                  <a:pt x="142875" y="71438"/>
                </a:lnTo>
                <a:lnTo>
                  <a:pt x="142875" y="80368"/>
                </a:lnTo>
                <a:lnTo>
                  <a:pt x="151805" y="89297"/>
                </a:lnTo>
                <a:lnTo>
                  <a:pt x="151805" y="98227"/>
                </a:lnTo>
                <a:lnTo>
                  <a:pt x="151805" y="116087"/>
                </a:lnTo>
                <a:lnTo>
                  <a:pt x="142875" y="125016"/>
                </a:lnTo>
                <a:lnTo>
                  <a:pt x="125016" y="133946"/>
                </a:lnTo>
                <a:lnTo>
                  <a:pt x="107156" y="142876"/>
                </a:lnTo>
                <a:lnTo>
                  <a:pt x="71438" y="142876"/>
                </a:lnTo>
                <a:lnTo>
                  <a:pt x="53578" y="142876"/>
                </a:lnTo>
                <a:lnTo>
                  <a:pt x="35719" y="151805"/>
                </a:lnTo>
                <a:lnTo>
                  <a:pt x="35719" y="151805"/>
                </a:lnTo>
                <a:lnTo>
                  <a:pt x="44649" y="169665"/>
                </a:lnTo>
                <a:lnTo>
                  <a:pt x="53578" y="178594"/>
                </a:lnTo>
                <a:lnTo>
                  <a:pt x="71438" y="187524"/>
                </a:lnTo>
                <a:lnTo>
                  <a:pt x="71438" y="18752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3" name="Freeform 18432"/>
          <p:cNvSpPr/>
          <p:nvPr/>
        </p:nvSpPr>
        <p:spPr bwMode="auto">
          <a:xfrm>
            <a:off x="5893594" y="5206008"/>
            <a:ext cx="71438" cy="125016"/>
          </a:xfrm>
          <a:custGeom>
            <a:avLst/>
            <a:gdLst/>
            <a:ahLst/>
            <a:cxnLst/>
            <a:rect l="0" t="0" r="0" b="0"/>
            <a:pathLst>
              <a:path w="71438" h="125016">
                <a:moveTo>
                  <a:pt x="71437" y="0"/>
                </a:moveTo>
                <a:lnTo>
                  <a:pt x="53578" y="8930"/>
                </a:lnTo>
                <a:lnTo>
                  <a:pt x="44648" y="8930"/>
                </a:lnTo>
                <a:lnTo>
                  <a:pt x="26789" y="26789"/>
                </a:lnTo>
                <a:lnTo>
                  <a:pt x="8929" y="44648"/>
                </a:lnTo>
                <a:lnTo>
                  <a:pt x="0" y="62508"/>
                </a:lnTo>
                <a:lnTo>
                  <a:pt x="0" y="80367"/>
                </a:lnTo>
                <a:lnTo>
                  <a:pt x="8929" y="107156"/>
                </a:lnTo>
                <a:lnTo>
                  <a:pt x="35719" y="116086"/>
                </a:lnTo>
                <a:lnTo>
                  <a:pt x="71437" y="125015"/>
                </a:lnTo>
                <a:lnTo>
                  <a:pt x="71437" y="12501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5" name="Freeform 18434"/>
          <p:cNvSpPr/>
          <p:nvPr/>
        </p:nvSpPr>
        <p:spPr bwMode="auto">
          <a:xfrm>
            <a:off x="6063258" y="5286375"/>
            <a:ext cx="62509" cy="26790"/>
          </a:xfrm>
          <a:custGeom>
            <a:avLst/>
            <a:gdLst/>
            <a:ahLst/>
            <a:cxnLst/>
            <a:rect l="0" t="0" r="0" b="0"/>
            <a:pathLst>
              <a:path w="62509" h="26790">
                <a:moveTo>
                  <a:pt x="0" y="26789"/>
                </a:moveTo>
                <a:lnTo>
                  <a:pt x="35719" y="17859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6" name="Freeform 18435"/>
          <p:cNvSpPr/>
          <p:nvPr/>
        </p:nvSpPr>
        <p:spPr bwMode="auto">
          <a:xfrm>
            <a:off x="5956102" y="5179219"/>
            <a:ext cx="62508" cy="267891"/>
          </a:xfrm>
          <a:custGeom>
            <a:avLst/>
            <a:gdLst/>
            <a:ahLst/>
            <a:cxnLst/>
            <a:rect l="0" t="0" r="0" b="0"/>
            <a:pathLst>
              <a:path w="62508" h="267891">
                <a:moveTo>
                  <a:pt x="62507" y="0"/>
                </a:moveTo>
                <a:lnTo>
                  <a:pt x="53578" y="8929"/>
                </a:lnTo>
                <a:lnTo>
                  <a:pt x="44648" y="17859"/>
                </a:lnTo>
                <a:lnTo>
                  <a:pt x="35718" y="44648"/>
                </a:lnTo>
                <a:lnTo>
                  <a:pt x="26789" y="89297"/>
                </a:lnTo>
                <a:lnTo>
                  <a:pt x="8929" y="151804"/>
                </a:lnTo>
                <a:lnTo>
                  <a:pt x="0" y="214312"/>
                </a:lnTo>
                <a:lnTo>
                  <a:pt x="0" y="267890"/>
                </a:lnTo>
                <a:lnTo>
                  <a:pt x="0" y="26789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7" name="Freeform 18436"/>
          <p:cNvSpPr/>
          <p:nvPr/>
        </p:nvSpPr>
        <p:spPr bwMode="auto">
          <a:xfrm>
            <a:off x="5822156" y="4929188"/>
            <a:ext cx="205384" cy="133946"/>
          </a:xfrm>
          <a:custGeom>
            <a:avLst/>
            <a:gdLst/>
            <a:ahLst/>
            <a:cxnLst/>
            <a:rect l="0" t="0" r="0" b="0"/>
            <a:pathLst>
              <a:path w="205384" h="133946">
                <a:moveTo>
                  <a:pt x="44649" y="26789"/>
                </a:moveTo>
                <a:lnTo>
                  <a:pt x="44649" y="17859"/>
                </a:lnTo>
                <a:lnTo>
                  <a:pt x="44649" y="17859"/>
                </a:lnTo>
                <a:lnTo>
                  <a:pt x="44649" y="8929"/>
                </a:lnTo>
                <a:lnTo>
                  <a:pt x="53578" y="8929"/>
                </a:lnTo>
                <a:lnTo>
                  <a:pt x="71438" y="0"/>
                </a:lnTo>
                <a:lnTo>
                  <a:pt x="89297" y="0"/>
                </a:lnTo>
                <a:lnTo>
                  <a:pt x="107157" y="8929"/>
                </a:lnTo>
                <a:lnTo>
                  <a:pt x="133946" y="8929"/>
                </a:lnTo>
                <a:lnTo>
                  <a:pt x="160735" y="26789"/>
                </a:lnTo>
                <a:lnTo>
                  <a:pt x="178594" y="44648"/>
                </a:lnTo>
                <a:lnTo>
                  <a:pt x="196453" y="62507"/>
                </a:lnTo>
                <a:lnTo>
                  <a:pt x="205383" y="80367"/>
                </a:lnTo>
                <a:lnTo>
                  <a:pt x="187524" y="98226"/>
                </a:lnTo>
                <a:lnTo>
                  <a:pt x="160735" y="116085"/>
                </a:lnTo>
                <a:lnTo>
                  <a:pt x="125016" y="125015"/>
                </a:lnTo>
                <a:lnTo>
                  <a:pt x="80367" y="133945"/>
                </a:lnTo>
                <a:lnTo>
                  <a:pt x="35719" y="133945"/>
                </a:lnTo>
                <a:lnTo>
                  <a:pt x="8930" y="133945"/>
                </a:lnTo>
                <a:lnTo>
                  <a:pt x="0" y="125015"/>
                </a:lnTo>
                <a:lnTo>
                  <a:pt x="0" y="12501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8" name="Freeform 18437"/>
          <p:cNvSpPr/>
          <p:nvPr/>
        </p:nvSpPr>
        <p:spPr bwMode="auto">
          <a:xfrm>
            <a:off x="7116961" y="1107281"/>
            <a:ext cx="205384" cy="348259"/>
          </a:xfrm>
          <a:custGeom>
            <a:avLst/>
            <a:gdLst/>
            <a:ahLst/>
            <a:cxnLst/>
            <a:rect l="0" t="0" r="0" b="0"/>
            <a:pathLst>
              <a:path w="205384" h="348259">
                <a:moveTo>
                  <a:pt x="53578" y="0"/>
                </a:moveTo>
                <a:lnTo>
                  <a:pt x="44648" y="0"/>
                </a:lnTo>
                <a:lnTo>
                  <a:pt x="44648" y="0"/>
                </a:lnTo>
                <a:lnTo>
                  <a:pt x="44648" y="8930"/>
                </a:lnTo>
                <a:lnTo>
                  <a:pt x="44648" y="17860"/>
                </a:lnTo>
                <a:lnTo>
                  <a:pt x="44648" y="35719"/>
                </a:lnTo>
                <a:lnTo>
                  <a:pt x="44648" y="53578"/>
                </a:lnTo>
                <a:lnTo>
                  <a:pt x="35719" y="80367"/>
                </a:lnTo>
                <a:lnTo>
                  <a:pt x="35719" y="107156"/>
                </a:lnTo>
                <a:lnTo>
                  <a:pt x="26789" y="151805"/>
                </a:lnTo>
                <a:lnTo>
                  <a:pt x="17859" y="196453"/>
                </a:lnTo>
                <a:lnTo>
                  <a:pt x="8930" y="241102"/>
                </a:lnTo>
                <a:lnTo>
                  <a:pt x="0" y="276821"/>
                </a:lnTo>
                <a:lnTo>
                  <a:pt x="0" y="312539"/>
                </a:lnTo>
                <a:lnTo>
                  <a:pt x="0" y="330398"/>
                </a:lnTo>
                <a:lnTo>
                  <a:pt x="0" y="348258"/>
                </a:lnTo>
                <a:lnTo>
                  <a:pt x="0" y="348258"/>
                </a:lnTo>
                <a:lnTo>
                  <a:pt x="8930" y="339328"/>
                </a:lnTo>
                <a:lnTo>
                  <a:pt x="26789" y="321469"/>
                </a:lnTo>
                <a:lnTo>
                  <a:pt x="35719" y="285750"/>
                </a:lnTo>
                <a:lnTo>
                  <a:pt x="62508" y="258961"/>
                </a:lnTo>
                <a:lnTo>
                  <a:pt x="89297" y="223242"/>
                </a:lnTo>
                <a:lnTo>
                  <a:pt x="116086" y="187524"/>
                </a:lnTo>
                <a:lnTo>
                  <a:pt x="142875" y="169664"/>
                </a:lnTo>
                <a:lnTo>
                  <a:pt x="169664" y="160735"/>
                </a:lnTo>
                <a:lnTo>
                  <a:pt x="187523" y="169664"/>
                </a:lnTo>
                <a:lnTo>
                  <a:pt x="205383" y="187524"/>
                </a:lnTo>
                <a:lnTo>
                  <a:pt x="205383" y="205383"/>
                </a:lnTo>
                <a:lnTo>
                  <a:pt x="205383" y="232172"/>
                </a:lnTo>
                <a:lnTo>
                  <a:pt x="187523" y="258961"/>
                </a:lnTo>
                <a:lnTo>
                  <a:pt x="160734" y="285750"/>
                </a:lnTo>
                <a:lnTo>
                  <a:pt x="133945" y="303609"/>
                </a:lnTo>
                <a:lnTo>
                  <a:pt x="107156" y="321469"/>
                </a:lnTo>
                <a:lnTo>
                  <a:pt x="89297" y="330398"/>
                </a:lnTo>
                <a:lnTo>
                  <a:pt x="80367" y="321469"/>
                </a:lnTo>
                <a:lnTo>
                  <a:pt x="80367" y="312539"/>
                </a:lnTo>
                <a:lnTo>
                  <a:pt x="80367" y="31253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9" name="Freeform 18438"/>
          <p:cNvSpPr/>
          <p:nvPr/>
        </p:nvSpPr>
        <p:spPr bwMode="auto">
          <a:xfrm>
            <a:off x="7358063" y="1151930"/>
            <a:ext cx="348258" cy="482204"/>
          </a:xfrm>
          <a:custGeom>
            <a:avLst/>
            <a:gdLst/>
            <a:ahLst/>
            <a:cxnLst/>
            <a:rect l="0" t="0" r="0" b="0"/>
            <a:pathLst>
              <a:path w="348258" h="482204">
                <a:moveTo>
                  <a:pt x="89296" y="142875"/>
                </a:moveTo>
                <a:lnTo>
                  <a:pt x="80367" y="151804"/>
                </a:lnTo>
                <a:lnTo>
                  <a:pt x="71437" y="151804"/>
                </a:lnTo>
                <a:lnTo>
                  <a:pt x="53578" y="160734"/>
                </a:lnTo>
                <a:lnTo>
                  <a:pt x="35718" y="178593"/>
                </a:lnTo>
                <a:lnTo>
                  <a:pt x="17859" y="205383"/>
                </a:lnTo>
                <a:lnTo>
                  <a:pt x="8929" y="232172"/>
                </a:lnTo>
                <a:lnTo>
                  <a:pt x="0" y="258960"/>
                </a:lnTo>
                <a:lnTo>
                  <a:pt x="0" y="276820"/>
                </a:lnTo>
                <a:lnTo>
                  <a:pt x="8929" y="285749"/>
                </a:lnTo>
                <a:lnTo>
                  <a:pt x="26789" y="285749"/>
                </a:lnTo>
                <a:lnTo>
                  <a:pt x="44648" y="276820"/>
                </a:lnTo>
                <a:lnTo>
                  <a:pt x="62507" y="267890"/>
                </a:lnTo>
                <a:lnTo>
                  <a:pt x="89296" y="241101"/>
                </a:lnTo>
                <a:lnTo>
                  <a:pt x="107156" y="214312"/>
                </a:lnTo>
                <a:lnTo>
                  <a:pt x="116085" y="187523"/>
                </a:lnTo>
                <a:lnTo>
                  <a:pt x="133945" y="169664"/>
                </a:lnTo>
                <a:lnTo>
                  <a:pt x="133945" y="151804"/>
                </a:lnTo>
                <a:lnTo>
                  <a:pt x="133945" y="151804"/>
                </a:lnTo>
                <a:lnTo>
                  <a:pt x="125015" y="160734"/>
                </a:lnTo>
                <a:lnTo>
                  <a:pt x="116085" y="169664"/>
                </a:lnTo>
                <a:lnTo>
                  <a:pt x="107156" y="187523"/>
                </a:lnTo>
                <a:lnTo>
                  <a:pt x="107156" y="214312"/>
                </a:lnTo>
                <a:lnTo>
                  <a:pt x="107156" y="223242"/>
                </a:lnTo>
                <a:lnTo>
                  <a:pt x="116085" y="232172"/>
                </a:lnTo>
                <a:lnTo>
                  <a:pt x="133945" y="232172"/>
                </a:lnTo>
                <a:lnTo>
                  <a:pt x="160734" y="232172"/>
                </a:lnTo>
                <a:lnTo>
                  <a:pt x="187523" y="214312"/>
                </a:lnTo>
                <a:lnTo>
                  <a:pt x="214312" y="187523"/>
                </a:lnTo>
                <a:lnTo>
                  <a:pt x="250031" y="160734"/>
                </a:lnTo>
                <a:lnTo>
                  <a:pt x="267890" y="125015"/>
                </a:lnTo>
                <a:lnTo>
                  <a:pt x="294679" y="80367"/>
                </a:lnTo>
                <a:lnTo>
                  <a:pt x="312539" y="44648"/>
                </a:lnTo>
                <a:lnTo>
                  <a:pt x="330398" y="17859"/>
                </a:lnTo>
                <a:lnTo>
                  <a:pt x="330398" y="0"/>
                </a:lnTo>
                <a:lnTo>
                  <a:pt x="330398" y="0"/>
                </a:lnTo>
                <a:lnTo>
                  <a:pt x="330398" y="17859"/>
                </a:lnTo>
                <a:lnTo>
                  <a:pt x="321468" y="44648"/>
                </a:lnTo>
                <a:lnTo>
                  <a:pt x="312539" y="89297"/>
                </a:lnTo>
                <a:lnTo>
                  <a:pt x="303609" y="125015"/>
                </a:lnTo>
                <a:lnTo>
                  <a:pt x="294679" y="169664"/>
                </a:lnTo>
                <a:lnTo>
                  <a:pt x="285750" y="214312"/>
                </a:lnTo>
                <a:lnTo>
                  <a:pt x="276820" y="250031"/>
                </a:lnTo>
                <a:lnTo>
                  <a:pt x="276820" y="294679"/>
                </a:lnTo>
                <a:lnTo>
                  <a:pt x="285750" y="330398"/>
                </a:lnTo>
                <a:lnTo>
                  <a:pt x="294679" y="375046"/>
                </a:lnTo>
                <a:lnTo>
                  <a:pt x="303609" y="419695"/>
                </a:lnTo>
                <a:lnTo>
                  <a:pt x="321468" y="446484"/>
                </a:lnTo>
                <a:lnTo>
                  <a:pt x="330398" y="473273"/>
                </a:lnTo>
                <a:lnTo>
                  <a:pt x="339328" y="482203"/>
                </a:lnTo>
                <a:lnTo>
                  <a:pt x="348257" y="473273"/>
                </a:lnTo>
                <a:lnTo>
                  <a:pt x="348257" y="455414"/>
                </a:lnTo>
                <a:lnTo>
                  <a:pt x="339328" y="428624"/>
                </a:lnTo>
                <a:lnTo>
                  <a:pt x="339328" y="392906"/>
                </a:lnTo>
                <a:lnTo>
                  <a:pt x="321468" y="348257"/>
                </a:lnTo>
                <a:lnTo>
                  <a:pt x="312539" y="321468"/>
                </a:lnTo>
                <a:lnTo>
                  <a:pt x="294679" y="294679"/>
                </a:lnTo>
                <a:lnTo>
                  <a:pt x="285750" y="276820"/>
                </a:lnTo>
                <a:lnTo>
                  <a:pt x="276820" y="276820"/>
                </a:lnTo>
                <a:lnTo>
                  <a:pt x="285750" y="276820"/>
                </a:lnTo>
                <a:lnTo>
                  <a:pt x="294679" y="285749"/>
                </a:lnTo>
                <a:lnTo>
                  <a:pt x="312539" y="285749"/>
                </a:lnTo>
                <a:lnTo>
                  <a:pt x="312539" y="2857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0" name="Freeform 18439"/>
          <p:cNvSpPr/>
          <p:nvPr/>
        </p:nvSpPr>
        <p:spPr bwMode="auto">
          <a:xfrm>
            <a:off x="7893844" y="1062633"/>
            <a:ext cx="258962" cy="401837"/>
          </a:xfrm>
          <a:custGeom>
            <a:avLst/>
            <a:gdLst/>
            <a:ahLst/>
            <a:cxnLst/>
            <a:rect l="0" t="0" r="0" b="0"/>
            <a:pathLst>
              <a:path w="258962" h="401837">
                <a:moveTo>
                  <a:pt x="178594" y="8929"/>
                </a:moveTo>
                <a:lnTo>
                  <a:pt x="178594" y="8929"/>
                </a:lnTo>
                <a:lnTo>
                  <a:pt x="178594" y="8929"/>
                </a:lnTo>
                <a:lnTo>
                  <a:pt x="178594" y="0"/>
                </a:lnTo>
                <a:lnTo>
                  <a:pt x="178594" y="8929"/>
                </a:lnTo>
                <a:lnTo>
                  <a:pt x="178594" y="8929"/>
                </a:lnTo>
                <a:lnTo>
                  <a:pt x="160734" y="17859"/>
                </a:lnTo>
                <a:lnTo>
                  <a:pt x="142875" y="35718"/>
                </a:lnTo>
                <a:lnTo>
                  <a:pt x="107156" y="53578"/>
                </a:lnTo>
                <a:lnTo>
                  <a:pt x="71437" y="71437"/>
                </a:lnTo>
                <a:lnTo>
                  <a:pt x="44648" y="89297"/>
                </a:lnTo>
                <a:lnTo>
                  <a:pt x="17859" y="98226"/>
                </a:lnTo>
                <a:lnTo>
                  <a:pt x="17859" y="107156"/>
                </a:lnTo>
                <a:lnTo>
                  <a:pt x="35719" y="116086"/>
                </a:lnTo>
                <a:lnTo>
                  <a:pt x="62508" y="116086"/>
                </a:lnTo>
                <a:lnTo>
                  <a:pt x="98226" y="116086"/>
                </a:lnTo>
                <a:lnTo>
                  <a:pt x="133945" y="116086"/>
                </a:lnTo>
                <a:lnTo>
                  <a:pt x="160734" y="125015"/>
                </a:lnTo>
                <a:lnTo>
                  <a:pt x="178594" y="142875"/>
                </a:lnTo>
                <a:lnTo>
                  <a:pt x="178594" y="178594"/>
                </a:lnTo>
                <a:lnTo>
                  <a:pt x="151804" y="205383"/>
                </a:lnTo>
                <a:lnTo>
                  <a:pt x="107156" y="250031"/>
                </a:lnTo>
                <a:lnTo>
                  <a:pt x="62508" y="285750"/>
                </a:lnTo>
                <a:lnTo>
                  <a:pt x="26789" y="312539"/>
                </a:lnTo>
                <a:lnTo>
                  <a:pt x="0" y="339328"/>
                </a:lnTo>
                <a:lnTo>
                  <a:pt x="0" y="357187"/>
                </a:lnTo>
                <a:lnTo>
                  <a:pt x="26789" y="357187"/>
                </a:lnTo>
                <a:lnTo>
                  <a:pt x="62508" y="357187"/>
                </a:lnTo>
                <a:lnTo>
                  <a:pt x="116086" y="357187"/>
                </a:lnTo>
                <a:lnTo>
                  <a:pt x="169664" y="357187"/>
                </a:lnTo>
                <a:lnTo>
                  <a:pt x="214312" y="357187"/>
                </a:lnTo>
                <a:lnTo>
                  <a:pt x="250031" y="366117"/>
                </a:lnTo>
                <a:lnTo>
                  <a:pt x="258961" y="383976"/>
                </a:lnTo>
                <a:lnTo>
                  <a:pt x="250031" y="401836"/>
                </a:lnTo>
                <a:lnTo>
                  <a:pt x="250031" y="40183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1" name="Freeform 18440"/>
          <p:cNvSpPr/>
          <p:nvPr/>
        </p:nvSpPr>
        <p:spPr bwMode="auto">
          <a:xfrm>
            <a:off x="6911578" y="1848445"/>
            <a:ext cx="812603" cy="26790"/>
          </a:xfrm>
          <a:custGeom>
            <a:avLst/>
            <a:gdLst/>
            <a:ahLst/>
            <a:cxnLst/>
            <a:rect l="0" t="0" r="0" b="0"/>
            <a:pathLst>
              <a:path w="812603" h="26790">
                <a:moveTo>
                  <a:pt x="8930" y="17859"/>
                </a:move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30" y="26789"/>
                </a:lnTo>
                <a:lnTo>
                  <a:pt x="26789" y="26789"/>
                </a:lnTo>
                <a:lnTo>
                  <a:pt x="71438" y="26789"/>
                </a:lnTo>
                <a:lnTo>
                  <a:pt x="125016" y="17859"/>
                </a:lnTo>
                <a:lnTo>
                  <a:pt x="205383" y="8930"/>
                </a:lnTo>
                <a:lnTo>
                  <a:pt x="303610" y="8930"/>
                </a:lnTo>
                <a:lnTo>
                  <a:pt x="410766" y="8930"/>
                </a:lnTo>
                <a:lnTo>
                  <a:pt x="517922" y="8930"/>
                </a:lnTo>
                <a:lnTo>
                  <a:pt x="616149" y="8930"/>
                </a:lnTo>
                <a:lnTo>
                  <a:pt x="705445" y="8930"/>
                </a:lnTo>
                <a:lnTo>
                  <a:pt x="767953" y="8930"/>
                </a:lnTo>
                <a:lnTo>
                  <a:pt x="812602" y="0"/>
                </a:lnTo>
                <a:lnTo>
                  <a:pt x="81260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2" name="Freeform 18441"/>
          <p:cNvSpPr/>
          <p:nvPr/>
        </p:nvSpPr>
        <p:spPr bwMode="auto">
          <a:xfrm>
            <a:off x="8099227" y="1669851"/>
            <a:ext cx="241101" cy="142876"/>
          </a:xfrm>
          <a:custGeom>
            <a:avLst/>
            <a:gdLst/>
            <a:ahLst/>
            <a:cxnLst/>
            <a:rect l="0" t="0" r="0" b="0"/>
            <a:pathLst>
              <a:path w="241101" h="142876">
                <a:moveTo>
                  <a:pt x="35718" y="17860"/>
                </a:moveTo>
                <a:lnTo>
                  <a:pt x="35718" y="8930"/>
                </a:lnTo>
                <a:lnTo>
                  <a:pt x="35718" y="17860"/>
                </a:lnTo>
                <a:lnTo>
                  <a:pt x="35718" y="17860"/>
                </a:lnTo>
                <a:lnTo>
                  <a:pt x="35718" y="26789"/>
                </a:lnTo>
                <a:lnTo>
                  <a:pt x="26789" y="44649"/>
                </a:lnTo>
                <a:lnTo>
                  <a:pt x="17859" y="62508"/>
                </a:lnTo>
                <a:lnTo>
                  <a:pt x="8929" y="80368"/>
                </a:lnTo>
                <a:lnTo>
                  <a:pt x="0" y="98227"/>
                </a:lnTo>
                <a:lnTo>
                  <a:pt x="0" y="116086"/>
                </a:lnTo>
                <a:lnTo>
                  <a:pt x="0" y="125016"/>
                </a:lnTo>
                <a:lnTo>
                  <a:pt x="8929" y="133946"/>
                </a:lnTo>
                <a:lnTo>
                  <a:pt x="17859" y="133946"/>
                </a:lnTo>
                <a:lnTo>
                  <a:pt x="35718" y="133946"/>
                </a:lnTo>
                <a:lnTo>
                  <a:pt x="53578" y="125016"/>
                </a:lnTo>
                <a:lnTo>
                  <a:pt x="71437" y="116086"/>
                </a:lnTo>
                <a:lnTo>
                  <a:pt x="98225" y="98227"/>
                </a:lnTo>
                <a:lnTo>
                  <a:pt x="133944" y="71438"/>
                </a:lnTo>
                <a:lnTo>
                  <a:pt x="151803" y="44649"/>
                </a:lnTo>
                <a:lnTo>
                  <a:pt x="178593" y="26789"/>
                </a:lnTo>
                <a:lnTo>
                  <a:pt x="187522" y="8930"/>
                </a:lnTo>
                <a:lnTo>
                  <a:pt x="196452" y="0"/>
                </a:lnTo>
                <a:lnTo>
                  <a:pt x="205382" y="0"/>
                </a:lnTo>
                <a:lnTo>
                  <a:pt x="196452" y="17860"/>
                </a:lnTo>
                <a:lnTo>
                  <a:pt x="187522" y="35719"/>
                </a:lnTo>
                <a:lnTo>
                  <a:pt x="169663" y="62508"/>
                </a:lnTo>
                <a:lnTo>
                  <a:pt x="160733" y="89297"/>
                </a:lnTo>
                <a:lnTo>
                  <a:pt x="151803" y="107157"/>
                </a:lnTo>
                <a:lnTo>
                  <a:pt x="160733" y="125016"/>
                </a:lnTo>
                <a:lnTo>
                  <a:pt x="169663" y="142875"/>
                </a:lnTo>
                <a:lnTo>
                  <a:pt x="187522" y="142875"/>
                </a:lnTo>
                <a:lnTo>
                  <a:pt x="205382" y="133946"/>
                </a:lnTo>
                <a:lnTo>
                  <a:pt x="223241" y="125016"/>
                </a:lnTo>
                <a:lnTo>
                  <a:pt x="241100" y="98227"/>
                </a:lnTo>
                <a:lnTo>
                  <a:pt x="241100" y="9822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3" name="Freeform 18442"/>
          <p:cNvSpPr/>
          <p:nvPr/>
        </p:nvSpPr>
        <p:spPr bwMode="auto">
          <a:xfrm>
            <a:off x="8358187" y="1625203"/>
            <a:ext cx="53579" cy="196454"/>
          </a:xfrm>
          <a:custGeom>
            <a:avLst/>
            <a:gdLst/>
            <a:ahLst/>
            <a:cxnLst/>
            <a:rect l="0" t="0" r="0" b="0"/>
            <a:pathLst>
              <a:path w="53579" h="196454">
                <a:moveTo>
                  <a:pt x="44648" y="0"/>
                </a:moveTo>
                <a:lnTo>
                  <a:pt x="44648" y="0"/>
                </a:lnTo>
                <a:lnTo>
                  <a:pt x="44648" y="8930"/>
                </a:lnTo>
                <a:lnTo>
                  <a:pt x="35718" y="8930"/>
                </a:lnTo>
                <a:lnTo>
                  <a:pt x="26789" y="8930"/>
                </a:lnTo>
                <a:lnTo>
                  <a:pt x="26789" y="17859"/>
                </a:lnTo>
                <a:lnTo>
                  <a:pt x="26789" y="35719"/>
                </a:lnTo>
                <a:lnTo>
                  <a:pt x="26789" y="44648"/>
                </a:lnTo>
                <a:lnTo>
                  <a:pt x="26789" y="53578"/>
                </a:lnTo>
                <a:lnTo>
                  <a:pt x="35718" y="80367"/>
                </a:lnTo>
                <a:lnTo>
                  <a:pt x="44648" y="98226"/>
                </a:lnTo>
                <a:lnTo>
                  <a:pt x="44648" y="116086"/>
                </a:lnTo>
                <a:lnTo>
                  <a:pt x="53578" y="142875"/>
                </a:lnTo>
                <a:lnTo>
                  <a:pt x="53578" y="160734"/>
                </a:lnTo>
                <a:lnTo>
                  <a:pt x="44648" y="178594"/>
                </a:lnTo>
                <a:lnTo>
                  <a:pt x="35718" y="187523"/>
                </a:lnTo>
                <a:lnTo>
                  <a:pt x="17859" y="196453"/>
                </a:lnTo>
                <a:lnTo>
                  <a:pt x="8929" y="196453"/>
                </a:lnTo>
                <a:lnTo>
                  <a:pt x="0" y="187523"/>
                </a:lnTo>
                <a:lnTo>
                  <a:pt x="0" y="169664"/>
                </a:lnTo>
                <a:lnTo>
                  <a:pt x="8929" y="151805"/>
                </a:lnTo>
                <a:lnTo>
                  <a:pt x="17859" y="133945"/>
                </a:lnTo>
                <a:lnTo>
                  <a:pt x="17859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4" name="Freeform 18443"/>
          <p:cNvSpPr/>
          <p:nvPr/>
        </p:nvSpPr>
        <p:spPr bwMode="auto">
          <a:xfrm>
            <a:off x="8438554" y="1669851"/>
            <a:ext cx="241102" cy="133947"/>
          </a:xfrm>
          <a:custGeom>
            <a:avLst/>
            <a:gdLst/>
            <a:ahLst/>
            <a:cxnLst/>
            <a:rect l="0" t="0" r="0" b="0"/>
            <a:pathLst>
              <a:path w="241102" h="133947">
                <a:moveTo>
                  <a:pt x="44648" y="17860"/>
                </a:moveTo>
                <a:lnTo>
                  <a:pt x="35719" y="17860"/>
                </a:lnTo>
                <a:lnTo>
                  <a:pt x="26789" y="26789"/>
                </a:lnTo>
                <a:lnTo>
                  <a:pt x="17859" y="44649"/>
                </a:lnTo>
                <a:lnTo>
                  <a:pt x="8930" y="53578"/>
                </a:lnTo>
                <a:lnTo>
                  <a:pt x="0" y="62508"/>
                </a:lnTo>
                <a:lnTo>
                  <a:pt x="0" y="71438"/>
                </a:lnTo>
                <a:lnTo>
                  <a:pt x="0" y="71438"/>
                </a:lnTo>
                <a:lnTo>
                  <a:pt x="8930" y="71438"/>
                </a:lnTo>
                <a:lnTo>
                  <a:pt x="17859" y="71438"/>
                </a:lnTo>
                <a:lnTo>
                  <a:pt x="35719" y="71438"/>
                </a:lnTo>
                <a:lnTo>
                  <a:pt x="44648" y="71438"/>
                </a:lnTo>
                <a:lnTo>
                  <a:pt x="53578" y="62508"/>
                </a:lnTo>
                <a:lnTo>
                  <a:pt x="71437" y="53578"/>
                </a:lnTo>
                <a:lnTo>
                  <a:pt x="80367" y="44649"/>
                </a:lnTo>
                <a:lnTo>
                  <a:pt x="98226" y="26789"/>
                </a:lnTo>
                <a:lnTo>
                  <a:pt x="107156" y="17860"/>
                </a:lnTo>
                <a:lnTo>
                  <a:pt x="98226" y="8930"/>
                </a:lnTo>
                <a:lnTo>
                  <a:pt x="80367" y="0"/>
                </a:lnTo>
                <a:lnTo>
                  <a:pt x="71437" y="8930"/>
                </a:lnTo>
                <a:lnTo>
                  <a:pt x="53578" y="17860"/>
                </a:lnTo>
                <a:lnTo>
                  <a:pt x="35719" y="35719"/>
                </a:lnTo>
                <a:lnTo>
                  <a:pt x="26789" y="53578"/>
                </a:lnTo>
                <a:lnTo>
                  <a:pt x="8930" y="80368"/>
                </a:lnTo>
                <a:lnTo>
                  <a:pt x="8930" y="98227"/>
                </a:lnTo>
                <a:lnTo>
                  <a:pt x="8930" y="116086"/>
                </a:lnTo>
                <a:lnTo>
                  <a:pt x="8930" y="125016"/>
                </a:lnTo>
                <a:lnTo>
                  <a:pt x="17859" y="133946"/>
                </a:lnTo>
                <a:lnTo>
                  <a:pt x="35719" y="133946"/>
                </a:lnTo>
                <a:lnTo>
                  <a:pt x="44648" y="125016"/>
                </a:lnTo>
                <a:lnTo>
                  <a:pt x="53578" y="116086"/>
                </a:lnTo>
                <a:lnTo>
                  <a:pt x="71437" y="98227"/>
                </a:lnTo>
                <a:lnTo>
                  <a:pt x="89297" y="80368"/>
                </a:lnTo>
                <a:lnTo>
                  <a:pt x="116086" y="62508"/>
                </a:lnTo>
                <a:lnTo>
                  <a:pt x="133945" y="44649"/>
                </a:lnTo>
                <a:lnTo>
                  <a:pt x="151805" y="35719"/>
                </a:lnTo>
                <a:lnTo>
                  <a:pt x="160734" y="35719"/>
                </a:lnTo>
                <a:lnTo>
                  <a:pt x="160734" y="44649"/>
                </a:lnTo>
                <a:lnTo>
                  <a:pt x="151805" y="53578"/>
                </a:lnTo>
                <a:lnTo>
                  <a:pt x="133945" y="71438"/>
                </a:lnTo>
                <a:lnTo>
                  <a:pt x="125016" y="89297"/>
                </a:lnTo>
                <a:lnTo>
                  <a:pt x="107156" y="107157"/>
                </a:lnTo>
                <a:lnTo>
                  <a:pt x="107156" y="116086"/>
                </a:lnTo>
                <a:lnTo>
                  <a:pt x="107156" y="125016"/>
                </a:lnTo>
                <a:lnTo>
                  <a:pt x="116086" y="125016"/>
                </a:lnTo>
                <a:lnTo>
                  <a:pt x="125016" y="116086"/>
                </a:lnTo>
                <a:lnTo>
                  <a:pt x="142875" y="107157"/>
                </a:lnTo>
                <a:lnTo>
                  <a:pt x="169664" y="98227"/>
                </a:lnTo>
                <a:lnTo>
                  <a:pt x="187523" y="89297"/>
                </a:lnTo>
                <a:lnTo>
                  <a:pt x="205383" y="80368"/>
                </a:lnTo>
                <a:lnTo>
                  <a:pt x="223242" y="80368"/>
                </a:lnTo>
                <a:lnTo>
                  <a:pt x="241101" y="80368"/>
                </a:lnTo>
                <a:lnTo>
                  <a:pt x="241101" y="89297"/>
                </a:lnTo>
                <a:lnTo>
                  <a:pt x="241101" y="98227"/>
                </a:lnTo>
                <a:lnTo>
                  <a:pt x="241101" y="9822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5" name="Freeform 18444"/>
          <p:cNvSpPr/>
          <p:nvPr/>
        </p:nvSpPr>
        <p:spPr bwMode="auto">
          <a:xfrm>
            <a:off x="6831211" y="2152054"/>
            <a:ext cx="794743" cy="35720"/>
          </a:xfrm>
          <a:custGeom>
            <a:avLst/>
            <a:gdLst/>
            <a:ahLst/>
            <a:cxnLst/>
            <a:rect l="0" t="0" r="0" b="0"/>
            <a:pathLst>
              <a:path w="794743" h="35720">
                <a:moveTo>
                  <a:pt x="8930" y="26790"/>
                </a:moveTo>
                <a:lnTo>
                  <a:pt x="8930" y="26790"/>
                </a:lnTo>
                <a:lnTo>
                  <a:pt x="0" y="26790"/>
                </a:lnTo>
                <a:lnTo>
                  <a:pt x="0" y="26790"/>
                </a:lnTo>
                <a:lnTo>
                  <a:pt x="0" y="35719"/>
                </a:lnTo>
                <a:lnTo>
                  <a:pt x="26789" y="26790"/>
                </a:lnTo>
                <a:lnTo>
                  <a:pt x="62508" y="26790"/>
                </a:lnTo>
                <a:lnTo>
                  <a:pt x="116086" y="26790"/>
                </a:lnTo>
                <a:lnTo>
                  <a:pt x="187523" y="26790"/>
                </a:lnTo>
                <a:lnTo>
                  <a:pt x="276820" y="17860"/>
                </a:lnTo>
                <a:lnTo>
                  <a:pt x="375047" y="17860"/>
                </a:lnTo>
                <a:lnTo>
                  <a:pt x="482203" y="17860"/>
                </a:lnTo>
                <a:lnTo>
                  <a:pt x="580430" y="17860"/>
                </a:lnTo>
                <a:lnTo>
                  <a:pt x="669727" y="17860"/>
                </a:lnTo>
                <a:lnTo>
                  <a:pt x="741164" y="17860"/>
                </a:lnTo>
                <a:lnTo>
                  <a:pt x="794742" y="0"/>
                </a:lnTo>
                <a:lnTo>
                  <a:pt x="79474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6" name="Freeform 18445"/>
          <p:cNvSpPr/>
          <p:nvPr/>
        </p:nvSpPr>
        <p:spPr bwMode="auto">
          <a:xfrm>
            <a:off x="8233171" y="2027039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8930"/>
                </a:move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7" name="Freeform 18446"/>
          <p:cNvSpPr/>
          <p:nvPr/>
        </p:nvSpPr>
        <p:spPr bwMode="auto">
          <a:xfrm>
            <a:off x="8018859" y="2009179"/>
            <a:ext cx="267891" cy="196455"/>
          </a:xfrm>
          <a:custGeom>
            <a:avLst/>
            <a:gdLst/>
            <a:ahLst/>
            <a:cxnLst/>
            <a:rect l="0" t="0" r="0" b="0"/>
            <a:pathLst>
              <a:path w="267891" h="196455">
                <a:moveTo>
                  <a:pt x="223242" y="8930"/>
                </a:moveTo>
                <a:lnTo>
                  <a:pt x="223242" y="0"/>
                </a:lnTo>
                <a:lnTo>
                  <a:pt x="214312" y="0"/>
                </a:lnTo>
                <a:lnTo>
                  <a:pt x="187523" y="0"/>
                </a:lnTo>
                <a:lnTo>
                  <a:pt x="151805" y="8930"/>
                </a:lnTo>
                <a:lnTo>
                  <a:pt x="107157" y="26790"/>
                </a:lnTo>
                <a:lnTo>
                  <a:pt x="71438" y="35719"/>
                </a:lnTo>
                <a:lnTo>
                  <a:pt x="35719" y="53579"/>
                </a:lnTo>
                <a:lnTo>
                  <a:pt x="17860" y="62508"/>
                </a:lnTo>
                <a:lnTo>
                  <a:pt x="17860" y="80368"/>
                </a:lnTo>
                <a:lnTo>
                  <a:pt x="44649" y="80368"/>
                </a:lnTo>
                <a:lnTo>
                  <a:pt x="80368" y="89297"/>
                </a:lnTo>
                <a:lnTo>
                  <a:pt x="133946" y="89297"/>
                </a:lnTo>
                <a:lnTo>
                  <a:pt x="187523" y="89297"/>
                </a:lnTo>
                <a:lnTo>
                  <a:pt x="232171" y="98227"/>
                </a:lnTo>
                <a:lnTo>
                  <a:pt x="258961" y="107157"/>
                </a:lnTo>
                <a:lnTo>
                  <a:pt x="267890" y="116086"/>
                </a:lnTo>
                <a:lnTo>
                  <a:pt x="258961" y="125016"/>
                </a:lnTo>
                <a:lnTo>
                  <a:pt x="223242" y="142875"/>
                </a:lnTo>
                <a:lnTo>
                  <a:pt x="178593" y="151805"/>
                </a:lnTo>
                <a:lnTo>
                  <a:pt x="125016" y="169665"/>
                </a:lnTo>
                <a:lnTo>
                  <a:pt x="62508" y="178594"/>
                </a:lnTo>
                <a:lnTo>
                  <a:pt x="26789" y="187524"/>
                </a:lnTo>
                <a:lnTo>
                  <a:pt x="0" y="196454"/>
                </a:lnTo>
                <a:lnTo>
                  <a:pt x="0" y="196454"/>
                </a:lnTo>
                <a:lnTo>
                  <a:pt x="17860" y="196454"/>
                </a:lnTo>
                <a:lnTo>
                  <a:pt x="62508" y="187524"/>
                </a:lnTo>
                <a:lnTo>
                  <a:pt x="107157" y="169665"/>
                </a:lnTo>
                <a:lnTo>
                  <a:pt x="107157" y="16966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8" name="Freeform 18447"/>
          <p:cNvSpPr/>
          <p:nvPr/>
        </p:nvSpPr>
        <p:spPr bwMode="auto">
          <a:xfrm>
            <a:off x="8277820" y="2071687"/>
            <a:ext cx="142876" cy="241103"/>
          </a:xfrm>
          <a:custGeom>
            <a:avLst/>
            <a:gdLst/>
            <a:ahLst/>
            <a:cxnLst/>
            <a:rect l="0" t="0" r="0" b="0"/>
            <a:pathLst>
              <a:path w="142876" h="241103">
                <a:moveTo>
                  <a:pt x="71437" y="0"/>
                </a:moveTo>
                <a:lnTo>
                  <a:pt x="62507" y="0"/>
                </a:lnTo>
                <a:lnTo>
                  <a:pt x="44648" y="8930"/>
                </a:lnTo>
                <a:lnTo>
                  <a:pt x="26789" y="17860"/>
                </a:lnTo>
                <a:lnTo>
                  <a:pt x="17859" y="26789"/>
                </a:lnTo>
                <a:lnTo>
                  <a:pt x="0" y="35719"/>
                </a:lnTo>
                <a:lnTo>
                  <a:pt x="8929" y="44649"/>
                </a:lnTo>
                <a:lnTo>
                  <a:pt x="26789" y="53578"/>
                </a:lnTo>
                <a:lnTo>
                  <a:pt x="44648" y="62508"/>
                </a:lnTo>
                <a:lnTo>
                  <a:pt x="71437" y="62508"/>
                </a:lnTo>
                <a:lnTo>
                  <a:pt x="89296" y="62508"/>
                </a:lnTo>
                <a:lnTo>
                  <a:pt x="107156" y="53578"/>
                </a:lnTo>
                <a:lnTo>
                  <a:pt x="125015" y="44649"/>
                </a:lnTo>
                <a:lnTo>
                  <a:pt x="133945" y="35719"/>
                </a:lnTo>
                <a:lnTo>
                  <a:pt x="142875" y="26789"/>
                </a:lnTo>
                <a:lnTo>
                  <a:pt x="142875" y="17860"/>
                </a:lnTo>
                <a:lnTo>
                  <a:pt x="142875" y="8930"/>
                </a:lnTo>
                <a:lnTo>
                  <a:pt x="142875" y="17860"/>
                </a:lnTo>
                <a:lnTo>
                  <a:pt x="142875" y="26789"/>
                </a:lnTo>
                <a:lnTo>
                  <a:pt x="133945" y="44649"/>
                </a:lnTo>
                <a:lnTo>
                  <a:pt x="133945" y="62508"/>
                </a:lnTo>
                <a:lnTo>
                  <a:pt x="133945" y="89297"/>
                </a:lnTo>
                <a:lnTo>
                  <a:pt x="133945" y="116086"/>
                </a:lnTo>
                <a:lnTo>
                  <a:pt x="133945" y="151805"/>
                </a:lnTo>
                <a:lnTo>
                  <a:pt x="125015" y="169664"/>
                </a:lnTo>
                <a:lnTo>
                  <a:pt x="116085" y="196453"/>
                </a:lnTo>
                <a:lnTo>
                  <a:pt x="107156" y="214313"/>
                </a:lnTo>
                <a:lnTo>
                  <a:pt x="89296" y="232172"/>
                </a:lnTo>
                <a:lnTo>
                  <a:pt x="71437" y="232172"/>
                </a:lnTo>
                <a:lnTo>
                  <a:pt x="53578" y="241102"/>
                </a:lnTo>
                <a:lnTo>
                  <a:pt x="35718" y="232172"/>
                </a:lnTo>
                <a:lnTo>
                  <a:pt x="26789" y="214313"/>
                </a:lnTo>
                <a:lnTo>
                  <a:pt x="26789" y="21431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9" name="Freeform 18448"/>
          <p:cNvSpPr/>
          <p:nvPr/>
        </p:nvSpPr>
        <p:spPr bwMode="auto">
          <a:xfrm>
            <a:off x="8393905" y="2027039"/>
            <a:ext cx="98228" cy="142876"/>
          </a:xfrm>
          <a:custGeom>
            <a:avLst/>
            <a:gdLst/>
            <a:ahLst/>
            <a:cxnLst/>
            <a:rect l="0" t="0" r="0" b="0"/>
            <a:pathLst>
              <a:path w="98228" h="142876">
                <a:moveTo>
                  <a:pt x="89297" y="17859"/>
                </a:moveTo>
                <a:lnTo>
                  <a:pt x="89297" y="8930"/>
                </a:lnTo>
                <a:lnTo>
                  <a:pt x="98227" y="8930"/>
                </a:lnTo>
                <a:lnTo>
                  <a:pt x="98227" y="0"/>
                </a:lnTo>
                <a:lnTo>
                  <a:pt x="98227" y="0"/>
                </a:lnTo>
                <a:lnTo>
                  <a:pt x="89297" y="0"/>
                </a:lnTo>
                <a:lnTo>
                  <a:pt x="89297" y="0"/>
                </a:lnTo>
                <a:lnTo>
                  <a:pt x="71438" y="0"/>
                </a:lnTo>
                <a:lnTo>
                  <a:pt x="71438" y="17859"/>
                </a:lnTo>
                <a:lnTo>
                  <a:pt x="62508" y="26789"/>
                </a:lnTo>
                <a:lnTo>
                  <a:pt x="62508" y="44648"/>
                </a:lnTo>
                <a:lnTo>
                  <a:pt x="62508" y="53578"/>
                </a:lnTo>
                <a:lnTo>
                  <a:pt x="71438" y="71437"/>
                </a:lnTo>
                <a:lnTo>
                  <a:pt x="80368" y="89297"/>
                </a:lnTo>
                <a:lnTo>
                  <a:pt x="89297" y="107156"/>
                </a:lnTo>
                <a:lnTo>
                  <a:pt x="98227" y="116086"/>
                </a:lnTo>
                <a:lnTo>
                  <a:pt x="89297" y="125015"/>
                </a:lnTo>
                <a:lnTo>
                  <a:pt x="80368" y="125015"/>
                </a:lnTo>
                <a:lnTo>
                  <a:pt x="71438" y="133945"/>
                </a:lnTo>
                <a:lnTo>
                  <a:pt x="53579" y="133945"/>
                </a:lnTo>
                <a:lnTo>
                  <a:pt x="35719" y="142875"/>
                </a:lnTo>
                <a:lnTo>
                  <a:pt x="17860" y="142875"/>
                </a:lnTo>
                <a:lnTo>
                  <a:pt x="8930" y="142875"/>
                </a:lnTo>
                <a:lnTo>
                  <a:pt x="0" y="133945"/>
                </a:lnTo>
                <a:lnTo>
                  <a:pt x="8930" y="125015"/>
                </a:lnTo>
                <a:lnTo>
                  <a:pt x="17860" y="107156"/>
                </a:lnTo>
                <a:lnTo>
                  <a:pt x="17860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0" name="Freeform 18449"/>
          <p:cNvSpPr/>
          <p:nvPr/>
        </p:nvSpPr>
        <p:spPr bwMode="auto">
          <a:xfrm>
            <a:off x="8483202" y="1928812"/>
            <a:ext cx="89298" cy="276822"/>
          </a:xfrm>
          <a:custGeom>
            <a:avLst/>
            <a:gdLst/>
            <a:ahLst/>
            <a:cxnLst/>
            <a:rect l="0" t="0" r="0" b="0"/>
            <a:pathLst>
              <a:path w="89298" h="276822">
                <a:moveTo>
                  <a:pt x="89297" y="0"/>
                </a:moveTo>
                <a:lnTo>
                  <a:pt x="80368" y="0"/>
                </a:lnTo>
                <a:lnTo>
                  <a:pt x="71438" y="8930"/>
                </a:lnTo>
                <a:lnTo>
                  <a:pt x="62508" y="8930"/>
                </a:lnTo>
                <a:lnTo>
                  <a:pt x="53578" y="17860"/>
                </a:lnTo>
                <a:lnTo>
                  <a:pt x="44649" y="26789"/>
                </a:lnTo>
                <a:lnTo>
                  <a:pt x="44649" y="44649"/>
                </a:lnTo>
                <a:lnTo>
                  <a:pt x="35719" y="71438"/>
                </a:lnTo>
                <a:lnTo>
                  <a:pt x="26789" y="98227"/>
                </a:lnTo>
                <a:lnTo>
                  <a:pt x="26789" y="133946"/>
                </a:lnTo>
                <a:lnTo>
                  <a:pt x="26789" y="169664"/>
                </a:lnTo>
                <a:lnTo>
                  <a:pt x="26789" y="205383"/>
                </a:lnTo>
                <a:lnTo>
                  <a:pt x="17860" y="232172"/>
                </a:lnTo>
                <a:lnTo>
                  <a:pt x="26789" y="250032"/>
                </a:lnTo>
                <a:lnTo>
                  <a:pt x="17860" y="267891"/>
                </a:lnTo>
                <a:lnTo>
                  <a:pt x="17860" y="276821"/>
                </a:lnTo>
                <a:lnTo>
                  <a:pt x="8930" y="276821"/>
                </a:lnTo>
                <a:lnTo>
                  <a:pt x="8930" y="267891"/>
                </a:lnTo>
                <a:lnTo>
                  <a:pt x="0" y="250032"/>
                </a:lnTo>
                <a:lnTo>
                  <a:pt x="0" y="223242"/>
                </a:lnTo>
                <a:lnTo>
                  <a:pt x="0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1" name="Freeform 18450"/>
          <p:cNvSpPr/>
          <p:nvPr/>
        </p:nvSpPr>
        <p:spPr bwMode="auto">
          <a:xfrm>
            <a:off x="8456413" y="2009179"/>
            <a:ext cx="133947" cy="62509"/>
          </a:xfrm>
          <a:custGeom>
            <a:avLst/>
            <a:gdLst/>
            <a:ahLst/>
            <a:cxnLst/>
            <a:rect l="0" t="0" r="0" b="0"/>
            <a:pathLst>
              <a:path w="133947" h="6250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8930"/>
                </a:lnTo>
                <a:lnTo>
                  <a:pt x="26789" y="17860"/>
                </a:lnTo>
                <a:lnTo>
                  <a:pt x="53578" y="26790"/>
                </a:lnTo>
                <a:lnTo>
                  <a:pt x="71438" y="35719"/>
                </a:lnTo>
                <a:lnTo>
                  <a:pt x="98227" y="44649"/>
                </a:lnTo>
                <a:lnTo>
                  <a:pt x="116086" y="53579"/>
                </a:lnTo>
                <a:lnTo>
                  <a:pt x="133946" y="62508"/>
                </a:lnTo>
                <a:lnTo>
                  <a:pt x="133946" y="625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2" name="Freeform 18451"/>
          <p:cNvSpPr/>
          <p:nvPr/>
        </p:nvSpPr>
        <p:spPr bwMode="auto">
          <a:xfrm>
            <a:off x="8509991" y="2071687"/>
            <a:ext cx="125017" cy="107158"/>
          </a:xfrm>
          <a:custGeom>
            <a:avLst/>
            <a:gdLst/>
            <a:ahLst/>
            <a:cxnLst/>
            <a:rect l="0" t="0" r="0" b="0"/>
            <a:pathLst>
              <a:path w="125017" h="107158">
                <a:moveTo>
                  <a:pt x="0" y="17860"/>
                </a:moveTo>
                <a:lnTo>
                  <a:pt x="0" y="17860"/>
                </a:lnTo>
                <a:lnTo>
                  <a:pt x="0" y="26789"/>
                </a:lnTo>
                <a:lnTo>
                  <a:pt x="8930" y="35719"/>
                </a:lnTo>
                <a:lnTo>
                  <a:pt x="8930" y="35719"/>
                </a:lnTo>
                <a:lnTo>
                  <a:pt x="17860" y="44649"/>
                </a:lnTo>
                <a:lnTo>
                  <a:pt x="17860" y="53578"/>
                </a:lnTo>
                <a:lnTo>
                  <a:pt x="26789" y="53578"/>
                </a:lnTo>
                <a:lnTo>
                  <a:pt x="35719" y="53578"/>
                </a:lnTo>
                <a:lnTo>
                  <a:pt x="44649" y="53578"/>
                </a:lnTo>
                <a:lnTo>
                  <a:pt x="62508" y="53578"/>
                </a:lnTo>
                <a:lnTo>
                  <a:pt x="80368" y="44649"/>
                </a:lnTo>
                <a:lnTo>
                  <a:pt x="89297" y="26789"/>
                </a:lnTo>
                <a:lnTo>
                  <a:pt x="98227" y="17860"/>
                </a:lnTo>
                <a:lnTo>
                  <a:pt x="98227" y="0"/>
                </a:lnTo>
                <a:lnTo>
                  <a:pt x="98227" y="0"/>
                </a:lnTo>
                <a:lnTo>
                  <a:pt x="98227" y="0"/>
                </a:lnTo>
                <a:lnTo>
                  <a:pt x="80368" y="8930"/>
                </a:lnTo>
                <a:lnTo>
                  <a:pt x="71438" y="26789"/>
                </a:lnTo>
                <a:lnTo>
                  <a:pt x="62508" y="44649"/>
                </a:lnTo>
                <a:lnTo>
                  <a:pt x="53579" y="62508"/>
                </a:lnTo>
                <a:lnTo>
                  <a:pt x="53579" y="80367"/>
                </a:lnTo>
                <a:lnTo>
                  <a:pt x="53579" y="98227"/>
                </a:lnTo>
                <a:lnTo>
                  <a:pt x="62508" y="107157"/>
                </a:lnTo>
                <a:lnTo>
                  <a:pt x="71438" y="107157"/>
                </a:lnTo>
                <a:lnTo>
                  <a:pt x="89297" y="98227"/>
                </a:lnTo>
                <a:lnTo>
                  <a:pt x="107157" y="89297"/>
                </a:lnTo>
                <a:lnTo>
                  <a:pt x="125016" y="80367"/>
                </a:lnTo>
                <a:lnTo>
                  <a:pt x="125016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3" name="Freeform 18452"/>
          <p:cNvSpPr/>
          <p:nvPr/>
        </p:nvSpPr>
        <p:spPr bwMode="auto">
          <a:xfrm>
            <a:off x="2455664" y="4357687"/>
            <a:ext cx="392907" cy="35720"/>
          </a:xfrm>
          <a:custGeom>
            <a:avLst/>
            <a:gdLst/>
            <a:ahLst/>
            <a:cxnLst/>
            <a:rect l="0" t="0" r="0" b="0"/>
            <a:pathLst>
              <a:path w="392907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17859" y="35719"/>
                </a:lnTo>
                <a:lnTo>
                  <a:pt x="26789" y="26789"/>
                </a:lnTo>
                <a:lnTo>
                  <a:pt x="35719" y="26789"/>
                </a:lnTo>
                <a:lnTo>
                  <a:pt x="53578" y="26789"/>
                </a:lnTo>
                <a:lnTo>
                  <a:pt x="71438" y="26789"/>
                </a:lnTo>
                <a:lnTo>
                  <a:pt x="89297" y="26789"/>
                </a:lnTo>
                <a:lnTo>
                  <a:pt x="116086" y="17859"/>
                </a:lnTo>
                <a:lnTo>
                  <a:pt x="142875" y="17859"/>
                </a:lnTo>
                <a:lnTo>
                  <a:pt x="178594" y="17859"/>
                </a:lnTo>
                <a:lnTo>
                  <a:pt x="214313" y="17859"/>
                </a:lnTo>
                <a:lnTo>
                  <a:pt x="241102" y="8930"/>
                </a:lnTo>
                <a:lnTo>
                  <a:pt x="276820" y="8930"/>
                </a:lnTo>
                <a:lnTo>
                  <a:pt x="303609" y="8930"/>
                </a:lnTo>
                <a:lnTo>
                  <a:pt x="330399" y="0"/>
                </a:lnTo>
                <a:lnTo>
                  <a:pt x="348258" y="0"/>
                </a:lnTo>
                <a:lnTo>
                  <a:pt x="357188" y="0"/>
                </a:lnTo>
                <a:lnTo>
                  <a:pt x="366117" y="0"/>
                </a:lnTo>
                <a:lnTo>
                  <a:pt x="383977" y="0"/>
                </a:lnTo>
                <a:lnTo>
                  <a:pt x="383977" y="0"/>
                </a:lnTo>
                <a:lnTo>
                  <a:pt x="392906" y="0"/>
                </a:lnTo>
                <a:lnTo>
                  <a:pt x="392906" y="8930"/>
                </a:lnTo>
                <a:lnTo>
                  <a:pt x="392906" y="8930"/>
                </a:lnTo>
                <a:lnTo>
                  <a:pt x="392906" y="8930"/>
                </a:lnTo>
                <a:lnTo>
                  <a:pt x="392906" y="8930"/>
                </a:lnTo>
                <a:lnTo>
                  <a:pt x="383977" y="17859"/>
                </a:lnTo>
                <a:lnTo>
                  <a:pt x="383977" y="17859"/>
                </a:lnTo>
                <a:lnTo>
                  <a:pt x="375047" y="17859"/>
                </a:lnTo>
                <a:lnTo>
                  <a:pt x="375047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4" name="Freeform 18453"/>
          <p:cNvSpPr/>
          <p:nvPr/>
        </p:nvSpPr>
        <p:spPr bwMode="auto">
          <a:xfrm>
            <a:off x="2946797" y="4402336"/>
            <a:ext cx="973337" cy="53579"/>
          </a:xfrm>
          <a:custGeom>
            <a:avLst/>
            <a:gdLst/>
            <a:ahLst/>
            <a:cxnLst/>
            <a:rect l="0" t="0" r="0" b="0"/>
            <a:pathLst>
              <a:path w="973337" h="53579">
                <a:moveTo>
                  <a:pt x="0" y="53578"/>
                </a:move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17859" y="44648"/>
                </a:lnTo>
                <a:lnTo>
                  <a:pt x="17859" y="44648"/>
                </a:lnTo>
                <a:lnTo>
                  <a:pt x="17859" y="44648"/>
                </a:lnTo>
                <a:lnTo>
                  <a:pt x="17859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44648" y="44648"/>
                </a:lnTo>
                <a:lnTo>
                  <a:pt x="53578" y="44648"/>
                </a:lnTo>
                <a:lnTo>
                  <a:pt x="71437" y="44648"/>
                </a:lnTo>
                <a:lnTo>
                  <a:pt x="89297" y="44648"/>
                </a:lnTo>
                <a:lnTo>
                  <a:pt x="107156" y="44648"/>
                </a:lnTo>
                <a:lnTo>
                  <a:pt x="133945" y="35718"/>
                </a:lnTo>
                <a:lnTo>
                  <a:pt x="151805" y="35718"/>
                </a:lnTo>
                <a:lnTo>
                  <a:pt x="178594" y="35718"/>
                </a:lnTo>
                <a:lnTo>
                  <a:pt x="205383" y="35718"/>
                </a:lnTo>
                <a:lnTo>
                  <a:pt x="232172" y="35718"/>
                </a:lnTo>
                <a:lnTo>
                  <a:pt x="258961" y="35718"/>
                </a:lnTo>
                <a:lnTo>
                  <a:pt x="285750" y="35718"/>
                </a:lnTo>
                <a:lnTo>
                  <a:pt x="321469" y="35718"/>
                </a:lnTo>
                <a:lnTo>
                  <a:pt x="357187" y="35718"/>
                </a:lnTo>
                <a:lnTo>
                  <a:pt x="392906" y="35718"/>
                </a:lnTo>
                <a:lnTo>
                  <a:pt x="428625" y="35718"/>
                </a:lnTo>
                <a:lnTo>
                  <a:pt x="455414" y="35718"/>
                </a:lnTo>
                <a:lnTo>
                  <a:pt x="491133" y="44648"/>
                </a:lnTo>
                <a:lnTo>
                  <a:pt x="526851" y="35718"/>
                </a:lnTo>
                <a:lnTo>
                  <a:pt x="562570" y="35718"/>
                </a:lnTo>
                <a:lnTo>
                  <a:pt x="598289" y="35718"/>
                </a:lnTo>
                <a:lnTo>
                  <a:pt x="634008" y="26789"/>
                </a:lnTo>
                <a:lnTo>
                  <a:pt x="669726" y="26789"/>
                </a:lnTo>
                <a:lnTo>
                  <a:pt x="696516" y="26789"/>
                </a:lnTo>
                <a:lnTo>
                  <a:pt x="723305" y="17859"/>
                </a:lnTo>
                <a:lnTo>
                  <a:pt x="750094" y="17859"/>
                </a:lnTo>
                <a:lnTo>
                  <a:pt x="776883" y="17859"/>
                </a:lnTo>
                <a:lnTo>
                  <a:pt x="794742" y="17859"/>
                </a:lnTo>
                <a:lnTo>
                  <a:pt x="821531" y="17859"/>
                </a:lnTo>
                <a:lnTo>
                  <a:pt x="839391" y="8929"/>
                </a:lnTo>
                <a:lnTo>
                  <a:pt x="857250" y="8929"/>
                </a:lnTo>
                <a:lnTo>
                  <a:pt x="875109" y="8929"/>
                </a:lnTo>
                <a:lnTo>
                  <a:pt x="892969" y="8929"/>
                </a:lnTo>
                <a:lnTo>
                  <a:pt x="910828" y="8929"/>
                </a:lnTo>
                <a:lnTo>
                  <a:pt x="919758" y="0"/>
                </a:lnTo>
                <a:lnTo>
                  <a:pt x="928687" y="0"/>
                </a:lnTo>
                <a:lnTo>
                  <a:pt x="937617" y="0"/>
                </a:lnTo>
                <a:lnTo>
                  <a:pt x="946547" y="0"/>
                </a:lnTo>
                <a:lnTo>
                  <a:pt x="946547" y="0"/>
                </a:lnTo>
                <a:lnTo>
                  <a:pt x="955476" y="0"/>
                </a:lnTo>
                <a:lnTo>
                  <a:pt x="955476" y="0"/>
                </a:lnTo>
                <a:lnTo>
                  <a:pt x="955476" y="0"/>
                </a:lnTo>
                <a:lnTo>
                  <a:pt x="964406" y="0"/>
                </a:lnTo>
                <a:lnTo>
                  <a:pt x="964406" y="0"/>
                </a:lnTo>
                <a:lnTo>
                  <a:pt x="964406" y="0"/>
                </a:lnTo>
                <a:lnTo>
                  <a:pt x="964406" y="8929"/>
                </a:lnTo>
                <a:lnTo>
                  <a:pt x="964406" y="8929"/>
                </a:lnTo>
                <a:lnTo>
                  <a:pt x="973336" y="8929"/>
                </a:lnTo>
                <a:lnTo>
                  <a:pt x="973336" y="8929"/>
                </a:lnTo>
                <a:lnTo>
                  <a:pt x="964406" y="0"/>
                </a:lnTo>
                <a:lnTo>
                  <a:pt x="964406" y="0"/>
                </a:lnTo>
                <a:lnTo>
                  <a:pt x="964406" y="0"/>
                </a:lnTo>
                <a:lnTo>
                  <a:pt x="964406" y="0"/>
                </a:lnTo>
                <a:lnTo>
                  <a:pt x="964406" y="0"/>
                </a:lnTo>
                <a:lnTo>
                  <a:pt x="964406" y="8929"/>
                </a:lnTo>
                <a:lnTo>
                  <a:pt x="964406" y="8929"/>
                </a:lnTo>
                <a:lnTo>
                  <a:pt x="955476" y="8929"/>
                </a:lnTo>
                <a:lnTo>
                  <a:pt x="955476" y="17859"/>
                </a:lnTo>
                <a:lnTo>
                  <a:pt x="955476" y="17859"/>
                </a:lnTo>
                <a:lnTo>
                  <a:pt x="946547" y="17859"/>
                </a:lnTo>
                <a:lnTo>
                  <a:pt x="946547" y="17859"/>
                </a:lnTo>
                <a:lnTo>
                  <a:pt x="946547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5" name="Freeform 18454"/>
          <p:cNvSpPr/>
          <p:nvPr/>
        </p:nvSpPr>
        <p:spPr bwMode="auto">
          <a:xfrm>
            <a:off x="4580930" y="4295179"/>
            <a:ext cx="35719" cy="26790"/>
          </a:xfrm>
          <a:custGeom>
            <a:avLst/>
            <a:gdLst/>
            <a:ahLst/>
            <a:cxnLst/>
            <a:rect l="0" t="0" r="0" b="0"/>
            <a:pathLst>
              <a:path w="35719" h="26790">
                <a:moveTo>
                  <a:pt x="35718" y="17860"/>
                </a:moveTo>
                <a:lnTo>
                  <a:pt x="35718" y="17860"/>
                </a:lnTo>
                <a:lnTo>
                  <a:pt x="35718" y="8930"/>
                </a:lnTo>
                <a:lnTo>
                  <a:pt x="35718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6" name="Freeform 18455"/>
          <p:cNvSpPr/>
          <p:nvPr/>
        </p:nvSpPr>
        <p:spPr bwMode="auto">
          <a:xfrm>
            <a:off x="2500313" y="4768453"/>
            <a:ext cx="848321" cy="17860"/>
          </a:xfrm>
          <a:custGeom>
            <a:avLst/>
            <a:gdLst/>
            <a:ahLst/>
            <a:cxnLst/>
            <a:rect l="0" t="0" r="0" b="0"/>
            <a:pathLst>
              <a:path w="848321" h="17860">
                <a:moveTo>
                  <a:pt x="8929" y="8929"/>
                </a:moveTo>
                <a:lnTo>
                  <a:pt x="8929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53578" y="0"/>
                </a:lnTo>
                <a:lnTo>
                  <a:pt x="62507" y="0"/>
                </a:lnTo>
                <a:lnTo>
                  <a:pt x="80367" y="8929"/>
                </a:lnTo>
                <a:lnTo>
                  <a:pt x="107156" y="8929"/>
                </a:lnTo>
                <a:lnTo>
                  <a:pt x="125015" y="8929"/>
                </a:lnTo>
                <a:lnTo>
                  <a:pt x="160734" y="8929"/>
                </a:lnTo>
                <a:lnTo>
                  <a:pt x="187523" y="17859"/>
                </a:lnTo>
                <a:lnTo>
                  <a:pt x="223242" y="17859"/>
                </a:lnTo>
                <a:lnTo>
                  <a:pt x="258960" y="17859"/>
                </a:lnTo>
                <a:lnTo>
                  <a:pt x="294679" y="8929"/>
                </a:lnTo>
                <a:lnTo>
                  <a:pt x="330398" y="8929"/>
                </a:lnTo>
                <a:lnTo>
                  <a:pt x="366117" y="8929"/>
                </a:lnTo>
                <a:lnTo>
                  <a:pt x="401835" y="0"/>
                </a:lnTo>
                <a:lnTo>
                  <a:pt x="428625" y="0"/>
                </a:lnTo>
                <a:lnTo>
                  <a:pt x="464343" y="0"/>
                </a:lnTo>
                <a:lnTo>
                  <a:pt x="500062" y="0"/>
                </a:lnTo>
                <a:lnTo>
                  <a:pt x="535781" y="0"/>
                </a:lnTo>
                <a:lnTo>
                  <a:pt x="571500" y="0"/>
                </a:lnTo>
                <a:lnTo>
                  <a:pt x="607218" y="0"/>
                </a:lnTo>
                <a:lnTo>
                  <a:pt x="642937" y="0"/>
                </a:lnTo>
                <a:lnTo>
                  <a:pt x="678656" y="0"/>
                </a:lnTo>
                <a:lnTo>
                  <a:pt x="705445" y="0"/>
                </a:lnTo>
                <a:lnTo>
                  <a:pt x="732234" y="0"/>
                </a:lnTo>
                <a:lnTo>
                  <a:pt x="750093" y="0"/>
                </a:lnTo>
                <a:lnTo>
                  <a:pt x="759023" y="0"/>
                </a:lnTo>
                <a:lnTo>
                  <a:pt x="776882" y="0"/>
                </a:lnTo>
                <a:lnTo>
                  <a:pt x="785812" y="0"/>
                </a:lnTo>
                <a:lnTo>
                  <a:pt x="794742" y="0"/>
                </a:lnTo>
                <a:lnTo>
                  <a:pt x="803671" y="0"/>
                </a:lnTo>
                <a:lnTo>
                  <a:pt x="812601" y="0"/>
                </a:lnTo>
                <a:lnTo>
                  <a:pt x="821531" y="0"/>
                </a:lnTo>
                <a:lnTo>
                  <a:pt x="839390" y="0"/>
                </a:lnTo>
                <a:lnTo>
                  <a:pt x="839390" y="0"/>
                </a:lnTo>
                <a:lnTo>
                  <a:pt x="848320" y="0"/>
                </a:lnTo>
                <a:lnTo>
                  <a:pt x="839390" y="0"/>
                </a:lnTo>
                <a:lnTo>
                  <a:pt x="83939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7" name="Freeform 18456"/>
          <p:cNvSpPr/>
          <p:nvPr/>
        </p:nvSpPr>
        <p:spPr bwMode="auto">
          <a:xfrm>
            <a:off x="4098727" y="4732734"/>
            <a:ext cx="375047" cy="17860"/>
          </a:xfrm>
          <a:custGeom>
            <a:avLst/>
            <a:gdLst/>
            <a:ahLst/>
            <a:cxnLst/>
            <a:rect l="0" t="0" r="0" b="0"/>
            <a:pathLst>
              <a:path w="375047" h="17860">
                <a:moveTo>
                  <a:pt x="80367" y="8930"/>
                </a:moveTo>
                <a:lnTo>
                  <a:pt x="71437" y="8930"/>
                </a:lnTo>
                <a:lnTo>
                  <a:pt x="62507" y="8930"/>
                </a:lnTo>
                <a:lnTo>
                  <a:pt x="53578" y="8930"/>
                </a:lnTo>
                <a:lnTo>
                  <a:pt x="44648" y="8930"/>
                </a:lnTo>
                <a:lnTo>
                  <a:pt x="35718" y="8930"/>
                </a:lnTo>
                <a:lnTo>
                  <a:pt x="26789" y="8930"/>
                </a:lnTo>
                <a:lnTo>
                  <a:pt x="17859" y="8930"/>
                </a:lnTo>
                <a:lnTo>
                  <a:pt x="8929" y="17859"/>
                </a:lnTo>
                <a:lnTo>
                  <a:pt x="8929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29" y="17859"/>
                </a:lnTo>
                <a:lnTo>
                  <a:pt x="26789" y="17859"/>
                </a:lnTo>
                <a:lnTo>
                  <a:pt x="44648" y="17859"/>
                </a:lnTo>
                <a:lnTo>
                  <a:pt x="71437" y="17859"/>
                </a:lnTo>
                <a:lnTo>
                  <a:pt x="107156" y="17859"/>
                </a:lnTo>
                <a:lnTo>
                  <a:pt x="142875" y="17859"/>
                </a:lnTo>
                <a:lnTo>
                  <a:pt x="178593" y="17859"/>
                </a:lnTo>
                <a:lnTo>
                  <a:pt x="223242" y="17859"/>
                </a:lnTo>
                <a:lnTo>
                  <a:pt x="258961" y="8930"/>
                </a:lnTo>
                <a:lnTo>
                  <a:pt x="294679" y="8930"/>
                </a:lnTo>
                <a:lnTo>
                  <a:pt x="321468" y="0"/>
                </a:lnTo>
                <a:lnTo>
                  <a:pt x="348257" y="0"/>
                </a:lnTo>
                <a:lnTo>
                  <a:pt x="366117" y="0"/>
                </a:lnTo>
                <a:lnTo>
                  <a:pt x="375046" y="0"/>
                </a:lnTo>
                <a:lnTo>
                  <a:pt x="375046" y="0"/>
                </a:lnTo>
                <a:lnTo>
                  <a:pt x="37504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8" name="Freeform 18457"/>
          <p:cNvSpPr/>
          <p:nvPr/>
        </p:nvSpPr>
        <p:spPr bwMode="auto">
          <a:xfrm>
            <a:off x="4991695" y="4375546"/>
            <a:ext cx="508994" cy="35720"/>
          </a:xfrm>
          <a:custGeom>
            <a:avLst/>
            <a:gdLst/>
            <a:ahLst/>
            <a:cxnLst/>
            <a:rect l="0" t="0" r="0" b="0"/>
            <a:pathLst>
              <a:path w="508994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17860" y="35719"/>
                </a:lnTo>
                <a:lnTo>
                  <a:pt x="26789" y="35719"/>
                </a:lnTo>
                <a:lnTo>
                  <a:pt x="44649" y="35719"/>
                </a:lnTo>
                <a:lnTo>
                  <a:pt x="62508" y="35719"/>
                </a:lnTo>
                <a:lnTo>
                  <a:pt x="89297" y="35719"/>
                </a:lnTo>
                <a:lnTo>
                  <a:pt x="116086" y="35719"/>
                </a:lnTo>
                <a:lnTo>
                  <a:pt x="151805" y="35719"/>
                </a:lnTo>
                <a:lnTo>
                  <a:pt x="187524" y="35719"/>
                </a:lnTo>
                <a:lnTo>
                  <a:pt x="232172" y="26790"/>
                </a:lnTo>
                <a:lnTo>
                  <a:pt x="276821" y="26790"/>
                </a:lnTo>
                <a:lnTo>
                  <a:pt x="321469" y="17860"/>
                </a:lnTo>
                <a:lnTo>
                  <a:pt x="366118" y="17860"/>
                </a:lnTo>
                <a:lnTo>
                  <a:pt x="401836" y="8930"/>
                </a:lnTo>
                <a:lnTo>
                  <a:pt x="437555" y="0"/>
                </a:lnTo>
                <a:lnTo>
                  <a:pt x="464344" y="0"/>
                </a:lnTo>
                <a:lnTo>
                  <a:pt x="482203" y="0"/>
                </a:lnTo>
                <a:lnTo>
                  <a:pt x="500063" y="8930"/>
                </a:lnTo>
                <a:lnTo>
                  <a:pt x="508993" y="8930"/>
                </a:lnTo>
                <a:lnTo>
                  <a:pt x="508993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9" name="Freeform 18458"/>
          <p:cNvSpPr/>
          <p:nvPr/>
        </p:nvSpPr>
        <p:spPr bwMode="auto">
          <a:xfrm>
            <a:off x="2321719" y="6215062"/>
            <a:ext cx="634009" cy="44649"/>
          </a:xfrm>
          <a:custGeom>
            <a:avLst/>
            <a:gdLst/>
            <a:ahLst/>
            <a:cxnLst/>
            <a:rect l="0" t="0" r="0" b="0"/>
            <a:pathLst>
              <a:path w="634009" h="44649">
                <a:moveTo>
                  <a:pt x="0" y="44648"/>
                </a:moveTo>
                <a:lnTo>
                  <a:pt x="0" y="44648"/>
                </a:lnTo>
                <a:lnTo>
                  <a:pt x="8929" y="35718"/>
                </a:lnTo>
                <a:lnTo>
                  <a:pt x="17859" y="35718"/>
                </a:lnTo>
                <a:lnTo>
                  <a:pt x="26789" y="35718"/>
                </a:lnTo>
                <a:lnTo>
                  <a:pt x="44648" y="26789"/>
                </a:lnTo>
                <a:lnTo>
                  <a:pt x="53578" y="26789"/>
                </a:lnTo>
                <a:lnTo>
                  <a:pt x="71437" y="26789"/>
                </a:lnTo>
                <a:lnTo>
                  <a:pt x="80367" y="26789"/>
                </a:lnTo>
                <a:lnTo>
                  <a:pt x="89297" y="26789"/>
                </a:lnTo>
                <a:lnTo>
                  <a:pt x="107156" y="26789"/>
                </a:lnTo>
                <a:lnTo>
                  <a:pt x="116086" y="26789"/>
                </a:lnTo>
                <a:lnTo>
                  <a:pt x="133945" y="26789"/>
                </a:lnTo>
                <a:lnTo>
                  <a:pt x="151804" y="26789"/>
                </a:lnTo>
                <a:lnTo>
                  <a:pt x="178594" y="26789"/>
                </a:lnTo>
                <a:lnTo>
                  <a:pt x="205383" y="26789"/>
                </a:lnTo>
                <a:lnTo>
                  <a:pt x="232172" y="26789"/>
                </a:lnTo>
                <a:lnTo>
                  <a:pt x="267890" y="17859"/>
                </a:lnTo>
                <a:lnTo>
                  <a:pt x="303609" y="17859"/>
                </a:lnTo>
                <a:lnTo>
                  <a:pt x="339328" y="17859"/>
                </a:lnTo>
                <a:lnTo>
                  <a:pt x="366117" y="8929"/>
                </a:lnTo>
                <a:lnTo>
                  <a:pt x="401836" y="8929"/>
                </a:lnTo>
                <a:lnTo>
                  <a:pt x="428625" y="0"/>
                </a:lnTo>
                <a:lnTo>
                  <a:pt x="455414" y="0"/>
                </a:lnTo>
                <a:lnTo>
                  <a:pt x="482203" y="0"/>
                </a:lnTo>
                <a:lnTo>
                  <a:pt x="508992" y="0"/>
                </a:lnTo>
                <a:lnTo>
                  <a:pt x="544711" y="0"/>
                </a:lnTo>
                <a:lnTo>
                  <a:pt x="571500" y="0"/>
                </a:lnTo>
                <a:lnTo>
                  <a:pt x="607219" y="8929"/>
                </a:lnTo>
                <a:lnTo>
                  <a:pt x="634008" y="8929"/>
                </a:lnTo>
                <a:lnTo>
                  <a:pt x="634008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0" name="Freeform 18459"/>
          <p:cNvSpPr/>
          <p:nvPr/>
        </p:nvSpPr>
        <p:spPr bwMode="auto">
          <a:xfrm>
            <a:off x="2848570" y="6295429"/>
            <a:ext cx="482204" cy="178595"/>
          </a:xfrm>
          <a:custGeom>
            <a:avLst/>
            <a:gdLst/>
            <a:ahLst/>
            <a:cxnLst/>
            <a:rect l="0" t="0" r="0" b="0"/>
            <a:pathLst>
              <a:path w="482204" h="17859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8930"/>
                </a:lnTo>
                <a:lnTo>
                  <a:pt x="62508" y="17859"/>
                </a:lnTo>
                <a:lnTo>
                  <a:pt x="89297" y="26789"/>
                </a:lnTo>
                <a:lnTo>
                  <a:pt x="125016" y="44648"/>
                </a:lnTo>
                <a:lnTo>
                  <a:pt x="169664" y="62508"/>
                </a:lnTo>
                <a:lnTo>
                  <a:pt x="214313" y="80367"/>
                </a:lnTo>
                <a:lnTo>
                  <a:pt x="258961" y="98226"/>
                </a:lnTo>
                <a:lnTo>
                  <a:pt x="312539" y="116086"/>
                </a:lnTo>
                <a:lnTo>
                  <a:pt x="357188" y="133945"/>
                </a:lnTo>
                <a:lnTo>
                  <a:pt x="401836" y="151805"/>
                </a:lnTo>
                <a:lnTo>
                  <a:pt x="446485" y="169664"/>
                </a:lnTo>
                <a:lnTo>
                  <a:pt x="482203" y="178594"/>
                </a:lnTo>
                <a:lnTo>
                  <a:pt x="482203" y="17859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1" name="Freeform 18460"/>
          <p:cNvSpPr/>
          <p:nvPr/>
        </p:nvSpPr>
        <p:spPr bwMode="auto">
          <a:xfrm>
            <a:off x="3571875" y="6241851"/>
            <a:ext cx="187524" cy="169665"/>
          </a:xfrm>
          <a:custGeom>
            <a:avLst/>
            <a:gdLst/>
            <a:ahLst/>
            <a:cxnLst/>
            <a:rect l="0" t="0" r="0" b="0"/>
            <a:pathLst>
              <a:path w="187524" h="169665">
                <a:moveTo>
                  <a:pt x="169664" y="8929"/>
                </a:moveTo>
                <a:lnTo>
                  <a:pt x="169664" y="8929"/>
                </a:lnTo>
                <a:lnTo>
                  <a:pt x="160734" y="0"/>
                </a:lnTo>
                <a:lnTo>
                  <a:pt x="151805" y="0"/>
                </a:lnTo>
                <a:lnTo>
                  <a:pt x="133945" y="0"/>
                </a:lnTo>
                <a:lnTo>
                  <a:pt x="107156" y="8929"/>
                </a:lnTo>
                <a:lnTo>
                  <a:pt x="80367" y="26789"/>
                </a:lnTo>
                <a:lnTo>
                  <a:pt x="53578" y="35719"/>
                </a:lnTo>
                <a:lnTo>
                  <a:pt x="35719" y="53578"/>
                </a:lnTo>
                <a:lnTo>
                  <a:pt x="8930" y="71437"/>
                </a:lnTo>
                <a:lnTo>
                  <a:pt x="0" y="80367"/>
                </a:lnTo>
                <a:lnTo>
                  <a:pt x="0" y="89297"/>
                </a:lnTo>
                <a:lnTo>
                  <a:pt x="17859" y="89297"/>
                </a:lnTo>
                <a:lnTo>
                  <a:pt x="35719" y="89297"/>
                </a:lnTo>
                <a:lnTo>
                  <a:pt x="62508" y="89297"/>
                </a:lnTo>
                <a:lnTo>
                  <a:pt x="89297" y="89297"/>
                </a:lnTo>
                <a:lnTo>
                  <a:pt x="116086" y="98226"/>
                </a:lnTo>
                <a:lnTo>
                  <a:pt x="133945" y="98226"/>
                </a:lnTo>
                <a:lnTo>
                  <a:pt x="160734" y="107156"/>
                </a:lnTo>
                <a:lnTo>
                  <a:pt x="169664" y="116086"/>
                </a:lnTo>
                <a:lnTo>
                  <a:pt x="178594" y="133945"/>
                </a:lnTo>
                <a:lnTo>
                  <a:pt x="187523" y="142875"/>
                </a:lnTo>
                <a:lnTo>
                  <a:pt x="178594" y="151804"/>
                </a:lnTo>
                <a:lnTo>
                  <a:pt x="169664" y="160734"/>
                </a:lnTo>
                <a:lnTo>
                  <a:pt x="142875" y="169664"/>
                </a:lnTo>
                <a:lnTo>
                  <a:pt x="116086" y="169664"/>
                </a:lnTo>
                <a:lnTo>
                  <a:pt x="89297" y="169664"/>
                </a:lnTo>
                <a:lnTo>
                  <a:pt x="71438" y="169664"/>
                </a:lnTo>
                <a:lnTo>
                  <a:pt x="53578" y="160734"/>
                </a:lnTo>
                <a:lnTo>
                  <a:pt x="44648" y="151804"/>
                </a:lnTo>
                <a:lnTo>
                  <a:pt x="35719" y="151804"/>
                </a:lnTo>
                <a:lnTo>
                  <a:pt x="35719" y="151804"/>
                </a:lnTo>
                <a:lnTo>
                  <a:pt x="35719" y="151804"/>
                </a:lnTo>
                <a:lnTo>
                  <a:pt x="35719" y="151804"/>
                </a:lnTo>
                <a:lnTo>
                  <a:pt x="35719" y="15180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2" name="Freeform 18461"/>
          <p:cNvSpPr/>
          <p:nvPr/>
        </p:nvSpPr>
        <p:spPr bwMode="auto">
          <a:xfrm>
            <a:off x="3795117" y="6304359"/>
            <a:ext cx="169665" cy="178594"/>
          </a:xfrm>
          <a:custGeom>
            <a:avLst/>
            <a:gdLst/>
            <a:ahLst/>
            <a:cxnLst/>
            <a:rect l="0" t="0" r="0" b="0"/>
            <a:pathLst>
              <a:path w="169665" h="178594">
                <a:moveTo>
                  <a:pt x="0" y="71437"/>
                </a:moveTo>
                <a:lnTo>
                  <a:pt x="8930" y="71437"/>
                </a:lnTo>
                <a:lnTo>
                  <a:pt x="8930" y="62507"/>
                </a:lnTo>
                <a:lnTo>
                  <a:pt x="8930" y="62507"/>
                </a:lnTo>
                <a:lnTo>
                  <a:pt x="17860" y="62507"/>
                </a:lnTo>
                <a:lnTo>
                  <a:pt x="17860" y="62507"/>
                </a:lnTo>
                <a:lnTo>
                  <a:pt x="35719" y="62507"/>
                </a:lnTo>
                <a:lnTo>
                  <a:pt x="53578" y="62507"/>
                </a:lnTo>
                <a:lnTo>
                  <a:pt x="71438" y="53578"/>
                </a:lnTo>
                <a:lnTo>
                  <a:pt x="89297" y="53578"/>
                </a:lnTo>
                <a:lnTo>
                  <a:pt x="107156" y="53578"/>
                </a:lnTo>
                <a:lnTo>
                  <a:pt x="125016" y="44648"/>
                </a:lnTo>
                <a:lnTo>
                  <a:pt x="133946" y="35718"/>
                </a:lnTo>
                <a:lnTo>
                  <a:pt x="133946" y="26789"/>
                </a:lnTo>
                <a:lnTo>
                  <a:pt x="133946" y="17859"/>
                </a:lnTo>
                <a:lnTo>
                  <a:pt x="125016" y="8929"/>
                </a:lnTo>
                <a:lnTo>
                  <a:pt x="107156" y="0"/>
                </a:lnTo>
                <a:lnTo>
                  <a:pt x="89297" y="0"/>
                </a:lnTo>
                <a:lnTo>
                  <a:pt x="71438" y="0"/>
                </a:lnTo>
                <a:lnTo>
                  <a:pt x="53578" y="17859"/>
                </a:lnTo>
                <a:lnTo>
                  <a:pt x="26789" y="44648"/>
                </a:lnTo>
                <a:lnTo>
                  <a:pt x="8930" y="71437"/>
                </a:lnTo>
                <a:lnTo>
                  <a:pt x="8930" y="107156"/>
                </a:lnTo>
                <a:lnTo>
                  <a:pt x="8930" y="142875"/>
                </a:lnTo>
                <a:lnTo>
                  <a:pt x="35719" y="160734"/>
                </a:lnTo>
                <a:lnTo>
                  <a:pt x="71438" y="178593"/>
                </a:lnTo>
                <a:lnTo>
                  <a:pt x="125016" y="178593"/>
                </a:lnTo>
                <a:lnTo>
                  <a:pt x="169664" y="178593"/>
                </a:lnTo>
                <a:lnTo>
                  <a:pt x="169664" y="17859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3" name="Freeform 18462"/>
          <p:cNvSpPr/>
          <p:nvPr/>
        </p:nvSpPr>
        <p:spPr bwMode="auto">
          <a:xfrm>
            <a:off x="4063008" y="6259710"/>
            <a:ext cx="205384" cy="187525"/>
          </a:xfrm>
          <a:custGeom>
            <a:avLst/>
            <a:gdLst/>
            <a:ahLst/>
            <a:cxnLst/>
            <a:rect l="0" t="0" r="0" b="0"/>
            <a:pathLst>
              <a:path w="205384" h="187525">
                <a:moveTo>
                  <a:pt x="107156" y="0"/>
                </a:moveTo>
                <a:lnTo>
                  <a:pt x="107156" y="8930"/>
                </a:lnTo>
                <a:lnTo>
                  <a:pt x="89297" y="8930"/>
                </a:lnTo>
                <a:lnTo>
                  <a:pt x="71437" y="26789"/>
                </a:lnTo>
                <a:lnTo>
                  <a:pt x="44648" y="44649"/>
                </a:lnTo>
                <a:lnTo>
                  <a:pt x="26789" y="71438"/>
                </a:lnTo>
                <a:lnTo>
                  <a:pt x="8930" y="107156"/>
                </a:lnTo>
                <a:lnTo>
                  <a:pt x="0" y="133945"/>
                </a:lnTo>
                <a:lnTo>
                  <a:pt x="0" y="160735"/>
                </a:lnTo>
                <a:lnTo>
                  <a:pt x="17859" y="178594"/>
                </a:lnTo>
                <a:lnTo>
                  <a:pt x="44648" y="187524"/>
                </a:lnTo>
                <a:lnTo>
                  <a:pt x="80367" y="187524"/>
                </a:lnTo>
                <a:lnTo>
                  <a:pt x="116086" y="187524"/>
                </a:lnTo>
                <a:lnTo>
                  <a:pt x="151805" y="169664"/>
                </a:lnTo>
                <a:lnTo>
                  <a:pt x="178594" y="151805"/>
                </a:lnTo>
                <a:lnTo>
                  <a:pt x="205383" y="125016"/>
                </a:lnTo>
                <a:lnTo>
                  <a:pt x="205383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4" name="Freeform 18463"/>
          <p:cNvSpPr/>
          <p:nvPr/>
        </p:nvSpPr>
        <p:spPr bwMode="auto">
          <a:xfrm>
            <a:off x="4286250" y="6357937"/>
            <a:ext cx="80368" cy="35719"/>
          </a:xfrm>
          <a:custGeom>
            <a:avLst/>
            <a:gdLst/>
            <a:ahLst/>
            <a:cxnLst/>
            <a:rect l="0" t="0" r="0" b="0"/>
            <a:pathLst>
              <a:path w="80368" h="3571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26789"/>
                </a:lnTo>
                <a:lnTo>
                  <a:pt x="26789" y="35718"/>
                </a:lnTo>
                <a:lnTo>
                  <a:pt x="35719" y="35718"/>
                </a:lnTo>
                <a:lnTo>
                  <a:pt x="53578" y="35718"/>
                </a:lnTo>
                <a:lnTo>
                  <a:pt x="62508" y="35718"/>
                </a:lnTo>
                <a:lnTo>
                  <a:pt x="71438" y="26789"/>
                </a:lnTo>
                <a:lnTo>
                  <a:pt x="80367" y="8929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5" name="Freeform 18464"/>
          <p:cNvSpPr/>
          <p:nvPr/>
        </p:nvSpPr>
        <p:spPr bwMode="auto">
          <a:xfrm>
            <a:off x="4277320" y="6304359"/>
            <a:ext cx="62509" cy="26790"/>
          </a:xfrm>
          <a:custGeom>
            <a:avLst/>
            <a:gdLst/>
            <a:ahLst/>
            <a:cxnLst/>
            <a:rect l="0" t="0" r="0" b="0"/>
            <a:pathLst>
              <a:path w="62509" h="26790">
                <a:moveTo>
                  <a:pt x="62508" y="26789"/>
                </a:moveTo>
                <a:lnTo>
                  <a:pt x="44649" y="17859"/>
                </a:lnTo>
                <a:lnTo>
                  <a:pt x="26789" y="8929"/>
                </a:ln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17860" y="17859"/>
                </a:lnTo>
                <a:lnTo>
                  <a:pt x="26789" y="26789"/>
                </a:lnTo>
                <a:lnTo>
                  <a:pt x="44649" y="26789"/>
                </a:lnTo>
                <a:lnTo>
                  <a:pt x="44649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6" name="Freeform 18465"/>
          <p:cNvSpPr/>
          <p:nvPr/>
        </p:nvSpPr>
        <p:spPr bwMode="auto">
          <a:xfrm>
            <a:off x="4438055" y="6286499"/>
            <a:ext cx="232173" cy="151806"/>
          </a:xfrm>
          <a:custGeom>
            <a:avLst/>
            <a:gdLst/>
            <a:ahLst/>
            <a:cxnLst/>
            <a:rect l="0" t="0" r="0" b="0"/>
            <a:pathLst>
              <a:path w="232173" h="151806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71438"/>
                </a:lnTo>
                <a:lnTo>
                  <a:pt x="8929" y="89297"/>
                </a:lnTo>
                <a:lnTo>
                  <a:pt x="8929" y="107156"/>
                </a:lnTo>
                <a:lnTo>
                  <a:pt x="8929" y="125016"/>
                </a:lnTo>
                <a:lnTo>
                  <a:pt x="8929" y="133946"/>
                </a:lnTo>
                <a:lnTo>
                  <a:pt x="8929" y="142875"/>
                </a:lnTo>
                <a:lnTo>
                  <a:pt x="8929" y="142875"/>
                </a:lnTo>
                <a:lnTo>
                  <a:pt x="8929" y="142875"/>
                </a:lnTo>
                <a:lnTo>
                  <a:pt x="17859" y="125016"/>
                </a:lnTo>
                <a:lnTo>
                  <a:pt x="26789" y="107156"/>
                </a:lnTo>
                <a:lnTo>
                  <a:pt x="35718" y="80367"/>
                </a:lnTo>
                <a:lnTo>
                  <a:pt x="53578" y="53578"/>
                </a:lnTo>
                <a:lnTo>
                  <a:pt x="71437" y="26789"/>
                </a:lnTo>
                <a:lnTo>
                  <a:pt x="89297" y="8930"/>
                </a:lnTo>
                <a:lnTo>
                  <a:pt x="98226" y="0"/>
                </a:lnTo>
                <a:lnTo>
                  <a:pt x="116086" y="8930"/>
                </a:lnTo>
                <a:lnTo>
                  <a:pt x="125015" y="17860"/>
                </a:lnTo>
                <a:lnTo>
                  <a:pt x="133945" y="35719"/>
                </a:lnTo>
                <a:lnTo>
                  <a:pt x="151804" y="62508"/>
                </a:lnTo>
                <a:lnTo>
                  <a:pt x="160734" y="98227"/>
                </a:lnTo>
                <a:lnTo>
                  <a:pt x="178593" y="116086"/>
                </a:lnTo>
                <a:lnTo>
                  <a:pt x="187523" y="142875"/>
                </a:lnTo>
                <a:lnTo>
                  <a:pt x="205383" y="151805"/>
                </a:lnTo>
                <a:lnTo>
                  <a:pt x="214312" y="151805"/>
                </a:lnTo>
                <a:lnTo>
                  <a:pt x="223242" y="142875"/>
                </a:lnTo>
                <a:lnTo>
                  <a:pt x="223242" y="125016"/>
                </a:lnTo>
                <a:lnTo>
                  <a:pt x="232172" y="107156"/>
                </a:lnTo>
                <a:lnTo>
                  <a:pt x="232172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7" name="Freeform 18466"/>
          <p:cNvSpPr/>
          <p:nvPr/>
        </p:nvSpPr>
        <p:spPr bwMode="auto">
          <a:xfrm>
            <a:off x="4697016" y="6161484"/>
            <a:ext cx="312540" cy="285751"/>
          </a:xfrm>
          <a:custGeom>
            <a:avLst/>
            <a:gdLst/>
            <a:ahLst/>
            <a:cxnLst/>
            <a:rect l="0" t="0" r="0" b="0"/>
            <a:pathLst>
              <a:path w="312540" h="285751">
                <a:moveTo>
                  <a:pt x="53578" y="89296"/>
                </a:moveTo>
                <a:lnTo>
                  <a:pt x="53578" y="89296"/>
                </a:lnTo>
                <a:lnTo>
                  <a:pt x="53578" y="98226"/>
                </a:lnTo>
                <a:lnTo>
                  <a:pt x="44648" y="107156"/>
                </a:lnTo>
                <a:lnTo>
                  <a:pt x="35718" y="133945"/>
                </a:lnTo>
                <a:lnTo>
                  <a:pt x="17859" y="160734"/>
                </a:lnTo>
                <a:lnTo>
                  <a:pt x="8929" y="196453"/>
                </a:lnTo>
                <a:lnTo>
                  <a:pt x="0" y="232171"/>
                </a:lnTo>
                <a:lnTo>
                  <a:pt x="0" y="258961"/>
                </a:lnTo>
                <a:lnTo>
                  <a:pt x="0" y="267890"/>
                </a:lnTo>
                <a:lnTo>
                  <a:pt x="17859" y="276820"/>
                </a:lnTo>
                <a:lnTo>
                  <a:pt x="35718" y="276820"/>
                </a:lnTo>
                <a:lnTo>
                  <a:pt x="53578" y="258961"/>
                </a:lnTo>
                <a:lnTo>
                  <a:pt x="80367" y="250031"/>
                </a:lnTo>
                <a:lnTo>
                  <a:pt x="98226" y="223242"/>
                </a:lnTo>
                <a:lnTo>
                  <a:pt x="107156" y="196453"/>
                </a:lnTo>
                <a:lnTo>
                  <a:pt x="125015" y="160734"/>
                </a:lnTo>
                <a:lnTo>
                  <a:pt x="133945" y="133945"/>
                </a:lnTo>
                <a:lnTo>
                  <a:pt x="133945" y="98226"/>
                </a:lnTo>
                <a:lnTo>
                  <a:pt x="133945" y="62507"/>
                </a:lnTo>
                <a:lnTo>
                  <a:pt x="133945" y="35718"/>
                </a:lnTo>
                <a:lnTo>
                  <a:pt x="125015" y="8929"/>
                </a:lnTo>
                <a:lnTo>
                  <a:pt x="116086" y="0"/>
                </a:lnTo>
                <a:lnTo>
                  <a:pt x="107156" y="0"/>
                </a:lnTo>
                <a:lnTo>
                  <a:pt x="98226" y="8929"/>
                </a:lnTo>
                <a:lnTo>
                  <a:pt x="89297" y="35718"/>
                </a:lnTo>
                <a:lnTo>
                  <a:pt x="71437" y="71437"/>
                </a:lnTo>
                <a:lnTo>
                  <a:pt x="62507" y="107156"/>
                </a:lnTo>
                <a:lnTo>
                  <a:pt x="53578" y="142875"/>
                </a:lnTo>
                <a:lnTo>
                  <a:pt x="62507" y="178593"/>
                </a:lnTo>
                <a:lnTo>
                  <a:pt x="71437" y="205382"/>
                </a:lnTo>
                <a:lnTo>
                  <a:pt x="89297" y="223242"/>
                </a:lnTo>
                <a:lnTo>
                  <a:pt x="107156" y="232171"/>
                </a:lnTo>
                <a:lnTo>
                  <a:pt x="125015" y="241101"/>
                </a:lnTo>
                <a:lnTo>
                  <a:pt x="142875" y="232171"/>
                </a:lnTo>
                <a:lnTo>
                  <a:pt x="169664" y="223242"/>
                </a:lnTo>
                <a:lnTo>
                  <a:pt x="196453" y="214312"/>
                </a:lnTo>
                <a:lnTo>
                  <a:pt x="223242" y="205382"/>
                </a:lnTo>
                <a:lnTo>
                  <a:pt x="250031" y="196453"/>
                </a:lnTo>
                <a:lnTo>
                  <a:pt x="267890" y="196453"/>
                </a:lnTo>
                <a:lnTo>
                  <a:pt x="285750" y="205382"/>
                </a:lnTo>
                <a:lnTo>
                  <a:pt x="294679" y="214312"/>
                </a:lnTo>
                <a:lnTo>
                  <a:pt x="303609" y="232171"/>
                </a:lnTo>
                <a:lnTo>
                  <a:pt x="312539" y="250031"/>
                </a:lnTo>
                <a:lnTo>
                  <a:pt x="312539" y="258961"/>
                </a:lnTo>
                <a:lnTo>
                  <a:pt x="312539" y="276820"/>
                </a:lnTo>
                <a:lnTo>
                  <a:pt x="303609" y="285750"/>
                </a:lnTo>
                <a:lnTo>
                  <a:pt x="285750" y="276820"/>
                </a:lnTo>
                <a:lnTo>
                  <a:pt x="267890" y="267890"/>
                </a:lnTo>
                <a:lnTo>
                  <a:pt x="241101" y="232171"/>
                </a:lnTo>
                <a:lnTo>
                  <a:pt x="241101" y="23217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776479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Timing a section of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sz="1800" dirty="0" err="1" smtClean="0"/>
              <a:t>tstart</a:t>
            </a:r>
            <a:r>
              <a:rPr lang="en-US" sz="1800" dirty="0" smtClean="0"/>
              <a:t> </a:t>
            </a:r>
            <a:r>
              <a:rPr lang="en-US" sz="1800" dirty="0"/>
              <a:t>= seconds(RUSAGE_SELF</a:t>
            </a:r>
            <a:r>
              <a:rPr lang="en-US" sz="1800" dirty="0" smtClean="0"/>
              <a:t>);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      for(</a:t>
            </a:r>
            <a:r>
              <a:rPr lang="en-US" sz="1800" dirty="0" err="1"/>
              <a:t>i</a:t>
            </a:r>
            <a:r>
              <a:rPr lang="en-US" sz="1800" dirty="0"/>
              <a:t>=0;i&lt;rows;++</a:t>
            </a:r>
            <a:r>
              <a:rPr lang="en-US" sz="1800" dirty="0" err="1"/>
              <a:t>i</a:t>
            </a:r>
            <a:r>
              <a:rPr lang="en-US" sz="1800" dirty="0"/>
              <a:t>){</a:t>
            </a:r>
          </a:p>
          <a:p>
            <a:pPr>
              <a:defRPr/>
            </a:pPr>
            <a:r>
              <a:rPr lang="en-US" sz="1800" dirty="0"/>
              <a:t>        for(j=0;j&lt;cols2;++j</a:t>
            </a:r>
            <a:r>
              <a:rPr lang="en-US" sz="1800" dirty="0" smtClean="0"/>
              <a:t>){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              for(k=0;k&lt;cols;++k){</a:t>
            </a:r>
          </a:p>
          <a:p>
            <a:pPr>
              <a:defRPr/>
            </a:pPr>
            <a:r>
              <a:rPr lang="en-US" sz="1800" dirty="0"/>
              <a:t>                  C[</a:t>
            </a:r>
            <a:r>
              <a:rPr lang="en-US" sz="1800" dirty="0" err="1"/>
              <a:t>i</a:t>
            </a:r>
            <a:r>
              <a:rPr lang="en-US" sz="1800" dirty="0"/>
              <a:t>][j] = C[</a:t>
            </a:r>
            <a:r>
              <a:rPr lang="en-US" sz="1800" dirty="0" err="1"/>
              <a:t>i</a:t>
            </a:r>
            <a:r>
              <a:rPr lang="en-US" sz="1800" dirty="0"/>
              <a:t>][j] + A[</a:t>
            </a:r>
            <a:r>
              <a:rPr lang="en-US" sz="1800" dirty="0" err="1"/>
              <a:t>i</a:t>
            </a:r>
            <a:r>
              <a:rPr lang="en-US" sz="1800" dirty="0"/>
              <a:t>][k] * B[k][j];</a:t>
            </a:r>
          </a:p>
          <a:p>
            <a:pPr>
              <a:defRPr/>
            </a:pPr>
            <a:r>
              <a:rPr lang="en-US" sz="1800" dirty="0"/>
              <a:t>              }</a:t>
            </a:r>
          </a:p>
          <a:p>
            <a:pPr>
              <a:defRPr/>
            </a:pPr>
            <a:r>
              <a:rPr lang="en-US" sz="1800" dirty="0"/>
              <a:t>          }</a:t>
            </a:r>
          </a:p>
          <a:p>
            <a:pPr>
              <a:defRPr/>
            </a:pPr>
            <a:r>
              <a:rPr lang="en-US" sz="1800" dirty="0"/>
              <a:t>      }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 smtClean="0"/>
              <a:t>tend </a:t>
            </a:r>
            <a:r>
              <a:rPr lang="en-US" sz="1800" dirty="0"/>
              <a:t>= seconds(RUSAGE_SELF);</a:t>
            </a:r>
          </a:p>
        </p:txBody>
      </p:sp>
      <p:sp>
        <p:nvSpPr>
          <p:cNvPr id="2" name="Freeform 1"/>
          <p:cNvSpPr/>
          <p:nvPr/>
        </p:nvSpPr>
        <p:spPr bwMode="auto">
          <a:xfrm>
            <a:off x="4009430" y="1562695"/>
            <a:ext cx="1562696" cy="2527102"/>
          </a:xfrm>
          <a:custGeom>
            <a:avLst/>
            <a:gdLst/>
            <a:ahLst/>
            <a:cxnLst/>
            <a:rect l="0" t="0" r="0" b="0"/>
            <a:pathLst>
              <a:path w="1562696" h="2527102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26789" y="0"/>
                </a:lnTo>
                <a:lnTo>
                  <a:pt x="44648" y="0"/>
                </a:lnTo>
                <a:lnTo>
                  <a:pt x="80367" y="0"/>
                </a:lnTo>
                <a:lnTo>
                  <a:pt x="116086" y="0"/>
                </a:lnTo>
                <a:lnTo>
                  <a:pt x="151804" y="8930"/>
                </a:lnTo>
                <a:lnTo>
                  <a:pt x="205383" y="8930"/>
                </a:lnTo>
                <a:lnTo>
                  <a:pt x="258961" y="8930"/>
                </a:lnTo>
                <a:lnTo>
                  <a:pt x="312539" y="17859"/>
                </a:lnTo>
                <a:lnTo>
                  <a:pt x="366117" y="17859"/>
                </a:lnTo>
                <a:lnTo>
                  <a:pt x="437554" y="26789"/>
                </a:lnTo>
                <a:lnTo>
                  <a:pt x="508992" y="26789"/>
                </a:lnTo>
                <a:lnTo>
                  <a:pt x="589359" y="35719"/>
                </a:lnTo>
                <a:lnTo>
                  <a:pt x="669726" y="44649"/>
                </a:lnTo>
                <a:lnTo>
                  <a:pt x="750093" y="53578"/>
                </a:lnTo>
                <a:lnTo>
                  <a:pt x="830461" y="53578"/>
                </a:lnTo>
                <a:lnTo>
                  <a:pt x="910828" y="62508"/>
                </a:lnTo>
                <a:lnTo>
                  <a:pt x="991195" y="71438"/>
                </a:lnTo>
                <a:lnTo>
                  <a:pt x="1062633" y="71438"/>
                </a:lnTo>
                <a:lnTo>
                  <a:pt x="1125140" y="80367"/>
                </a:lnTo>
                <a:lnTo>
                  <a:pt x="1187648" y="98227"/>
                </a:lnTo>
                <a:lnTo>
                  <a:pt x="1241226" y="107156"/>
                </a:lnTo>
                <a:lnTo>
                  <a:pt x="1285875" y="125016"/>
                </a:lnTo>
                <a:lnTo>
                  <a:pt x="1321593" y="133945"/>
                </a:lnTo>
                <a:lnTo>
                  <a:pt x="1357312" y="160734"/>
                </a:lnTo>
                <a:lnTo>
                  <a:pt x="1384101" y="187524"/>
                </a:lnTo>
                <a:lnTo>
                  <a:pt x="1401961" y="214313"/>
                </a:lnTo>
                <a:lnTo>
                  <a:pt x="1428750" y="258961"/>
                </a:lnTo>
                <a:lnTo>
                  <a:pt x="1437679" y="294680"/>
                </a:lnTo>
                <a:lnTo>
                  <a:pt x="1446609" y="339328"/>
                </a:lnTo>
                <a:lnTo>
                  <a:pt x="1446609" y="383977"/>
                </a:lnTo>
                <a:lnTo>
                  <a:pt x="1446609" y="446484"/>
                </a:lnTo>
                <a:lnTo>
                  <a:pt x="1446609" y="508992"/>
                </a:lnTo>
                <a:lnTo>
                  <a:pt x="1437679" y="580430"/>
                </a:lnTo>
                <a:lnTo>
                  <a:pt x="1428750" y="660797"/>
                </a:lnTo>
                <a:lnTo>
                  <a:pt x="1428750" y="741164"/>
                </a:lnTo>
                <a:lnTo>
                  <a:pt x="1419820" y="830461"/>
                </a:lnTo>
                <a:lnTo>
                  <a:pt x="1410890" y="919758"/>
                </a:lnTo>
                <a:lnTo>
                  <a:pt x="1410890" y="1017985"/>
                </a:lnTo>
                <a:lnTo>
                  <a:pt x="1401961" y="1116211"/>
                </a:lnTo>
                <a:lnTo>
                  <a:pt x="1401961" y="1214438"/>
                </a:lnTo>
                <a:lnTo>
                  <a:pt x="1401961" y="1321594"/>
                </a:lnTo>
                <a:lnTo>
                  <a:pt x="1401961" y="1419820"/>
                </a:lnTo>
                <a:lnTo>
                  <a:pt x="1401961" y="1526976"/>
                </a:lnTo>
                <a:lnTo>
                  <a:pt x="1401961" y="1625203"/>
                </a:lnTo>
                <a:lnTo>
                  <a:pt x="1410890" y="1723430"/>
                </a:lnTo>
                <a:lnTo>
                  <a:pt x="1419820" y="1812726"/>
                </a:lnTo>
                <a:lnTo>
                  <a:pt x="1428750" y="1910953"/>
                </a:lnTo>
                <a:lnTo>
                  <a:pt x="1437679" y="2000250"/>
                </a:lnTo>
                <a:lnTo>
                  <a:pt x="1446609" y="2080617"/>
                </a:lnTo>
                <a:lnTo>
                  <a:pt x="1455539" y="2160984"/>
                </a:lnTo>
                <a:lnTo>
                  <a:pt x="1473398" y="2232422"/>
                </a:lnTo>
                <a:lnTo>
                  <a:pt x="1482328" y="2294930"/>
                </a:lnTo>
                <a:lnTo>
                  <a:pt x="1500187" y="2348508"/>
                </a:lnTo>
                <a:lnTo>
                  <a:pt x="1509117" y="2393156"/>
                </a:lnTo>
                <a:lnTo>
                  <a:pt x="1526976" y="2428875"/>
                </a:lnTo>
                <a:lnTo>
                  <a:pt x="1544836" y="2464594"/>
                </a:lnTo>
                <a:lnTo>
                  <a:pt x="1553765" y="2482453"/>
                </a:lnTo>
                <a:lnTo>
                  <a:pt x="1562695" y="2500312"/>
                </a:lnTo>
                <a:lnTo>
                  <a:pt x="1562695" y="2509242"/>
                </a:lnTo>
                <a:lnTo>
                  <a:pt x="1562695" y="2518172"/>
                </a:lnTo>
                <a:lnTo>
                  <a:pt x="1544836" y="2527101"/>
                </a:lnTo>
                <a:lnTo>
                  <a:pt x="1509117" y="2518172"/>
                </a:lnTo>
                <a:lnTo>
                  <a:pt x="1464468" y="2518172"/>
                </a:lnTo>
                <a:lnTo>
                  <a:pt x="1410890" y="2509242"/>
                </a:lnTo>
                <a:lnTo>
                  <a:pt x="1321593" y="2500312"/>
                </a:lnTo>
                <a:lnTo>
                  <a:pt x="1214437" y="2491383"/>
                </a:lnTo>
                <a:lnTo>
                  <a:pt x="1080492" y="2491383"/>
                </a:lnTo>
                <a:lnTo>
                  <a:pt x="910828" y="2491383"/>
                </a:lnTo>
                <a:lnTo>
                  <a:pt x="705445" y="2500312"/>
                </a:lnTo>
                <a:lnTo>
                  <a:pt x="464343" y="2500312"/>
                </a:lnTo>
                <a:lnTo>
                  <a:pt x="464343" y="250031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232172" y="803672"/>
            <a:ext cx="4500563" cy="767954"/>
          </a:xfrm>
          <a:custGeom>
            <a:avLst/>
            <a:gdLst/>
            <a:ahLst/>
            <a:cxnLst/>
            <a:rect l="0" t="0" r="0" b="0"/>
            <a:pathLst>
              <a:path w="4500563" h="767954">
                <a:moveTo>
                  <a:pt x="3768328" y="125015"/>
                </a:moveTo>
                <a:lnTo>
                  <a:pt x="3750469" y="116086"/>
                </a:lnTo>
                <a:lnTo>
                  <a:pt x="3732609" y="116086"/>
                </a:lnTo>
                <a:lnTo>
                  <a:pt x="3705820" y="107156"/>
                </a:lnTo>
                <a:lnTo>
                  <a:pt x="3670101" y="107156"/>
                </a:lnTo>
                <a:lnTo>
                  <a:pt x="3625453" y="98226"/>
                </a:lnTo>
                <a:lnTo>
                  <a:pt x="3580805" y="89297"/>
                </a:lnTo>
                <a:lnTo>
                  <a:pt x="3536156" y="80367"/>
                </a:lnTo>
                <a:lnTo>
                  <a:pt x="3482578" y="71437"/>
                </a:lnTo>
                <a:lnTo>
                  <a:pt x="3429000" y="62508"/>
                </a:lnTo>
                <a:lnTo>
                  <a:pt x="3366492" y="53578"/>
                </a:lnTo>
                <a:lnTo>
                  <a:pt x="3303984" y="53578"/>
                </a:lnTo>
                <a:lnTo>
                  <a:pt x="3232547" y="44648"/>
                </a:lnTo>
                <a:lnTo>
                  <a:pt x="3161109" y="44648"/>
                </a:lnTo>
                <a:lnTo>
                  <a:pt x="3089672" y="35719"/>
                </a:lnTo>
                <a:lnTo>
                  <a:pt x="3018234" y="26789"/>
                </a:lnTo>
                <a:lnTo>
                  <a:pt x="2937867" y="26789"/>
                </a:lnTo>
                <a:lnTo>
                  <a:pt x="2857500" y="26789"/>
                </a:lnTo>
                <a:lnTo>
                  <a:pt x="2768203" y="26789"/>
                </a:lnTo>
                <a:lnTo>
                  <a:pt x="2678906" y="26789"/>
                </a:lnTo>
                <a:lnTo>
                  <a:pt x="2589609" y="26789"/>
                </a:lnTo>
                <a:lnTo>
                  <a:pt x="2500312" y="26789"/>
                </a:lnTo>
                <a:lnTo>
                  <a:pt x="2411016" y="26789"/>
                </a:lnTo>
                <a:lnTo>
                  <a:pt x="2312789" y="26789"/>
                </a:lnTo>
                <a:lnTo>
                  <a:pt x="2223492" y="26789"/>
                </a:lnTo>
                <a:lnTo>
                  <a:pt x="2134195" y="26789"/>
                </a:lnTo>
                <a:lnTo>
                  <a:pt x="2044898" y="26789"/>
                </a:lnTo>
                <a:lnTo>
                  <a:pt x="1955601" y="35719"/>
                </a:lnTo>
                <a:lnTo>
                  <a:pt x="1866305" y="44648"/>
                </a:lnTo>
                <a:lnTo>
                  <a:pt x="1777008" y="44648"/>
                </a:lnTo>
                <a:lnTo>
                  <a:pt x="1678781" y="53578"/>
                </a:lnTo>
                <a:lnTo>
                  <a:pt x="1589484" y="62508"/>
                </a:lnTo>
                <a:lnTo>
                  <a:pt x="1500187" y="71437"/>
                </a:lnTo>
                <a:lnTo>
                  <a:pt x="1410891" y="80367"/>
                </a:lnTo>
                <a:lnTo>
                  <a:pt x="1321594" y="80367"/>
                </a:lnTo>
                <a:lnTo>
                  <a:pt x="1232297" y="80367"/>
                </a:lnTo>
                <a:lnTo>
                  <a:pt x="1151930" y="89297"/>
                </a:lnTo>
                <a:lnTo>
                  <a:pt x="1071562" y="89297"/>
                </a:lnTo>
                <a:lnTo>
                  <a:pt x="991195" y="89297"/>
                </a:lnTo>
                <a:lnTo>
                  <a:pt x="910828" y="89297"/>
                </a:lnTo>
                <a:lnTo>
                  <a:pt x="830461" y="89297"/>
                </a:lnTo>
                <a:lnTo>
                  <a:pt x="750094" y="98226"/>
                </a:lnTo>
                <a:lnTo>
                  <a:pt x="678656" y="107156"/>
                </a:lnTo>
                <a:lnTo>
                  <a:pt x="598289" y="116086"/>
                </a:lnTo>
                <a:lnTo>
                  <a:pt x="526852" y="125015"/>
                </a:lnTo>
                <a:lnTo>
                  <a:pt x="464344" y="142875"/>
                </a:lnTo>
                <a:lnTo>
                  <a:pt x="401836" y="151804"/>
                </a:lnTo>
                <a:lnTo>
                  <a:pt x="339328" y="169664"/>
                </a:lnTo>
                <a:lnTo>
                  <a:pt x="294680" y="178594"/>
                </a:lnTo>
                <a:lnTo>
                  <a:pt x="241102" y="196453"/>
                </a:lnTo>
                <a:lnTo>
                  <a:pt x="205383" y="214312"/>
                </a:lnTo>
                <a:lnTo>
                  <a:pt x="178594" y="232172"/>
                </a:lnTo>
                <a:lnTo>
                  <a:pt x="160734" y="241101"/>
                </a:lnTo>
                <a:lnTo>
                  <a:pt x="142875" y="258961"/>
                </a:lnTo>
                <a:lnTo>
                  <a:pt x="116086" y="267890"/>
                </a:lnTo>
                <a:lnTo>
                  <a:pt x="89297" y="294679"/>
                </a:lnTo>
                <a:lnTo>
                  <a:pt x="71437" y="321469"/>
                </a:lnTo>
                <a:lnTo>
                  <a:pt x="53578" y="348258"/>
                </a:lnTo>
                <a:lnTo>
                  <a:pt x="35719" y="375047"/>
                </a:lnTo>
                <a:lnTo>
                  <a:pt x="17859" y="410765"/>
                </a:lnTo>
                <a:lnTo>
                  <a:pt x="8930" y="419695"/>
                </a:lnTo>
                <a:lnTo>
                  <a:pt x="8930" y="437555"/>
                </a:lnTo>
                <a:lnTo>
                  <a:pt x="0" y="464344"/>
                </a:lnTo>
                <a:lnTo>
                  <a:pt x="0" y="482203"/>
                </a:lnTo>
                <a:lnTo>
                  <a:pt x="0" y="508992"/>
                </a:lnTo>
                <a:lnTo>
                  <a:pt x="0" y="535781"/>
                </a:lnTo>
                <a:lnTo>
                  <a:pt x="26789" y="589359"/>
                </a:lnTo>
                <a:lnTo>
                  <a:pt x="62508" y="625078"/>
                </a:lnTo>
                <a:lnTo>
                  <a:pt x="107156" y="660797"/>
                </a:lnTo>
                <a:lnTo>
                  <a:pt x="169664" y="696515"/>
                </a:lnTo>
                <a:lnTo>
                  <a:pt x="223242" y="714375"/>
                </a:lnTo>
                <a:lnTo>
                  <a:pt x="267891" y="732234"/>
                </a:lnTo>
                <a:lnTo>
                  <a:pt x="321469" y="750093"/>
                </a:lnTo>
                <a:lnTo>
                  <a:pt x="375047" y="759023"/>
                </a:lnTo>
                <a:lnTo>
                  <a:pt x="437555" y="767953"/>
                </a:lnTo>
                <a:lnTo>
                  <a:pt x="500062" y="767953"/>
                </a:lnTo>
                <a:lnTo>
                  <a:pt x="580430" y="767953"/>
                </a:lnTo>
                <a:lnTo>
                  <a:pt x="660797" y="767953"/>
                </a:lnTo>
                <a:lnTo>
                  <a:pt x="750094" y="759023"/>
                </a:lnTo>
                <a:lnTo>
                  <a:pt x="848320" y="759023"/>
                </a:lnTo>
                <a:lnTo>
                  <a:pt x="946547" y="750093"/>
                </a:lnTo>
                <a:lnTo>
                  <a:pt x="1044773" y="741164"/>
                </a:lnTo>
                <a:lnTo>
                  <a:pt x="1143000" y="732234"/>
                </a:lnTo>
                <a:lnTo>
                  <a:pt x="1241226" y="723304"/>
                </a:lnTo>
                <a:lnTo>
                  <a:pt x="1348383" y="723304"/>
                </a:lnTo>
                <a:lnTo>
                  <a:pt x="1446609" y="714375"/>
                </a:lnTo>
                <a:lnTo>
                  <a:pt x="1544836" y="705445"/>
                </a:lnTo>
                <a:lnTo>
                  <a:pt x="1643062" y="696515"/>
                </a:lnTo>
                <a:lnTo>
                  <a:pt x="1741289" y="696515"/>
                </a:lnTo>
                <a:lnTo>
                  <a:pt x="1839516" y="696515"/>
                </a:lnTo>
                <a:lnTo>
                  <a:pt x="1946672" y="687586"/>
                </a:lnTo>
                <a:lnTo>
                  <a:pt x="2035969" y="687586"/>
                </a:lnTo>
                <a:lnTo>
                  <a:pt x="2134195" y="687586"/>
                </a:lnTo>
                <a:lnTo>
                  <a:pt x="2241351" y="678656"/>
                </a:lnTo>
                <a:lnTo>
                  <a:pt x="2330648" y="678656"/>
                </a:lnTo>
                <a:lnTo>
                  <a:pt x="2428875" y="678656"/>
                </a:lnTo>
                <a:lnTo>
                  <a:pt x="2518172" y="678656"/>
                </a:lnTo>
                <a:lnTo>
                  <a:pt x="2616398" y="678656"/>
                </a:lnTo>
                <a:lnTo>
                  <a:pt x="2705695" y="678656"/>
                </a:lnTo>
                <a:lnTo>
                  <a:pt x="2794992" y="678656"/>
                </a:lnTo>
                <a:lnTo>
                  <a:pt x="2875359" y="687586"/>
                </a:lnTo>
                <a:lnTo>
                  <a:pt x="2964656" y="687586"/>
                </a:lnTo>
                <a:lnTo>
                  <a:pt x="3045023" y="696515"/>
                </a:lnTo>
                <a:lnTo>
                  <a:pt x="3116461" y="696515"/>
                </a:lnTo>
                <a:lnTo>
                  <a:pt x="3187898" y="705445"/>
                </a:lnTo>
                <a:lnTo>
                  <a:pt x="3259336" y="705445"/>
                </a:lnTo>
                <a:lnTo>
                  <a:pt x="3339703" y="705445"/>
                </a:lnTo>
                <a:lnTo>
                  <a:pt x="3411141" y="705445"/>
                </a:lnTo>
                <a:lnTo>
                  <a:pt x="3491508" y="714375"/>
                </a:lnTo>
                <a:lnTo>
                  <a:pt x="3562945" y="714375"/>
                </a:lnTo>
                <a:lnTo>
                  <a:pt x="3634383" y="714375"/>
                </a:lnTo>
                <a:lnTo>
                  <a:pt x="3705820" y="705445"/>
                </a:lnTo>
                <a:lnTo>
                  <a:pt x="3768328" y="705445"/>
                </a:lnTo>
                <a:lnTo>
                  <a:pt x="3830836" y="705445"/>
                </a:lnTo>
                <a:lnTo>
                  <a:pt x="3893344" y="705445"/>
                </a:lnTo>
                <a:lnTo>
                  <a:pt x="3955851" y="696515"/>
                </a:lnTo>
                <a:lnTo>
                  <a:pt x="4009430" y="696515"/>
                </a:lnTo>
                <a:lnTo>
                  <a:pt x="4063008" y="696515"/>
                </a:lnTo>
                <a:lnTo>
                  <a:pt x="4116586" y="687586"/>
                </a:lnTo>
                <a:lnTo>
                  <a:pt x="4161234" y="687586"/>
                </a:lnTo>
                <a:lnTo>
                  <a:pt x="4214812" y="678656"/>
                </a:lnTo>
                <a:lnTo>
                  <a:pt x="4259461" y="669726"/>
                </a:lnTo>
                <a:lnTo>
                  <a:pt x="4304109" y="660797"/>
                </a:lnTo>
                <a:lnTo>
                  <a:pt x="4339828" y="651867"/>
                </a:lnTo>
                <a:lnTo>
                  <a:pt x="4375547" y="642937"/>
                </a:lnTo>
                <a:lnTo>
                  <a:pt x="4411266" y="625078"/>
                </a:lnTo>
                <a:lnTo>
                  <a:pt x="4438055" y="616148"/>
                </a:lnTo>
                <a:lnTo>
                  <a:pt x="4464844" y="598289"/>
                </a:lnTo>
                <a:lnTo>
                  <a:pt x="4482703" y="580430"/>
                </a:lnTo>
                <a:lnTo>
                  <a:pt x="4491633" y="562570"/>
                </a:lnTo>
                <a:lnTo>
                  <a:pt x="4500562" y="535781"/>
                </a:lnTo>
                <a:lnTo>
                  <a:pt x="4500562" y="508992"/>
                </a:lnTo>
                <a:lnTo>
                  <a:pt x="4500562" y="482203"/>
                </a:lnTo>
                <a:lnTo>
                  <a:pt x="4482703" y="455414"/>
                </a:lnTo>
                <a:lnTo>
                  <a:pt x="4464844" y="428625"/>
                </a:lnTo>
                <a:lnTo>
                  <a:pt x="4438055" y="392906"/>
                </a:lnTo>
                <a:lnTo>
                  <a:pt x="4393406" y="357187"/>
                </a:lnTo>
                <a:lnTo>
                  <a:pt x="4357687" y="321469"/>
                </a:lnTo>
                <a:lnTo>
                  <a:pt x="4313039" y="276820"/>
                </a:lnTo>
                <a:lnTo>
                  <a:pt x="4250531" y="241101"/>
                </a:lnTo>
                <a:lnTo>
                  <a:pt x="4196953" y="205383"/>
                </a:lnTo>
                <a:lnTo>
                  <a:pt x="4125516" y="160734"/>
                </a:lnTo>
                <a:lnTo>
                  <a:pt x="4045148" y="125015"/>
                </a:lnTo>
                <a:lnTo>
                  <a:pt x="3955851" y="98226"/>
                </a:lnTo>
                <a:lnTo>
                  <a:pt x="3848695" y="62508"/>
                </a:lnTo>
                <a:lnTo>
                  <a:pt x="3723680" y="44648"/>
                </a:lnTo>
                <a:lnTo>
                  <a:pt x="3589734" y="26789"/>
                </a:lnTo>
                <a:lnTo>
                  <a:pt x="3437930" y="8929"/>
                </a:lnTo>
                <a:lnTo>
                  <a:pt x="3295055" y="0"/>
                </a:lnTo>
                <a:lnTo>
                  <a:pt x="3143250" y="0"/>
                </a:lnTo>
                <a:lnTo>
                  <a:pt x="3009305" y="8929"/>
                </a:lnTo>
                <a:lnTo>
                  <a:pt x="2884289" y="8929"/>
                </a:lnTo>
                <a:lnTo>
                  <a:pt x="2884289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62508" y="4366617"/>
            <a:ext cx="4741665" cy="1026915"/>
          </a:xfrm>
          <a:custGeom>
            <a:avLst/>
            <a:gdLst/>
            <a:ahLst/>
            <a:cxnLst/>
            <a:rect l="0" t="0" r="0" b="0"/>
            <a:pathLst>
              <a:path w="4741665" h="1026915">
                <a:moveTo>
                  <a:pt x="4170164" y="89297"/>
                </a:moveTo>
                <a:lnTo>
                  <a:pt x="4179094" y="89297"/>
                </a:lnTo>
                <a:lnTo>
                  <a:pt x="4179094" y="98226"/>
                </a:lnTo>
                <a:lnTo>
                  <a:pt x="4188023" y="98226"/>
                </a:lnTo>
                <a:lnTo>
                  <a:pt x="4205883" y="98226"/>
                </a:lnTo>
                <a:lnTo>
                  <a:pt x="4223742" y="107156"/>
                </a:lnTo>
                <a:lnTo>
                  <a:pt x="4232672" y="107156"/>
                </a:lnTo>
                <a:lnTo>
                  <a:pt x="4241601" y="107156"/>
                </a:lnTo>
                <a:lnTo>
                  <a:pt x="4250531" y="107156"/>
                </a:lnTo>
                <a:lnTo>
                  <a:pt x="4259461" y="116086"/>
                </a:lnTo>
                <a:lnTo>
                  <a:pt x="4259461" y="116086"/>
                </a:lnTo>
                <a:lnTo>
                  <a:pt x="4259461" y="116086"/>
                </a:lnTo>
                <a:lnTo>
                  <a:pt x="4250531" y="116086"/>
                </a:lnTo>
                <a:lnTo>
                  <a:pt x="4241601" y="125015"/>
                </a:lnTo>
                <a:lnTo>
                  <a:pt x="4223742" y="125015"/>
                </a:lnTo>
                <a:lnTo>
                  <a:pt x="4205883" y="125015"/>
                </a:lnTo>
                <a:lnTo>
                  <a:pt x="4188023" y="125015"/>
                </a:lnTo>
                <a:lnTo>
                  <a:pt x="4152305" y="125015"/>
                </a:lnTo>
                <a:lnTo>
                  <a:pt x="4116586" y="116086"/>
                </a:lnTo>
                <a:lnTo>
                  <a:pt x="4071937" y="116086"/>
                </a:lnTo>
                <a:lnTo>
                  <a:pt x="4027289" y="116086"/>
                </a:lnTo>
                <a:lnTo>
                  <a:pt x="3973711" y="107156"/>
                </a:lnTo>
                <a:lnTo>
                  <a:pt x="3911203" y="107156"/>
                </a:lnTo>
                <a:lnTo>
                  <a:pt x="3848695" y="98226"/>
                </a:lnTo>
                <a:lnTo>
                  <a:pt x="3777258" y="89297"/>
                </a:lnTo>
                <a:lnTo>
                  <a:pt x="3705820" y="89297"/>
                </a:lnTo>
                <a:lnTo>
                  <a:pt x="3634383" y="80367"/>
                </a:lnTo>
                <a:lnTo>
                  <a:pt x="3554015" y="71437"/>
                </a:lnTo>
                <a:lnTo>
                  <a:pt x="3464719" y="62508"/>
                </a:lnTo>
                <a:lnTo>
                  <a:pt x="3384351" y="53578"/>
                </a:lnTo>
                <a:lnTo>
                  <a:pt x="3295055" y="35719"/>
                </a:lnTo>
                <a:lnTo>
                  <a:pt x="3205758" y="26789"/>
                </a:lnTo>
                <a:lnTo>
                  <a:pt x="3107531" y="17859"/>
                </a:lnTo>
                <a:lnTo>
                  <a:pt x="3009305" y="8929"/>
                </a:lnTo>
                <a:lnTo>
                  <a:pt x="2911078" y="8929"/>
                </a:lnTo>
                <a:lnTo>
                  <a:pt x="2812851" y="0"/>
                </a:lnTo>
                <a:lnTo>
                  <a:pt x="2705695" y="0"/>
                </a:lnTo>
                <a:lnTo>
                  <a:pt x="2598539" y="0"/>
                </a:lnTo>
                <a:lnTo>
                  <a:pt x="2491383" y="0"/>
                </a:lnTo>
                <a:lnTo>
                  <a:pt x="2384226" y="0"/>
                </a:lnTo>
                <a:lnTo>
                  <a:pt x="2277070" y="0"/>
                </a:lnTo>
                <a:lnTo>
                  <a:pt x="2178844" y="0"/>
                </a:lnTo>
                <a:lnTo>
                  <a:pt x="2071687" y="0"/>
                </a:lnTo>
                <a:lnTo>
                  <a:pt x="1973461" y="0"/>
                </a:lnTo>
                <a:lnTo>
                  <a:pt x="1875234" y="0"/>
                </a:lnTo>
                <a:lnTo>
                  <a:pt x="1768078" y="0"/>
                </a:lnTo>
                <a:lnTo>
                  <a:pt x="1669851" y="8929"/>
                </a:lnTo>
                <a:lnTo>
                  <a:pt x="1571625" y="8929"/>
                </a:lnTo>
                <a:lnTo>
                  <a:pt x="1464469" y="17859"/>
                </a:lnTo>
                <a:lnTo>
                  <a:pt x="1366242" y="26789"/>
                </a:lnTo>
                <a:lnTo>
                  <a:pt x="1276945" y="26789"/>
                </a:lnTo>
                <a:lnTo>
                  <a:pt x="1178719" y="35719"/>
                </a:lnTo>
                <a:lnTo>
                  <a:pt x="1089422" y="44648"/>
                </a:lnTo>
                <a:lnTo>
                  <a:pt x="1000125" y="53578"/>
                </a:lnTo>
                <a:lnTo>
                  <a:pt x="910828" y="62508"/>
                </a:lnTo>
                <a:lnTo>
                  <a:pt x="830461" y="71437"/>
                </a:lnTo>
                <a:lnTo>
                  <a:pt x="741164" y="80367"/>
                </a:lnTo>
                <a:lnTo>
                  <a:pt x="669726" y="89297"/>
                </a:lnTo>
                <a:lnTo>
                  <a:pt x="589359" y="98226"/>
                </a:lnTo>
                <a:lnTo>
                  <a:pt x="517922" y="107156"/>
                </a:lnTo>
                <a:lnTo>
                  <a:pt x="464344" y="125015"/>
                </a:lnTo>
                <a:lnTo>
                  <a:pt x="419695" y="133945"/>
                </a:lnTo>
                <a:lnTo>
                  <a:pt x="383976" y="142875"/>
                </a:lnTo>
                <a:lnTo>
                  <a:pt x="348258" y="160734"/>
                </a:lnTo>
                <a:lnTo>
                  <a:pt x="294680" y="178594"/>
                </a:lnTo>
                <a:lnTo>
                  <a:pt x="241101" y="196453"/>
                </a:lnTo>
                <a:lnTo>
                  <a:pt x="187523" y="223242"/>
                </a:lnTo>
                <a:lnTo>
                  <a:pt x="142875" y="250031"/>
                </a:lnTo>
                <a:lnTo>
                  <a:pt x="98226" y="285750"/>
                </a:lnTo>
                <a:lnTo>
                  <a:pt x="53578" y="321469"/>
                </a:lnTo>
                <a:lnTo>
                  <a:pt x="35719" y="339328"/>
                </a:lnTo>
                <a:lnTo>
                  <a:pt x="26789" y="357187"/>
                </a:lnTo>
                <a:lnTo>
                  <a:pt x="8930" y="383976"/>
                </a:lnTo>
                <a:lnTo>
                  <a:pt x="8930" y="410765"/>
                </a:lnTo>
                <a:lnTo>
                  <a:pt x="0" y="446484"/>
                </a:lnTo>
                <a:lnTo>
                  <a:pt x="8930" y="482203"/>
                </a:lnTo>
                <a:lnTo>
                  <a:pt x="17859" y="508992"/>
                </a:lnTo>
                <a:lnTo>
                  <a:pt x="71437" y="589360"/>
                </a:lnTo>
                <a:lnTo>
                  <a:pt x="142875" y="651867"/>
                </a:lnTo>
                <a:lnTo>
                  <a:pt x="214312" y="705446"/>
                </a:lnTo>
                <a:lnTo>
                  <a:pt x="312539" y="759024"/>
                </a:lnTo>
                <a:lnTo>
                  <a:pt x="392906" y="794742"/>
                </a:lnTo>
                <a:lnTo>
                  <a:pt x="482203" y="821531"/>
                </a:lnTo>
                <a:lnTo>
                  <a:pt x="571500" y="848321"/>
                </a:lnTo>
                <a:lnTo>
                  <a:pt x="660797" y="866180"/>
                </a:lnTo>
                <a:lnTo>
                  <a:pt x="767953" y="892969"/>
                </a:lnTo>
                <a:lnTo>
                  <a:pt x="884039" y="919758"/>
                </a:lnTo>
                <a:lnTo>
                  <a:pt x="1000125" y="937617"/>
                </a:lnTo>
                <a:lnTo>
                  <a:pt x="1125141" y="955477"/>
                </a:lnTo>
                <a:lnTo>
                  <a:pt x="1259086" y="973336"/>
                </a:lnTo>
                <a:lnTo>
                  <a:pt x="1393031" y="991196"/>
                </a:lnTo>
                <a:lnTo>
                  <a:pt x="1526976" y="1000125"/>
                </a:lnTo>
                <a:lnTo>
                  <a:pt x="1669851" y="1009055"/>
                </a:lnTo>
                <a:lnTo>
                  <a:pt x="1821656" y="1017985"/>
                </a:lnTo>
                <a:lnTo>
                  <a:pt x="1973461" y="1017985"/>
                </a:lnTo>
                <a:lnTo>
                  <a:pt x="2134195" y="1026914"/>
                </a:lnTo>
                <a:lnTo>
                  <a:pt x="2294930" y="1026914"/>
                </a:lnTo>
                <a:lnTo>
                  <a:pt x="2464594" y="1026914"/>
                </a:lnTo>
                <a:lnTo>
                  <a:pt x="2634258" y="1017985"/>
                </a:lnTo>
                <a:lnTo>
                  <a:pt x="2803922" y="1017985"/>
                </a:lnTo>
                <a:lnTo>
                  <a:pt x="2973586" y="1009055"/>
                </a:lnTo>
                <a:lnTo>
                  <a:pt x="3143250" y="1000125"/>
                </a:lnTo>
                <a:lnTo>
                  <a:pt x="3312914" y="991196"/>
                </a:lnTo>
                <a:lnTo>
                  <a:pt x="3473648" y="973336"/>
                </a:lnTo>
                <a:lnTo>
                  <a:pt x="3616523" y="964406"/>
                </a:lnTo>
                <a:lnTo>
                  <a:pt x="3759398" y="946547"/>
                </a:lnTo>
                <a:lnTo>
                  <a:pt x="3893344" y="928688"/>
                </a:lnTo>
                <a:lnTo>
                  <a:pt x="4018359" y="910828"/>
                </a:lnTo>
                <a:lnTo>
                  <a:pt x="4134445" y="892969"/>
                </a:lnTo>
                <a:lnTo>
                  <a:pt x="4250531" y="875110"/>
                </a:lnTo>
                <a:lnTo>
                  <a:pt x="4348758" y="857250"/>
                </a:lnTo>
                <a:lnTo>
                  <a:pt x="4438055" y="830461"/>
                </a:lnTo>
                <a:lnTo>
                  <a:pt x="4518422" y="803672"/>
                </a:lnTo>
                <a:lnTo>
                  <a:pt x="4580930" y="776883"/>
                </a:lnTo>
                <a:lnTo>
                  <a:pt x="4643437" y="741164"/>
                </a:lnTo>
                <a:lnTo>
                  <a:pt x="4688086" y="705446"/>
                </a:lnTo>
                <a:lnTo>
                  <a:pt x="4714875" y="669727"/>
                </a:lnTo>
                <a:lnTo>
                  <a:pt x="4732734" y="625078"/>
                </a:lnTo>
                <a:lnTo>
                  <a:pt x="4741664" y="580430"/>
                </a:lnTo>
                <a:lnTo>
                  <a:pt x="4741664" y="535781"/>
                </a:lnTo>
                <a:lnTo>
                  <a:pt x="4723805" y="482203"/>
                </a:lnTo>
                <a:lnTo>
                  <a:pt x="4679156" y="428625"/>
                </a:lnTo>
                <a:lnTo>
                  <a:pt x="4634508" y="375047"/>
                </a:lnTo>
                <a:lnTo>
                  <a:pt x="4572000" y="321469"/>
                </a:lnTo>
                <a:lnTo>
                  <a:pt x="4500562" y="267890"/>
                </a:lnTo>
                <a:lnTo>
                  <a:pt x="4402336" y="214312"/>
                </a:lnTo>
                <a:lnTo>
                  <a:pt x="4295180" y="169664"/>
                </a:lnTo>
                <a:lnTo>
                  <a:pt x="4161234" y="133945"/>
                </a:lnTo>
                <a:lnTo>
                  <a:pt x="4000500" y="98226"/>
                </a:lnTo>
                <a:lnTo>
                  <a:pt x="3804047" y="71437"/>
                </a:lnTo>
                <a:lnTo>
                  <a:pt x="3580805" y="53578"/>
                </a:lnTo>
                <a:lnTo>
                  <a:pt x="3580805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4125516" y="4830961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892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4179094" y="4857750"/>
            <a:ext cx="1" cy="35720"/>
          </a:xfrm>
          <a:custGeom>
            <a:avLst/>
            <a:gdLst/>
            <a:ahLst/>
            <a:cxnLst/>
            <a:rect l="0" t="0" r="0" b="0"/>
            <a:pathLst>
              <a:path w="1" h="35720">
                <a:moveTo>
                  <a:pt x="0" y="35719"/>
                </a:moveTo>
                <a:lnTo>
                  <a:pt x="0" y="35719"/>
                </a:lnTo>
                <a:lnTo>
                  <a:pt x="0" y="2678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098727" y="1303734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2669977" y="5634632"/>
            <a:ext cx="214313" cy="348259"/>
          </a:xfrm>
          <a:custGeom>
            <a:avLst/>
            <a:gdLst/>
            <a:ahLst/>
            <a:cxnLst/>
            <a:rect l="0" t="0" r="0" b="0"/>
            <a:pathLst>
              <a:path w="214313" h="348259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35719"/>
                </a:lnTo>
                <a:lnTo>
                  <a:pt x="8929" y="71438"/>
                </a:lnTo>
                <a:lnTo>
                  <a:pt x="8929" y="116086"/>
                </a:lnTo>
                <a:lnTo>
                  <a:pt x="0" y="169664"/>
                </a:lnTo>
                <a:lnTo>
                  <a:pt x="0" y="223242"/>
                </a:lnTo>
                <a:lnTo>
                  <a:pt x="0" y="276820"/>
                </a:lnTo>
                <a:lnTo>
                  <a:pt x="0" y="312539"/>
                </a:lnTo>
                <a:lnTo>
                  <a:pt x="17859" y="339328"/>
                </a:lnTo>
                <a:lnTo>
                  <a:pt x="35718" y="348258"/>
                </a:lnTo>
                <a:lnTo>
                  <a:pt x="71437" y="339328"/>
                </a:lnTo>
                <a:lnTo>
                  <a:pt x="107156" y="312539"/>
                </a:lnTo>
                <a:lnTo>
                  <a:pt x="142875" y="285750"/>
                </a:lnTo>
                <a:lnTo>
                  <a:pt x="187523" y="250031"/>
                </a:lnTo>
                <a:lnTo>
                  <a:pt x="205382" y="214313"/>
                </a:lnTo>
                <a:lnTo>
                  <a:pt x="214312" y="187523"/>
                </a:lnTo>
                <a:lnTo>
                  <a:pt x="214312" y="18752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366367" y="5741788"/>
            <a:ext cx="517923" cy="142876"/>
          </a:xfrm>
          <a:custGeom>
            <a:avLst/>
            <a:gdLst/>
            <a:ahLst/>
            <a:cxnLst/>
            <a:rect l="0" t="0" r="0" b="0"/>
            <a:pathLst>
              <a:path w="517923" h="142876">
                <a:moveTo>
                  <a:pt x="0" y="142875"/>
                </a:moveTo>
                <a:lnTo>
                  <a:pt x="0" y="142875"/>
                </a:lnTo>
                <a:lnTo>
                  <a:pt x="8930" y="133946"/>
                </a:lnTo>
                <a:lnTo>
                  <a:pt x="26789" y="116086"/>
                </a:lnTo>
                <a:lnTo>
                  <a:pt x="53578" y="107157"/>
                </a:lnTo>
                <a:lnTo>
                  <a:pt x="107156" y="89297"/>
                </a:lnTo>
                <a:lnTo>
                  <a:pt x="178594" y="71438"/>
                </a:lnTo>
                <a:lnTo>
                  <a:pt x="250031" y="53578"/>
                </a:lnTo>
                <a:lnTo>
                  <a:pt x="321469" y="44649"/>
                </a:lnTo>
                <a:lnTo>
                  <a:pt x="392906" y="35719"/>
                </a:lnTo>
                <a:lnTo>
                  <a:pt x="455414" y="26789"/>
                </a:lnTo>
                <a:lnTo>
                  <a:pt x="517922" y="0"/>
                </a:lnTo>
                <a:lnTo>
                  <a:pt x="51792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3036094" y="5741788"/>
            <a:ext cx="35720" cy="160736"/>
          </a:xfrm>
          <a:custGeom>
            <a:avLst/>
            <a:gdLst/>
            <a:ahLst/>
            <a:cxnLst/>
            <a:rect l="0" t="0" r="0" b="0"/>
            <a:pathLst>
              <a:path w="35720" h="160736">
                <a:moveTo>
                  <a:pt x="35719" y="0"/>
                </a:moveTo>
                <a:lnTo>
                  <a:pt x="35719" y="8930"/>
                </a:lnTo>
                <a:lnTo>
                  <a:pt x="26789" y="26789"/>
                </a:lnTo>
                <a:lnTo>
                  <a:pt x="17859" y="62508"/>
                </a:lnTo>
                <a:lnTo>
                  <a:pt x="8929" y="98227"/>
                </a:lnTo>
                <a:lnTo>
                  <a:pt x="0" y="125016"/>
                </a:lnTo>
                <a:lnTo>
                  <a:pt x="0" y="151805"/>
                </a:lnTo>
                <a:lnTo>
                  <a:pt x="0" y="160735"/>
                </a:lnTo>
                <a:lnTo>
                  <a:pt x="0" y="151805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3053953" y="5607843"/>
            <a:ext cx="44650" cy="80368"/>
          </a:xfrm>
          <a:custGeom>
            <a:avLst/>
            <a:gdLst/>
            <a:ahLst/>
            <a:cxnLst/>
            <a:rect l="0" t="0" r="0" b="0"/>
            <a:pathLst>
              <a:path w="44650" h="80368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35719"/>
                </a:lnTo>
                <a:lnTo>
                  <a:pt x="17860" y="53578"/>
                </a:lnTo>
                <a:lnTo>
                  <a:pt x="35719" y="71437"/>
                </a:lnTo>
                <a:lnTo>
                  <a:pt x="44649" y="80367"/>
                </a:lnTo>
                <a:lnTo>
                  <a:pt x="44649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116461" y="5706070"/>
            <a:ext cx="348259" cy="142876"/>
          </a:xfrm>
          <a:custGeom>
            <a:avLst/>
            <a:gdLst/>
            <a:ahLst/>
            <a:cxnLst/>
            <a:rect l="0" t="0" r="0" b="0"/>
            <a:pathLst>
              <a:path w="348259" h="142876">
                <a:moveTo>
                  <a:pt x="26789" y="62507"/>
                </a:moveTo>
                <a:lnTo>
                  <a:pt x="17859" y="62507"/>
                </a:lnTo>
                <a:lnTo>
                  <a:pt x="8930" y="71437"/>
                </a:lnTo>
                <a:lnTo>
                  <a:pt x="0" y="80367"/>
                </a:lnTo>
                <a:lnTo>
                  <a:pt x="0" y="89296"/>
                </a:lnTo>
                <a:lnTo>
                  <a:pt x="0" y="98226"/>
                </a:lnTo>
                <a:lnTo>
                  <a:pt x="0" y="107156"/>
                </a:lnTo>
                <a:lnTo>
                  <a:pt x="8930" y="107156"/>
                </a:lnTo>
                <a:lnTo>
                  <a:pt x="17859" y="107156"/>
                </a:lnTo>
                <a:lnTo>
                  <a:pt x="26789" y="107156"/>
                </a:lnTo>
                <a:lnTo>
                  <a:pt x="35719" y="107156"/>
                </a:lnTo>
                <a:lnTo>
                  <a:pt x="44648" y="98226"/>
                </a:lnTo>
                <a:lnTo>
                  <a:pt x="44648" y="80367"/>
                </a:lnTo>
                <a:lnTo>
                  <a:pt x="53578" y="71437"/>
                </a:lnTo>
                <a:lnTo>
                  <a:pt x="53578" y="62507"/>
                </a:lnTo>
                <a:lnTo>
                  <a:pt x="53578" y="53578"/>
                </a:lnTo>
                <a:lnTo>
                  <a:pt x="53578" y="44648"/>
                </a:lnTo>
                <a:lnTo>
                  <a:pt x="53578" y="44648"/>
                </a:lnTo>
                <a:lnTo>
                  <a:pt x="53578" y="44648"/>
                </a:lnTo>
                <a:lnTo>
                  <a:pt x="53578" y="53578"/>
                </a:lnTo>
                <a:lnTo>
                  <a:pt x="53578" y="71437"/>
                </a:lnTo>
                <a:lnTo>
                  <a:pt x="62508" y="89296"/>
                </a:lnTo>
                <a:lnTo>
                  <a:pt x="62508" y="98226"/>
                </a:lnTo>
                <a:lnTo>
                  <a:pt x="71437" y="107156"/>
                </a:lnTo>
                <a:lnTo>
                  <a:pt x="80367" y="107156"/>
                </a:lnTo>
                <a:lnTo>
                  <a:pt x="89297" y="107156"/>
                </a:lnTo>
                <a:lnTo>
                  <a:pt x="98227" y="98226"/>
                </a:lnTo>
                <a:lnTo>
                  <a:pt x="107156" y="80367"/>
                </a:lnTo>
                <a:lnTo>
                  <a:pt x="116086" y="62507"/>
                </a:lnTo>
                <a:lnTo>
                  <a:pt x="125016" y="44648"/>
                </a:lnTo>
                <a:lnTo>
                  <a:pt x="133945" y="26789"/>
                </a:lnTo>
                <a:lnTo>
                  <a:pt x="151805" y="8929"/>
                </a:lnTo>
                <a:lnTo>
                  <a:pt x="160734" y="0"/>
                </a:lnTo>
                <a:lnTo>
                  <a:pt x="169664" y="0"/>
                </a:lnTo>
                <a:lnTo>
                  <a:pt x="187523" y="8929"/>
                </a:lnTo>
                <a:lnTo>
                  <a:pt x="196453" y="35718"/>
                </a:lnTo>
                <a:lnTo>
                  <a:pt x="214312" y="71437"/>
                </a:lnTo>
                <a:lnTo>
                  <a:pt x="223242" y="98226"/>
                </a:lnTo>
                <a:lnTo>
                  <a:pt x="241102" y="133945"/>
                </a:lnTo>
                <a:lnTo>
                  <a:pt x="250031" y="142875"/>
                </a:lnTo>
                <a:lnTo>
                  <a:pt x="276820" y="142875"/>
                </a:lnTo>
                <a:lnTo>
                  <a:pt x="294680" y="133945"/>
                </a:lnTo>
                <a:lnTo>
                  <a:pt x="312539" y="107156"/>
                </a:lnTo>
                <a:lnTo>
                  <a:pt x="339328" y="80367"/>
                </a:lnTo>
                <a:lnTo>
                  <a:pt x="348258" y="44648"/>
                </a:lnTo>
                <a:lnTo>
                  <a:pt x="348258" y="8929"/>
                </a:lnTo>
                <a:lnTo>
                  <a:pt x="348258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3437930" y="5670351"/>
            <a:ext cx="223243" cy="160735"/>
          </a:xfrm>
          <a:custGeom>
            <a:avLst/>
            <a:gdLst/>
            <a:ahLst/>
            <a:cxnLst/>
            <a:rect l="0" t="0" r="0" b="0"/>
            <a:pathLst>
              <a:path w="223243" h="160735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8929" y="80367"/>
                </a:lnTo>
                <a:lnTo>
                  <a:pt x="8929" y="71437"/>
                </a:lnTo>
                <a:lnTo>
                  <a:pt x="17859" y="62508"/>
                </a:lnTo>
                <a:lnTo>
                  <a:pt x="35718" y="62508"/>
                </a:lnTo>
                <a:lnTo>
                  <a:pt x="53578" y="53578"/>
                </a:lnTo>
                <a:lnTo>
                  <a:pt x="80367" y="44648"/>
                </a:lnTo>
                <a:lnTo>
                  <a:pt x="107156" y="35719"/>
                </a:lnTo>
                <a:lnTo>
                  <a:pt x="116086" y="26789"/>
                </a:lnTo>
                <a:lnTo>
                  <a:pt x="133945" y="17859"/>
                </a:lnTo>
                <a:lnTo>
                  <a:pt x="125015" y="8929"/>
                </a:lnTo>
                <a:lnTo>
                  <a:pt x="107156" y="0"/>
                </a:lnTo>
                <a:lnTo>
                  <a:pt x="89297" y="0"/>
                </a:lnTo>
                <a:lnTo>
                  <a:pt x="53578" y="8929"/>
                </a:lnTo>
                <a:lnTo>
                  <a:pt x="26789" y="35719"/>
                </a:lnTo>
                <a:lnTo>
                  <a:pt x="8929" y="62508"/>
                </a:lnTo>
                <a:lnTo>
                  <a:pt x="8929" y="98226"/>
                </a:lnTo>
                <a:lnTo>
                  <a:pt x="17859" y="133945"/>
                </a:lnTo>
                <a:lnTo>
                  <a:pt x="53578" y="151804"/>
                </a:lnTo>
                <a:lnTo>
                  <a:pt x="107156" y="160734"/>
                </a:lnTo>
                <a:lnTo>
                  <a:pt x="169664" y="160734"/>
                </a:lnTo>
                <a:lnTo>
                  <a:pt x="223242" y="133945"/>
                </a:lnTo>
                <a:lnTo>
                  <a:pt x="223242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3839766" y="5554266"/>
            <a:ext cx="276821" cy="71437"/>
          </a:xfrm>
          <a:custGeom>
            <a:avLst/>
            <a:gdLst/>
            <a:ahLst/>
            <a:cxnLst/>
            <a:rect l="0" t="0" r="0" b="0"/>
            <a:pathLst>
              <a:path w="276821" h="71437">
                <a:moveTo>
                  <a:pt x="0" y="71436"/>
                </a:moveTo>
                <a:lnTo>
                  <a:pt x="0" y="62507"/>
                </a:lnTo>
                <a:lnTo>
                  <a:pt x="8929" y="53577"/>
                </a:lnTo>
                <a:lnTo>
                  <a:pt x="26789" y="44647"/>
                </a:lnTo>
                <a:lnTo>
                  <a:pt x="62507" y="26788"/>
                </a:lnTo>
                <a:lnTo>
                  <a:pt x="107156" y="17859"/>
                </a:lnTo>
                <a:lnTo>
                  <a:pt x="151804" y="8929"/>
                </a:lnTo>
                <a:lnTo>
                  <a:pt x="205382" y="0"/>
                </a:lnTo>
                <a:lnTo>
                  <a:pt x="250031" y="0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3991570" y="5661421"/>
            <a:ext cx="169665" cy="26790"/>
          </a:xfrm>
          <a:custGeom>
            <a:avLst/>
            <a:gdLst/>
            <a:ahLst/>
            <a:cxnLst/>
            <a:rect l="0" t="0" r="0" b="0"/>
            <a:pathLst>
              <a:path w="169665" h="2679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35719" y="26789"/>
                </a:lnTo>
                <a:lnTo>
                  <a:pt x="71438" y="26789"/>
                </a:lnTo>
                <a:lnTo>
                  <a:pt x="116086" y="1785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4572000" y="5161359"/>
            <a:ext cx="214314" cy="437555"/>
          </a:xfrm>
          <a:custGeom>
            <a:avLst/>
            <a:gdLst/>
            <a:ahLst/>
            <a:cxnLst/>
            <a:rect l="0" t="0" r="0" b="0"/>
            <a:pathLst>
              <a:path w="214314" h="437555">
                <a:moveTo>
                  <a:pt x="35719" y="26789"/>
                </a:moveTo>
                <a:lnTo>
                  <a:pt x="35719" y="17860"/>
                </a:lnTo>
                <a:lnTo>
                  <a:pt x="35719" y="8930"/>
                </a:lnTo>
                <a:lnTo>
                  <a:pt x="44648" y="8930"/>
                </a:lnTo>
                <a:lnTo>
                  <a:pt x="44648" y="0"/>
                </a:lnTo>
                <a:lnTo>
                  <a:pt x="53578" y="8930"/>
                </a:lnTo>
                <a:lnTo>
                  <a:pt x="53578" y="26789"/>
                </a:lnTo>
                <a:lnTo>
                  <a:pt x="44648" y="62508"/>
                </a:lnTo>
                <a:lnTo>
                  <a:pt x="35719" y="107157"/>
                </a:lnTo>
                <a:lnTo>
                  <a:pt x="26789" y="169664"/>
                </a:lnTo>
                <a:lnTo>
                  <a:pt x="8930" y="241102"/>
                </a:lnTo>
                <a:lnTo>
                  <a:pt x="0" y="312539"/>
                </a:lnTo>
                <a:lnTo>
                  <a:pt x="8930" y="366118"/>
                </a:lnTo>
                <a:lnTo>
                  <a:pt x="17859" y="410766"/>
                </a:lnTo>
                <a:lnTo>
                  <a:pt x="35719" y="428625"/>
                </a:lnTo>
                <a:lnTo>
                  <a:pt x="62508" y="437554"/>
                </a:lnTo>
                <a:lnTo>
                  <a:pt x="98227" y="437554"/>
                </a:lnTo>
                <a:lnTo>
                  <a:pt x="142875" y="419695"/>
                </a:lnTo>
                <a:lnTo>
                  <a:pt x="178594" y="410766"/>
                </a:lnTo>
                <a:lnTo>
                  <a:pt x="205383" y="383977"/>
                </a:lnTo>
                <a:lnTo>
                  <a:pt x="214313" y="357188"/>
                </a:lnTo>
                <a:lnTo>
                  <a:pt x="205383" y="330399"/>
                </a:lnTo>
                <a:lnTo>
                  <a:pt x="205383" y="33039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4375547" y="5304234"/>
            <a:ext cx="482204" cy="151806"/>
          </a:xfrm>
          <a:custGeom>
            <a:avLst/>
            <a:gdLst/>
            <a:ahLst/>
            <a:cxnLst/>
            <a:rect l="0" t="0" r="0" b="0"/>
            <a:pathLst>
              <a:path w="482204" h="151806">
                <a:moveTo>
                  <a:pt x="0" y="151805"/>
                </a:moveTo>
                <a:lnTo>
                  <a:pt x="0" y="151805"/>
                </a:lnTo>
                <a:lnTo>
                  <a:pt x="0" y="142875"/>
                </a:lnTo>
                <a:lnTo>
                  <a:pt x="8930" y="125016"/>
                </a:lnTo>
                <a:lnTo>
                  <a:pt x="35719" y="107157"/>
                </a:lnTo>
                <a:lnTo>
                  <a:pt x="89297" y="89297"/>
                </a:lnTo>
                <a:lnTo>
                  <a:pt x="151805" y="71438"/>
                </a:lnTo>
                <a:lnTo>
                  <a:pt x="232172" y="53579"/>
                </a:lnTo>
                <a:lnTo>
                  <a:pt x="312539" y="44649"/>
                </a:lnTo>
                <a:lnTo>
                  <a:pt x="375047" y="26789"/>
                </a:lnTo>
                <a:lnTo>
                  <a:pt x="437555" y="17860"/>
                </a:lnTo>
                <a:lnTo>
                  <a:pt x="482203" y="0"/>
                </a:lnTo>
                <a:lnTo>
                  <a:pt x="48220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4866680" y="5286375"/>
            <a:ext cx="187524" cy="116087"/>
          </a:xfrm>
          <a:custGeom>
            <a:avLst/>
            <a:gdLst/>
            <a:ahLst/>
            <a:cxnLst/>
            <a:rect l="0" t="0" r="0" b="0"/>
            <a:pathLst>
              <a:path w="187524" h="116087">
                <a:moveTo>
                  <a:pt x="0" y="107156"/>
                </a:moveTo>
                <a:lnTo>
                  <a:pt x="8929" y="107156"/>
                </a:lnTo>
                <a:lnTo>
                  <a:pt x="8929" y="107156"/>
                </a:lnTo>
                <a:lnTo>
                  <a:pt x="8929" y="116086"/>
                </a:lnTo>
                <a:lnTo>
                  <a:pt x="17859" y="116086"/>
                </a:lnTo>
                <a:lnTo>
                  <a:pt x="26789" y="116086"/>
                </a:lnTo>
                <a:lnTo>
                  <a:pt x="44648" y="107156"/>
                </a:lnTo>
                <a:lnTo>
                  <a:pt x="71437" y="98227"/>
                </a:lnTo>
                <a:lnTo>
                  <a:pt x="107156" y="80367"/>
                </a:lnTo>
                <a:lnTo>
                  <a:pt x="142875" y="53578"/>
                </a:lnTo>
                <a:lnTo>
                  <a:pt x="169664" y="26789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4857750" y="5232797"/>
            <a:ext cx="258962" cy="330399"/>
          </a:xfrm>
          <a:custGeom>
            <a:avLst/>
            <a:gdLst/>
            <a:ahLst/>
            <a:cxnLst/>
            <a:rect l="0" t="0" r="0" b="0"/>
            <a:pathLst>
              <a:path w="258962" h="330399">
                <a:moveTo>
                  <a:pt x="107156" y="0"/>
                </a:moveTo>
                <a:lnTo>
                  <a:pt x="98227" y="17859"/>
                </a:lnTo>
                <a:lnTo>
                  <a:pt x="71438" y="44648"/>
                </a:lnTo>
                <a:lnTo>
                  <a:pt x="35719" y="89297"/>
                </a:lnTo>
                <a:lnTo>
                  <a:pt x="8930" y="151805"/>
                </a:lnTo>
                <a:lnTo>
                  <a:pt x="0" y="205383"/>
                </a:lnTo>
                <a:lnTo>
                  <a:pt x="0" y="258961"/>
                </a:lnTo>
                <a:lnTo>
                  <a:pt x="26789" y="294680"/>
                </a:lnTo>
                <a:lnTo>
                  <a:pt x="71438" y="321469"/>
                </a:lnTo>
                <a:lnTo>
                  <a:pt x="133945" y="330398"/>
                </a:lnTo>
                <a:lnTo>
                  <a:pt x="196453" y="321469"/>
                </a:lnTo>
                <a:lnTo>
                  <a:pt x="258961" y="294680"/>
                </a:lnTo>
                <a:lnTo>
                  <a:pt x="258961" y="29468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5161359" y="5214938"/>
            <a:ext cx="312540" cy="276821"/>
          </a:xfrm>
          <a:custGeom>
            <a:avLst/>
            <a:gdLst/>
            <a:ahLst/>
            <a:cxnLst/>
            <a:rect l="0" t="0" r="0" b="0"/>
            <a:pathLst>
              <a:path w="312540" h="276821">
                <a:moveTo>
                  <a:pt x="62508" y="0"/>
                </a:moveTo>
                <a:lnTo>
                  <a:pt x="62508" y="8929"/>
                </a:lnTo>
                <a:lnTo>
                  <a:pt x="53579" y="17859"/>
                </a:lnTo>
                <a:lnTo>
                  <a:pt x="35719" y="44648"/>
                </a:lnTo>
                <a:lnTo>
                  <a:pt x="26789" y="71437"/>
                </a:lnTo>
                <a:lnTo>
                  <a:pt x="8930" y="116085"/>
                </a:lnTo>
                <a:lnTo>
                  <a:pt x="0" y="160734"/>
                </a:lnTo>
                <a:lnTo>
                  <a:pt x="0" y="196453"/>
                </a:lnTo>
                <a:lnTo>
                  <a:pt x="0" y="232171"/>
                </a:lnTo>
                <a:lnTo>
                  <a:pt x="8930" y="250031"/>
                </a:lnTo>
                <a:lnTo>
                  <a:pt x="17860" y="258960"/>
                </a:lnTo>
                <a:lnTo>
                  <a:pt x="35719" y="258960"/>
                </a:lnTo>
                <a:lnTo>
                  <a:pt x="53579" y="241101"/>
                </a:lnTo>
                <a:lnTo>
                  <a:pt x="71438" y="205382"/>
                </a:lnTo>
                <a:lnTo>
                  <a:pt x="89297" y="169664"/>
                </a:lnTo>
                <a:lnTo>
                  <a:pt x="116086" y="116085"/>
                </a:lnTo>
                <a:lnTo>
                  <a:pt x="142875" y="71437"/>
                </a:lnTo>
                <a:lnTo>
                  <a:pt x="169664" y="35718"/>
                </a:lnTo>
                <a:lnTo>
                  <a:pt x="187524" y="17859"/>
                </a:lnTo>
                <a:lnTo>
                  <a:pt x="205383" y="8929"/>
                </a:lnTo>
                <a:lnTo>
                  <a:pt x="214313" y="26789"/>
                </a:lnTo>
                <a:lnTo>
                  <a:pt x="223243" y="71437"/>
                </a:lnTo>
                <a:lnTo>
                  <a:pt x="232172" y="116085"/>
                </a:lnTo>
                <a:lnTo>
                  <a:pt x="241102" y="178593"/>
                </a:lnTo>
                <a:lnTo>
                  <a:pt x="250032" y="223242"/>
                </a:lnTo>
                <a:lnTo>
                  <a:pt x="267891" y="258960"/>
                </a:lnTo>
                <a:lnTo>
                  <a:pt x="294680" y="276820"/>
                </a:lnTo>
                <a:lnTo>
                  <a:pt x="312539" y="267890"/>
                </a:lnTo>
                <a:lnTo>
                  <a:pt x="312539" y="26789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5447109" y="4920258"/>
            <a:ext cx="437556" cy="517923"/>
          </a:xfrm>
          <a:custGeom>
            <a:avLst/>
            <a:gdLst/>
            <a:ahLst/>
            <a:cxnLst/>
            <a:rect l="0" t="0" r="0" b="0"/>
            <a:pathLst>
              <a:path w="437556" h="517923">
                <a:moveTo>
                  <a:pt x="169664" y="232172"/>
                </a:moveTo>
                <a:lnTo>
                  <a:pt x="160735" y="241101"/>
                </a:lnTo>
                <a:lnTo>
                  <a:pt x="142875" y="250031"/>
                </a:lnTo>
                <a:lnTo>
                  <a:pt x="116086" y="258961"/>
                </a:lnTo>
                <a:lnTo>
                  <a:pt x="89297" y="285750"/>
                </a:lnTo>
                <a:lnTo>
                  <a:pt x="53579" y="321469"/>
                </a:lnTo>
                <a:lnTo>
                  <a:pt x="26789" y="366117"/>
                </a:lnTo>
                <a:lnTo>
                  <a:pt x="0" y="419695"/>
                </a:lnTo>
                <a:lnTo>
                  <a:pt x="0" y="464344"/>
                </a:lnTo>
                <a:lnTo>
                  <a:pt x="8930" y="491133"/>
                </a:lnTo>
                <a:lnTo>
                  <a:pt x="26789" y="517922"/>
                </a:lnTo>
                <a:lnTo>
                  <a:pt x="71438" y="517922"/>
                </a:lnTo>
                <a:lnTo>
                  <a:pt x="116086" y="508992"/>
                </a:lnTo>
                <a:lnTo>
                  <a:pt x="160735" y="482203"/>
                </a:lnTo>
                <a:lnTo>
                  <a:pt x="205383" y="446484"/>
                </a:lnTo>
                <a:lnTo>
                  <a:pt x="241102" y="401836"/>
                </a:lnTo>
                <a:lnTo>
                  <a:pt x="267891" y="348258"/>
                </a:lnTo>
                <a:lnTo>
                  <a:pt x="285750" y="285750"/>
                </a:lnTo>
                <a:lnTo>
                  <a:pt x="294680" y="214312"/>
                </a:lnTo>
                <a:lnTo>
                  <a:pt x="294680" y="142875"/>
                </a:lnTo>
                <a:lnTo>
                  <a:pt x="285750" y="80367"/>
                </a:lnTo>
                <a:lnTo>
                  <a:pt x="267891" y="35719"/>
                </a:lnTo>
                <a:lnTo>
                  <a:pt x="250032" y="8930"/>
                </a:lnTo>
                <a:lnTo>
                  <a:pt x="223243" y="0"/>
                </a:lnTo>
                <a:lnTo>
                  <a:pt x="187524" y="17859"/>
                </a:lnTo>
                <a:lnTo>
                  <a:pt x="151805" y="62508"/>
                </a:lnTo>
                <a:lnTo>
                  <a:pt x="125016" y="116086"/>
                </a:lnTo>
                <a:lnTo>
                  <a:pt x="107157" y="187523"/>
                </a:lnTo>
                <a:lnTo>
                  <a:pt x="107157" y="258961"/>
                </a:lnTo>
                <a:lnTo>
                  <a:pt x="133946" y="321469"/>
                </a:lnTo>
                <a:lnTo>
                  <a:pt x="169664" y="366117"/>
                </a:lnTo>
                <a:lnTo>
                  <a:pt x="214313" y="401836"/>
                </a:lnTo>
                <a:lnTo>
                  <a:pt x="276821" y="428625"/>
                </a:lnTo>
                <a:lnTo>
                  <a:pt x="330399" y="437555"/>
                </a:lnTo>
                <a:lnTo>
                  <a:pt x="383977" y="437555"/>
                </a:lnTo>
                <a:lnTo>
                  <a:pt x="437555" y="410765"/>
                </a:lnTo>
                <a:lnTo>
                  <a:pt x="437555" y="41076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5973961" y="5009555"/>
            <a:ext cx="241103" cy="151805"/>
          </a:xfrm>
          <a:custGeom>
            <a:avLst/>
            <a:gdLst/>
            <a:ahLst/>
            <a:cxnLst/>
            <a:rect l="0" t="0" r="0" b="0"/>
            <a:pathLst>
              <a:path w="241103" h="151805">
                <a:moveTo>
                  <a:pt x="0" y="151804"/>
                </a:moveTo>
                <a:lnTo>
                  <a:pt x="0" y="142875"/>
                </a:lnTo>
                <a:lnTo>
                  <a:pt x="8930" y="125015"/>
                </a:lnTo>
                <a:lnTo>
                  <a:pt x="17859" y="107156"/>
                </a:lnTo>
                <a:lnTo>
                  <a:pt x="44648" y="98226"/>
                </a:lnTo>
                <a:lnTo>
                  <a:pt x="80367" y="80367"/>
                </a:lnTo>
                <a:lnTo>
                  <a:pt x="125016" y="71437"/>
                </a:lnTo>
                <a:lnTo>
                  <a:pt x="169664" y="53578"/>
                </a:lnTo>
                <a:lnTo>
                  <a:pt x="214312" y="26789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6482953" y="4589859"/>
            <a:ext cx="223243" cy="473275"/>
          </a:xfrm>
          <a:custGeom>
            <a:avLst/>
            <a:gdLst/>
            <a:ahLst/>
            <a:cxnLst/>
            <a:rect l="0" t="0" r="0" b="0"/>
            <a:pathLst>
              <a:path w="223243" h="473275">
                <a:moveTo>
                  <a:pt x="62508" y="0"/>
                </a:moveTo>
                <a:lnTo>
                  <a:pt x="62508" y="0"/>
                </a:lnTo>
                <a:lnTo>
                  <a:pt x="62508" y="0"/>
                </a:lnTo>
                <a:lnTo>
                  <a:pt x="62508" y="8930"/>
                </a:lnTo>
                <a:lnTo>
                  <a:pt x="62508" y="26789"/>
                </a:lnTo>
                <a:lnTo>
                  <a:pt x="62508" y="53578"/>
                </a:lnTo>
                <a:lnTo>
                  <a:pt x="53578" y="98227"/>
                </a:lnTo>
                <a:lnTo>
                  <a:pt x="44649" y="151805"/>
                </a:lnTo>
                <a:lnTo>
                  <a:pt x="26789" y="214312"/>
                </a:lnTo>
                <a:lnTo>
                  <a:pt x="8930" y="276820"/>
                </a:lnTo>
                <a:lnTo>
                  <a:pt x="0" y="339329"/>
                </a:lnTo>
                <a:lnTo>
                  <a:pt x="0" y="392907"/>
                </a:lnTo>
                <a:lnTo>
                  <a:pt x="8930" y="437555"/>
                </a:lnTo>
                <a:lnTo>
                  <a:pt x="26789" y="455414"/>
                </a:lnTo>
                <a:lnTo>
                  <a:pt x="71438" y="473274"/>
                </a:lnTo>
                <a:lnTo>
                  <a:pt x="116086" y="473274"/>
                </a:lnTo>
                <a:lnTo>
                  <a:pt x="160735" y="473274"/>
                </a:lnTo>
                <a:lnTo>
                  <a:pt x="196453" y="455414"/>
                </a:lnTo>
                <a:lnTo>
                  <a:pt x="223242" y="446485"/>
                </a:lnTo>
                <a:lnTo>
                  <a:pt x="223242" y="410766"/>
                </a:lnTo>
                <a:lnTo>
                  <a:pt x="223242" y="41076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6241852" y="4732734"/>
            <a:ext cx="446485" cy="125017"/>
          </a:xfrm>
          <a:custGeom>
            <a:avLst/>
            <a:gdLst/>
            <a:ahLst/>
            <a:cxnLst/>
            <a:rect l="0" t="0" r="0" b="0"/>
            <a:pathLst>
              <a:path w="446485" h="125017">
                <a:moveTo>
                  <a:pt x="0" y="125016"/>
                </a:moveTo>
                <a:lnTo>
                  <a:pt x="0" y="116086"/>
                </a:lnTo>
                <a:lnTo>
                  <a:pt x="0" y="107156"/>
                </a:lnTo>
                <a:lnTo>
                  <a:pt x="17859" y="98227"/>
                </a:lnTo>
                <a:lnTo>
                  <a:pt x="53578" y="71437"/>
                </a:lnTo>
                <a:lnTo>
                  <a:pt x="116086" y="53578"/>
                </a:lnTo>
                <a:lnTo>
                  <a:pt x="196453" y="35719"/>
                </a:lnTo>
                <a:lnTo>
                  <a:pt x="285750" y="17859"/>
                </a:lnTo>
                <a:lnTo>
                  <a:pt x="366117" y="8930"/>
                </a:lnTo>
                <a:lnTo>
                  <a:pt x="446484" y="0"/>
                </a:lnTo>
                <a:lnTo>
                  <a:pt x="44648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6759773" y="4670226"/>
            <a:ext cx="223244" cy="330400"/>
          </a:xfrm>
          <a:custGeom>
            <a:avLst/>
            <a:gdLst/>
            <a:ahLst/>
            <a:cxnLst/>
            <a:rect l="0" t="0" r="0" b="0"/>
            <a:pathLst>
              <a:path w="223244" h="330400">
                <a:moveTo>
                  <a:pt x="169665" y="0"/>
                </a:moveTo>
                <a:lnTo>
                  <a:pt x="160735" y="0"/>
                </a:lnTo>
                <a:lnTo>
                  <a:pt x="133946" y="17860"/>
                </a:lnTo>
                <a:lnTo>
                  <a:pt x="107157" y="35719"/>
                </a:lnTo>
                <a:lnTo>
                  <a:pt x="71438" y="62508"/>
                </a:lnTo>
                <a:lnTo>
                  <a:pt x="44649" y="89297"/>
                </a:lnTo>
                <a:lnTo>
                  <a:pt x="26790" y="125016"/>
                </a:lnTo>
                <a:lnTo>
                  <a:pt x="17860" y="151805"/>
                </a:lnTo>
                <a:lnTo>
                  <a:pt x="26790" y="169664"/>
                </a:lnTo>
                <a:lnTo>
                  <a:pt x="44649" y="178594"/>
                </a:lnTo>
                <a:lnTo>
                  <a:pt x="80368" y="187524"/>
                </a:lnTo>
                <a:lnTo>
                  <a:pt x="125016" y="196453"/>
                </a:lnTo>
                <a:lnTo>
                  <a:pt x="160735" y="205383"/>
                </a:lnTo>
                <a:lnTo>
                  <a:pt x="196454" y="214313"/>
                </a:lnTo>
                <a:lnTo>
                  <a:pt x="214313" y="232172"/>
                </a:lnTo>
                <a:lnTo>
                  <a:pt x="223243" y="250032"/>
                </a:lnTo>
                <a:lnTo>
                  <a:pt x="205383" y="276821"/>
                </a:lnTo>
                <a:lnTo>
                  <a:pt x="169665" y="294680"/>
                </a:lnTo>
                <a:lnTo>
                  <a:pt x="125016" y="312540"/>
                </a:lnTo>
                <a:lnTo>
                  <a:pt x="71438" y="330399"/>
                </a:lnTo>
                <a:lnTo>
                  <a:pt x="35719" y="330399"/>
                </a:lnTo>
                <a:lnTo>
                  <a:pt x="8930" y="312540"/>
                </a:lnTo>
                <a:lnTo>
                  <a:pt x="0" y="294680"/>
                </a:lnTo>
                <a:lnTo>
                  <a:pt x="8930" y="258962"/>
                </a:lnTo>
                <a:lnTo>
                  <a:pt x="44649" y="205383"/>
                </a:lnTo>
                <a:lnTo>
                  <a:pt x="80368" y="142875"/>
                </a:lnTo>
                <a:lnTo>
                  <a:pt x="80368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7143750" y="4339828"/>
            <a:ext cx="98228" cy="571501"/>
          </a:xfrm>
          <a:custGeom>
            <a:avLst/>
            <a:gdLst/>
            <a:ahLst/>
            <a:cxnLst/>
            <a:rect l="0" t="0" r="0" b="0"/>
            <a:pathLst>
              <a:path w="98228" h="571501">
                <a:moveTo>
                  <a:pt x="98227" y="17859"/>
                </a:moveTo>
                <a:lnTo>
                  <a:pt x="98227" y="8929"/>
                </a:lnTo>
                <a:lnTo>
                  <a:pt x="98227" y="0"/>
                </a:lnTo>
                <a:lnTo>
                  <a:pt x="89297" y="0"/>
                </a:lnTo>
                <a:lnTo>
                  <a:pt x="80367" y="8929"/>
                </a:lnTo>
                <a:lnTo>
                  <a:pt x="71438" y="26789"/>
                </a:lnTo>
                <a:lnTo>
                  <a:pt x="62508" y="62508"/>
                </a:lnTo>
                <a:lnTo>
                  <a:pt x="44648" y="116086"/>
                </a:lnTo>
                <a:lnTo>
                  <a:pt x="35719" y="178593"/>
                </a:lnTo>
                <a:lnTo>
                  <a:pt x="17859" y="258961"/>
                </a:lnTo>
                <a:lnTo>
                  <a:pt x="8930" y="339328"/>
                </a:lnTo>
                <a:lnTo>
                  <a:pt x="0" y="410765"/>
                </a:lnTo>
                <a:lnTo>
                  <a:pt x="8930" y="482203"/>
                </a:lnTo>
                <a:lnTo>
                  <a:pt x="17859" y="526851"/>
                </a:lnTo>
                <a:lnTo>
                  <a:pt x="35719" y="562570"/>
                </a:lnTo>
                <a:lnTo>
                  <a:pt x="44648" y="571500"/>
                </a:lnTo>
                <a:lnTo>
                  <a:pt x="53578" y="571500"/>
                </a:lnTo>
                <a:lnTo>
                  <a:pt x="53578" y="562570"/>
                </a:lnTo>
                <a:lnTo>
                  <a:pt x="35719" y="535781"/>
                </a:lnTo>
                <a:lnTo>
                  <a:pt x="8930" y="500062"/>
                </a:lnTo>
                <a:lnTo>
                  <a:pt x="8930" y="50006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6938367" y="4634507"/>
            <a:ext cx="330400" cy="17861"/>
          </a:xfrm>
          <a:custGeom>
            <a:avLst/>
            <a:gdLst/>
            <a:ahLst/>
            <a:cxnLst/>
            <a:rect l="0" t="0" r="0" b="0"/>
            <a:pathLst>
              <a:path w="330400" h="17861">
                <a:moveTo>
                  <a:pt x="0" y="0"/>
                </a:moveTo>
                <a:lnTo>
                  <a:pt x="0" y="0"/>
                </a:lnTo>
                <a:lnTo>
                  <a:pt x="17860" y="0"/>
                </a:lnTo>
                <a:lnTo>
                  <a:pt x="35719" y="0"/>
                </a:lnTo>
                <a:lnTo>
                  <a:pt x="62508" y="8930"/>
                </a:lnTo>
                <a:lnTo>
                  <a:pt x="116086" y="8930"/>
                </a:lnTo>
                <a:lnTo>
                  <a:pt x="169664" y="17860"/>
                </a:lnTo>
                <a:lnTo>
                  <a:pt x="223242" y="17860"/>
                </a:lnTo>
                <a:lnTo>
                  <a:pt x="285750" y="8930"/>
                </a:lnTo>
                <a:lnTo>
                  <a:pt x="330399" y="0"/>
                </a:lnTo>
                <a:lnTo>
                  <a:pt x="33039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7295555" y="4580929"/>
            <a:ext cx="428626" cy="187525"/>
          </a:xfrm>
          <a:custGeom>
            <a:avLst/>
            <a:gdLst/>
            <a:ahLst/>
            <a:cxnLst/>
            <a:rect l="0" t="0" r="0" b="0"/>
            <a:pathLst>
              <a:path w="428626" h="187525">
                <a:moveTo>
                  <a:pt x="98226" y="0"/>
                </a:moveTo>
                <a:lnTo>
                  <a:pt x="98226" y="8930"/>
                </a:lnTo>
                <a:lnTo>
                  <a:pt x="89297" y="17860"/>
                </a:lnTo>
                <a:lnTo>
                  <a:pt x="71437" y="44649"/>
                </a:lnTo>
                <a:lnTo>
                  <a:pt x="44648" y="62508"/>
                </a:lnTo>
                <a:lnTo>
                  <a:pt x="26789" y="98227"/>
                </a:lnTo>
                <a:lnTo>
                  <a:pt x="8929" y="125016"/>
                </a:lnTo>
                <a:lnTo>
                  <a:pt x="8929" y="151805"/>
                </a:lnTo>
                <a:lnTo>
                  <a:pt x="0" y="169664"/>
                </a:lnTo>
                <a:lnTo>
                  <a:pt x="8929" y="178594"/>
                </a:lnTo>
                <a:lnTo>
                  <a:pt x="17859" y="187524"/>
                </a:lnTo>
                <a:lnTo>
                  <a:pt x="26789" y="178594"/>
                </a:lnTo>
                <a:lnTo>
                  <a:pt x="44648" y="160735"/>
                </a:lnTo>
                <a:lnTo>
                  <a:pt x="62508" y="133946"/>
                </a:lnTo>
                <a:lnTo>
                  <a:pt x="80367" y="107157"/>
                </a:lnTo>
                <a:lnTo>
                  <a:pt x="98226" y="80367"/>
                </a:lnTo>
                <a:lnTo>
                  <a:pt x="116086" y="53578"/>
                </a:lnTo>
                <a:lnTo>
                  <a:pt x="133945" y="44649"/>
                </a:lnTo>
                <a:lnTo>
                  <a:pt x="142875" y="35719"/>
                </a:lnTo>
                <a:lnTo>
                  <a:pt x="142875" y="35719"/>
                </a:lnTo>
                <a:lnTo>
                  <a:pt x="142875" y="44649"/>
                </a:lnTo>
                <a:lnTo>
                  <a:pt x="142875" y="62508"/>
                </a:lnTo>
                <a:lnTo>
                  <a:pt x="133945" y="80367"/>
                </a:lnTo>
                <a:lnTo>
                  <a:pt x="133945" y="107157"/>
                </a:lnTo>
                <a:lnTo>
                  <a:pt x="133945" y="125016"/>
                </a:lnTo>
                <a:lnTo>
                  <a:pt x="142875" y="133946"/>
                </a:lnTo>
                <a:lnTo>
                  <a:pt x="160734" y="133946"/>
                </a:lnTo>
                <a:lnTo>
                  <a:pt x="178593" y="125016"/>
                </a:lnTo>
                <a:lnTo>
                  <a:pt x="196453" y="107157"/>
                </a:lnTo>
                <a:lnTo>
                  <a:pt x="223242" y="89297"/>
                </a:lnTo>
                <a:lnTo>
                  <a:pt x="250031" y="71438"/>
                </a:lnTo>
                <a:lnTo>
                  <a:pt x="267890" y="53578"/>
                </a:lnTo>
                <a:lnTo>
                  <a:pt x="276820" y="35719"/>
                </a:lnTo>
                <a:lnTo>
                  <a:pt x="285750" y="26789"/>
                </a:lnTo>
                <a:lnTo>
                  <a:pt x="285750" y="26789"/>
                </a:lnTo>
                <a:lnTo>
                  <a:pt x="285750" y="35719"/>
                </a:lnTo>
                <a:lnTo>
                  <a:pt x="276820" y="53578"/>
                </a:lnTo>
                <a:lnTo>
                  <a:pt x="267890" y="71438"/>
                </a:lnTo>
                <a:lnTo>
                  <a:pt x="258961" y="89297"/>
                </a:lnTo>
                <a:lnTo>
                  <a:pt x="258961" y="98227"/>
                </a:lnTo>
                <a:lnTo>
                  <a:pt x="258961" y="107157"/>
                </a:lnTo>
                <a:lnTo>
                  <a:pt x="267890" y="107157"/>
                </a:lnTo>
                <a:lnTo>
                  <a:pt x="285750" y="98227"/>
                </a:lnTo>
                <a:lnTo>
                  <a:pt x="303609" y="89297"/>
                </a:lnTo>
                <a:lnTo>
                  <a:pt x="321468" y="62508"/>
                </a:lnTo>
                <a:lnTo>
                  <a:pt x="330398" y="44649"/>
                </a:lnTo>
                <a:lnTo>
                  <a:pt x="339328" y="26789"/>
                </a:lnTo>
                <a:lnTo>
                  <a:pt x="348258" y="8930"/>
                </a:lnTo>
                <a:lnTo>
                  <a:pt x="348258" y="0"/>
                </a:lnTo>
                <a:lnTo>
                  <a:pt x="348258" y="0"/>
                </a:lnTo>
                <a:lnTo>
                  <a:pt x="348258" y="0"/>
                </a:lnTo>
                <a:lnTo>
                  <a:pt x="357187" y="8930"/>
                </a:lnTo>
                <a:lnTo>
                  <a:pt x="366117" y="17860"/>
                </a:lnTo>
                <a:lnTo>
                  <a:pt x="383976" y="26789"/>
                </a:lnTo>
                <a:lnTo>
                  <a:pt x="401836" y="17860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7840266" y="4125515"/>
            <a:ext cx="187524" cy="437556"/>
          </a:xfrm>
          <a:custGeom>
            <a:avLst/>
            <a:gdLst/>
            <a:ahLst/>
            <a:cxnLst/>
            <a:rect l="0" t="0" r="0" b="0"/>
            <a:pathLst>
              <a:path w="187524" h="437556">
                <a:moveTo>
                  <a:pt x="71437" y="8930"/>
                </a:moveTo>
                <a:lnTo>
                  <a:pt x="71437" y="8930"/>
                </a:lnTo>
                <a:lnTo>
                  <a:pt x="71437" y="0"/>
                </a:lnTo>
                <a:lnTo>
                  <a:pt x="71437" y="8930"/>
                </a:lnTo>
                <a:lnTo>
                  <a:pt x="71437" y="17860"/>
                </a:lnTo>
                <a:lnTo>
                  <a:pt x="62507" y="44649"/>
                </a:lnTo>
                <a:lnTo>
                  <a:pt x="53578" y="71438"/>
                </a:lnTo>
                <a:lnTo>
                  <a:pt x="35718" y="125016"/>
                </a:lnTo>
                <a:lnTo>
                  <a:pt x="17859" y="178594"/>
                </a:lnTo>
                <a:lnTo>
                  <a:pt x="0" y="241102"/>
                </a:lnTo>
                <a:lnTo>
                  <a:pt x="0" y="294680"/>
                </a:lnTo>
                <a:lnTo>
                  <a:pt x="17859" y="348258"/>
                </a:lnTo>
                <a:lnTo>
                  <a:pt x="44648" y="383977"/>
                </a:lnTo>
                <a:lnTo>
                  <a:pt x="80367" y="410766"/>
                </a:lnTo>
                <a:lnTo>
                  <a:pt x="116086" y="437555"/>
                </a:lnTo>
                <a:lnTo>
                  <a:pt x="151804" y="437555"/>
                </a:lnTo>
                <a:lnTo>
                  <a:pt x="178593" y="437555"/>
                </a:lnTo>
                <a:lnTo>
                  <a:pt x="187523" y="410766"/>
                </a:lnTo>
                <a:lnTo>
                  <a:pt x="187523" y="41076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7590234" y="4223742"/>
            <a:ext cx="651868" cy="71438"/>
          </a:xfrm>
          <a:custGeom>
            <a:avLst/>
            <a:gdLst/>
            <a:ahLst/>
            <a:cxnLst/>
            <a:rect l="0" t="0" r="0" b="0"/>
            <a:pathLst>
              <a:path w="651868" h="71438">
                <a:moveTo>
                  <a:pt x="0" y="71437"/>
                </a:moveTo>
                <a:lnTo>
                  <a:pt x="26789" y="62508"/>
                </a:lnTo>
                <a:lnTo>
                  <a:pt x="89297" y="53578"/>
                </a:lnTo>
                <a:lnTo>
                  <a:pt x="187524" y="35719"/>
                </a:lnTo>
                <a:lnTo>
                  <a:pt x="294680" y="26789"/>
                </a:lnTo>
                <a:lnTo>
                  <a:pt x="410766" y="26789"/>
                </a:lnTo>
                <a:lnTo>
                  <a:pt x="508993" y="26789"/>
                </a:lnTo>
                <a:lnTo>
                  <a:pt x="580430" y="26789"/>
                </a:lnTo>
                <a:lnTo>
                  <a:pt x="625078" y="17859"/>
                </a:lnTo>
                <a:lnTo>
                  <a:pt x="651867" y="0"/>
                </a:lnTo>
                <a:lnTo>
                  <a:pt x="65186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2" name="Freeform 18431"/>
          <p:cNvSpPr/>
          <p:nvPr/>
        </p:nvSpPr>
        <p:spPr bwMode="auto">
          <a:xfrm>
            <a:off x="3018234" y="1732359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3" name="Freeform 18432"/>
          <p:cNvSpPr/>
          <p:nvPr/>
        </p:nvSpPr>
        <p:spPr bwMode="auto">
          <a:xfrm>
            <a:off x="2098477" y="1866304"/>
            <a:ext cx="160735" cy="8931"/>
          </a:xfrm>
          <a:custGeom>
            <a:avLst/>
            <a:gdLst/>
            <a:ahLst/>
            <a:cxnLst/>
            <a:rect l="0" t="0" r="0" b="0"/>
            <a:pathLst>
              <a:path w="160735" h="8931">
                <a:moveTo>
                  <a:pt x="0" y="8930"/>
                </a:moveTo>
                <a:lnTo>
                  <a:pt x="35718" y="8930"/>
                </a:lnTo>
                <a:lnTo>
                  <a:pt x="89296" y="0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5" name="Freeform 18434"/>
          <p:cNvSpPr/>
          <p:nvPr/>
        </p:nvSpPr>
        <p:spPr bwMode="auto">
          <a:xfrm>
            <a:off x="2339578" y="1821656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6" name="Freeform 18435"/>
          <p:cNvSpPr/>
          <p:nvPr/>
        </p:nvSpPr>
        <p:spPr bwMode="auto">
          <a:xfrm>
            <a:off x="2509242" y="2098476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7" name="Freeform 18436"/>
          <p:cNvSpPr/>
          <p:nvPr/>
        </p:nvSpPr>
        <p:spPr bwMode="auto">
          <a:xfrm>
            <a:off x="1723430" y="3098601"/>
            <a:ext cx="464344" cy="8931"/>
          </a:xfrm>
          <a:custGeom>
            <a:avLst/>
            <a:gdLst/>
            <a:ahLst/>
            <a:cxnLst/>
            <a:rect l="0" t="0" r="0" b="0"/>
            <a:pathLst>
              <a:path w="464344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53578" y="8930"/>
                </a:lnTo>
                <a:lnTo>
                  <a:pt x="80367" y="8930"/>
                </a:lnTo>
                <a:lnTo>
                  <a:pt x="116086" y="8930"/>
                </a:lnTo>
                <a:lnTo>
                  <a:pt x="160734" y="8930"/>
                </a:lnTo>
                <a:lnTo>
                  <a:pt x="205383" y="0"/>
                </a:lnTo>
                <a:lnTo>
                  <a:pt x="250031" y="0"/>
                </a:lnTo>
                <a:lnTo>
                  <a:pt x="294679" y="0"/>
                </a:lnTo>
                <a:lnTo>
                  <a:pt x="339328" y="0"/>
                </a:lnTo>
                <a:lnTo>
                  <a:pt x="375047" y="0"/>
                </a:lnTo>
                <a:lnTo>
                  <a:pt x="401836" y="0"/>
                </a:lnTo>
                <a:lnTo>
                  <a:pt x="428625" y="0"/>
                </a:lnTo>
                <a:lnTo>
                  <a:pt x="455414" y="8930"/>
                </a:lnTo>
                <a:lnTo>
                  <a:pt x="464343" y="8930"/>
                </a:lnTo>
                <a:lnTo>
                  <a:pt x="464343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8" name="Freeform 18437"/>
          <p:cNvSpPr/>
          <p:nvPr/>
        </p:nvSpPr>
        <p:spPr bwMode="auto">
          <a:xfrm>
            <a:off x="2509242" y="3116461"/>
            <a:ext cx="80368" cy="8930"/>
          </a:xfrm>
          <a:custGeom>
            <a:avLst/>
            <a:gdLst/>
            <a:ahLst/>
            <a:cxnLst/>
            <a:rect l="0" t="0" r="0" b="0"/>
            <a:pathLst>
              <a:path w="80368" h="8930">
                <a:moveTo>
                  <a:pt x="26789" y="0"/>
                </a:move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44649" y="8929"/>
                </a:lnTo>
                <a:lnTo>
                  <a:pt x="80367" y="8929"/>
                </a:lnTo>
                <a:lnTo>
                  <a:pt x="80367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9" name="Freeform 18438"/>
          <p:cNvSpPr/>
          <p:nvPr/>
        </p:nvSpPr>
        <p:spPr bwMode="auto">
          <a:xfrm>
            <a:off x="2705695" y="3107531"/>
            <a:ext cx="339329" cy="17860"/>
          </a:xfrm>
          <a:custGeom>
            <a:avLst/>
            <a:gdLst/>
            <a:ahLst/>
            <a:cxnLst/>
            <a:rect l="0" t="0" r="0" b="0"/>
            <a:pathLst>
              <a:path w="339329" h="17860">
                <a:moveTo>
                  <a:pt x="0" y="17859"/>
                </a:moveTo>
                <a:lnTo>
                  <a:pt x="71438" y="8930"/>
                </a:lnTo>
                <a:lnTo>
                  <a:pt x="133946" y="8930"/>
                </a:lnTo>
                <a:lnTo>
                  <a:pt x="196453" y="8930"/>
                </a:lnTo>
                <a:lnTo>
                  <a:pt x="250032" y="0"/>
                </a:lnTo>
                <a:lnTo>
                  <a:pt x="294680" y="0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0" name="Freeform 18439"/>
          <p:cNvSpPr/>
          <p:nvPr/>
        </p:nvSpPr>
        <p:spPr bwMode="auto">
          <a:xfrm>
            <a:off x="2178844" y="3250406"/>
            <a:ext cx="321470" cy="178595"/>
          </a:xfrm>
          <a:custGeom>
            <a:avLst/>
            <a:gdLst/>
            <a:ahLst/>
            <a:cxnLst/>
            <a:rect l="0" t="0" r="0" b="0"/>
            <a:pathLst>
              <a:path w="321470" h="178595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26789" y="8930"/>
                </a:lnTo>
                <a:lnTo>
                  <a:pt x="53578" y="17859"/>
                </a:lnTo>
                <a:lnTo>
                  <a:pt x="89297" y="26789"/>
                </a:lnTo>
                <a:lnTo>
                  <a:pt x="125015" y="44648"/>
                </a:lnTo>
                <a:lnTo>
                  <a:pt x="160734" y="62508"/>
                </a:lnTo>
                <a:lnTo>
                  <a:pt x="187523" y="89297"/>
                </a:lnTo>
                <a:lnTo>
                  <a:pt x="214312" y="116086"/>
                </a:lnTo>
                <a:lnTo>
                  <a:pt x="241101" y="142875"/>
                </a:lnTo>
                <a:lnTo>
                  <a:pt x="258961" y="160734"/>
                </a:lnTo>
                <a:lnTo>
                  <a:pt x="276820" y="178594"/>
                </a:lnTo>
                <a:lnTo>
                  <a:pt x="294679" y="178594"/>
                </a:lnTo>
                <a:lnTo>
                  <a:pt x="303609" y="178594"/>
                </a:lnTo>
                <a:lnTo>
                  <a:pt x="312539" y="169664"/>
                </a:lnTo>
                <a:lnTo>
                  <a:pt x="321469" y="151805"/>
                </a:lnTo>
                <a:lnTo>
                  <a:pt x="321469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1" name="Freeform 18440"/>
          <p:cNvSpPr/>
          <p:nvPr/>
        </p:nvSpPr>
        <p:spPr bwMode="auto">
          <a:xfrm>
            <a:off x="2491383" y="3232546"/>
            <a:ext cx="116087" cy="214314"/>
          </a:xfrm>
          <a:custGeom>
            <a:avLst/>
            <a:gdLst/>
            <a:ahLst/>
            <a:cxnLst/>
            <a:rect l="0" t="0" r="0" b="0"/>
            <a:pathLst>
              <a:path w="116087" h="214314">
                <a:moveTo>
                  <a:pt x="116086" y="0"/>
                </a:moveTo>
                <a:lnTo>
                  <a:pt x="107156" y="8930"/>
                </a:lnTo>
                <a:lnTo>
                  <a:pt x="98226" y="35719"/>
                </a:lnTo>
                <a:lnTo>
                  <a:pt x="80367" y="62508"/>
                </a:lnTo>
                <a:lnTo>
                  <a:pt x="53578" y="98227"/>
                </a:lnTo>
                <a:lnTo>
                  <a:pt x="26789" y="142875"/>
                </a:lnTo>
                <a:lnTo>
                  <a:pt x="17859" y="169665"/>
                </a:lnTo>
                <a:lnTo>
                  <a:pt x="8930" y="196454"/>
                </a:lnTo>
                <a:lnTo>
                  <a:pt x="0" y="214313"/>
                </a:lnTo>
                <a:lnTo>
                  <a:pt x="8930" y="214313"/>
                </a:lnTo>
                <a:lnTo>
                  <a:pt x="8930" y="21431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2" name="Freeform 18441"/>
          <p:cNvSpPr/>
          <p:nvPr/>
        </p:nvSpPr>
        <p:spPr bwMode="auto">
          <a:xfrm>
            <a:off x="2268141" y="3536156"/>
            <a:ext cx="196454" cy="178595"/>
          </a:xfrm>
          <a:custGeom>
            <a:avLst/>
            <a:gdLst/>
            <a:ahLst/>
            <a:cxnLst/>
            <a:rect l="0" t="0" r="0" b="0"/>
            <a:pathLst>
              <a:path w="196454" h="178595">
                <a:moveTo>
                  <a:pt x="8929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17859"/>
                </a:lnTo>
                <a:lnTo>
                  <a:pt x="8929" y="26789"/>
                </a:lnTo>
                <a:lnTo>
                  <a:pt x="8929" y="44648"/>
                </a:lnTo>
                <a:lnTo>
                  <a:pt x="8929" y="71437"/>
                </a:lnTo>
                <a:lnTo>
                  <a:pt x="17859" y="89297"/>
                </a:lnTo>
                <a:lnTo>
                  <a:pt x="26789" y="107156"/>
                </a:lnTo>
                <a:lnTo>
                  <a:pt x="35718" y="133945"/>
                </a:lnTo>
                <a:lnTo>
                  <a:pt x="35718" y="151805"/>
                </a:lnTo>
                <a:lnTo>
                  <a:pt x="44648" y="169664"/>
                </a:lnTo>
                <a:lnTo>
                  <a:pt x="44648" y="178594"/>
                </a:lnTo>
                <a:lnTo>
                  <a:pt x="44648" y="178594"/>
                </a:lnTo>
                <a:lnTo>
                  <a:pt x="53578" y="178594"/>
                </a:lnTo>
                <a:lnTo>
                  <a:pt x="53578" y="169664"/>
                </a:lnTo>
                <a:lnTo>
                  <a:pt x="53578" y="151805"/>
                </a:lnTo>
                <a:lnTo>
                  <a:pt x="53578" y="116086"/>
                </a:lnTo>
                <a:lnTo>
                  <a:pt x="62507" y="80367"/>
                </a:lnTo>
                <a:lnTo>
                  <a:pt x="71437" y="44648"/>
                </a:lnTo>
                <a:lnTo>
                  <a:pt x="89297" y="17859"/>
                </a:lnTo>
                <a:lnTo>
                  <a:pt x="98226" y="0"/>
                </a:lnTo>
                <a:lnTo>
                  <a:pt x="107156" y="0"/>
                </a:lnTo>
                <a:lnTo>
                  <a:pt x="125015" y="0"/>
                </a:lnTo>
                <a:lnTo>
                  <a:pt x="133945" y="8930"/>
                </a:lnTo>
                <a:lnTo>
                  <a:pt x="151804" y="17859"/>
                </a:lnTo>
                <a:lnTo>
                  <a:pt x="160734" y="26789"/>
                </a:lnTo>
                <a:lnTo>
                  <a:pt x="178593" y="44648"/>
                </a:lnTo>
                <a:lnTo>
                  <a:pt x="187523" y="53578"/>
                </a:lnTo>
                <a:lnTo>
                  <a:pt x="196453" y="71437"/>
                </a:lnTo>
                <a:lnTo>
                  <a:pt x="196453" y="7143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3" name="Freeform 18442"/>
          <p:cNvSpPr/>
          <p:nvPr/>
        </p:nvSpPr>
        <p:spPr bwMode="auto">
          <a:xfrm>
            <a:off x="2446734" y="3598664"/>
            <a:ext cx="205384" cy="178594"/>
          </a:xfrm>
          <a:custGeom>
            <a:avLst/>
            <a:gdLst/>
            <a:ahLst/>
            <a:cxnLst/>
            <a:rect l="0" t="0" r="0" b="0"/>
            <a:pathLst>
              <a:path w="205384" h="178594">
                <a:moveTo>
                  <a:pt x="0" y="53578"/>
                </a:moveTo>
                <a:lnTo>
                  <a:pt x="0" y="53578"/>
                </a:lnTo>
                <a:lnTo>
                  <a:pt x="0" y="62507"/>
                </a:lnTo>
                <a:lnTo>
                  <a:pt x="0" y="71437"/>
                </a:lnTo>
                <a:lnTo>
                  <a:pt x="0" y="80367"/>
                </a:lnTo>
                <a:lnTo>
                  <a:pt x="8930" y="80367"/>
                </a:lnTo>
                <a:lnTo>
                  <a:pt x="17860" y="80367"/>
                </a:lnTo>
                <a:lnTo>
                  <a:pt x="35719" y="71437"/>
                </a:lnTo>
                <a:lnTo>
                  <a:pt x="44649" y="71437"/>
                </a:lnTo>
                <a:lnTo>
                  <a:pt x="62508" y="53578"/>
                </a:lnTo>
                <a:lnTo>
                  <a:pt x="80368" y="44648"/>
                </a:lnTo>
                <a:lnTo>
                  <a:pt x="98227" y="26789"/>
                </a:lnTo>
                <a:lnTo>
                  <a:pt x="107157" y="17859"/>
                </a:lnTo>
                <a:lnTo>
                  <a:pt x="116086" y="8929"/>
                </a:lnTo>
                <a:lnTo>
                  <a:pt x="107157" y="0"/>
                </a:lnTo>
                <a:lnTo>
                  <a:pt x="98227" y="0"/>
                </a:lnTo>
                <a:lnTo>
                  <a:pt x="80368" y="8929"/>
                </a:lnTo>
                <a:lnTo>
                  <a:pt x="62508" y="26789"/>
                </a:lnTo>
                <a:lnTo>
                  <a:pt x="44649" y="53578"/>
                </a:lnTo>
                <a:lnTo>
                  <a:pt x="26789" y="80367"/>
                </a:lnTo>
                <a:lnTo>
                  <a:pt x="17860" y="116086"/>
                </a:lnTo>
                <a:lnTo>
                  <a:pt x="8930" y="133945"/>
                </a:lnTo>
                <a:lnTo>
                  <a:pt x="17860" y="160734"/>
                </a:lnTo>
                <a:lnTo>
                  <a:pt x="26789" y="169664"/>
                </a:lnTo>
                <a:lnTo>
                  <a:pt x="44649" y="178593"/>
                </a:lnTo>
                <a:lnTo>
                  <a:pt x="80368" y="178593"/>
                </a:lnTo>
                <a:lnTo>
                  <a:pt x="107157" y="169664"/>
                </a:lnTo>
                <a:lnTo>
                  <a:pt x="142875" y="160734"/>
                </a:lnTo>
                <a:lnTo>
                  <a:pt x="178594" y="142875"/>
                </a:lnTo>
                <a:lnTo>
                  <a:pt x="205383" y="116086"/>
                </a:lnTo>
                <a:lnTo>
                  <a:pt x="205383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4" name="Freeform 18443"/>
          <p:cNvSpPr/>
          <p:nvPr/>
        </p:nvSpPr>
        <p:spPr bwMode="auto">
          <a:xfrm>
            <a:off x="2616398" y="3589734"/>
            <a:ext cx="125017" cy="348259"/>
          </a:xfrm>
          <a:custGeom>
            <a:avLst/>
            <a:gdLst/>
            <a:ahLst/>
            <a:cxnLst/>
            <a:rect l="0" t="0" r="0" b="0"/>
            <a:pathLst>
              <a:path w="125017" h="348259">
                <a:moveTo>
                  <a:pt x="62508" y="0"/>
                </a:moveTo>
                <a:lnTo>
                  <a:pt x="53579" y="8930"/>
                </a:lnTo>
                <a:lnTo>
                  <a:pt x="44649" y="8930"/>
                </a:lnTo>
                <a:lnTo>
                  <a:pt x="26790" y="26789"/>
                </a:lnTo>
                <a:lnTo>
                  <a:pt x="8930" y="35719"/>
                </a:lnTo>
                <a:lnTo>
                  <a:pt x="0" y="53578"/>
                </a:lnTo>
                <a:lnTo>
                  <a:pt x="0" y="71437"/>
                </a:lnTo>
                <a:lnTo>
                  <a:pt x="0" y="80367"/>
                </a:lnTo>
                <a:lnTo>
                  <a:pt x="8930" y="98227"/>
                </a:lnTo>
                <a:lnTo>
                  <a:pt x="17860" y="107156"/>
                </a:lnTo>
                <a:lnTo>
                  <a:pt x="35719" y="107156"/>
                </a:lnTo>
                <a:lnTo>
                  <a:pt x="62508" y="98227"/>
                </a:lnTo>
                <a:lnTo>
                  <a:pt x="80368" y="98227"/>
                </a:lnTo>
                <a:lnTo>
                  <a:pt x="98227" y="80367"/>
                </a:lnTo>
                <a:lnTo>
                  <a:pt x="107157" y="71437"/>
                </a:lnTo>
                <a:lnTo>
                  <a:pt x="116086" y="53578"/>
                </a:lnTo>
                <a:lnTo>
                  <a:pt x="116086" y="44648"/>
                </a:lnTo>
                <a:lnTo>
                  <a:pt x="116086" y="44648"/>
                </a:lnTo>
                <a:lnTo>
                  <a:pt x="107157" y="53578"/>
                </a:lnTo>
                <a:lnTo>
                  <a:pt x="107157" y="62508"/>
                </a:lnTo>
                <a:lnTo>
                  <a:pt x="107157" y="89297"/>
                </a:lnTo>
                <a:lnTo>
                  <a:pt x="107157" y="116086"/>
                </a:lnTo>
                <a:lnTo>
                  <a:pt x="107157" y="151805"/>
                </a:lnTo>
                <a:lnTo>
                  <a:pt x="116086" y="187523"/>
                </a:lnTo>
                <a:lnTo>
                  <a:pt x="125016" y="223242"/>
                </a:lnTo>
                <a:lnTo>
                  <a:pt x="125016" y="258961"/>
                </a:lnTo>
                <a:lnTo>
                  <a:pt x="125016" y="285750"/>
                </a:lnTo>
                <a:lnTo>
                  <a:pt x="125016" y="312539"/>
                </a:lnTo>
                <a:lnTo>
                  <a:pt x="116086" y="330398"/>
                </a:lnTo>
                <a:lnTo>
                  <a:pt x="98227" y="339328"/>
                </a:lnTo>
                <a:lnTo>
                  <a:pt x="89297" y="348258"/>
                </a:lnTo>
                <a:lnTo>
                  <a:pt x="71438" y="339328"/>
                </a:lnTo>
                <a:lnTo>
                  <a:pt x="53579" y="321469"/>
                </a:lnTo>
                <a:lnTo>
                  <a:pt x="35719" y="294680"/>
                </a:lnTo>
                <a:lnTo>
                  <a:pt x="35719" y="29468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5" name="Freeform 18444"/>
          <p:cNvSpPr/>
          <p:nvPr/>
        </p:nvSpPr>
        <p:spPr bwMode="auto">
          <a:xfrm>
            <a:off x="2794992" y="3580804"/>
            <a:ext cx="44650" cy="142876"/>
          </a:xfrm>
          <a:custGeom>
            <a:avLst/>
            <a:gdLst/>
            <a:ahLst/>
            <a:cxnLst/>
            <a:rect l="0" t="0" r="0" b="0"/>
            <a:pathLst>
              <a:path w="44650" h="142876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8"/>
                </a:lnTo>
                <a:lnTo>
                  <a:pt x="0" y="80367"/>
                </a:lnTo>
                <a:lnTo>
                  <a:pt x="8930" y="98227"/>
                </a:lnTo>
                <a:lnTo>
                  <a:pt x="8930" y="116086"/>
                </a:lnTo>
                <a:lnTo>
                  <a:pt x="17860" y="133946"/>
                </a:lnTo>
                <a:lnTo>
                  <a:pt x="17860" y="142875"/>
                </a:lnTo>
                <a:lnTo>
                  <a:pt x="26789" y="142875"/>
                </a:lnTo>
                <a:lnTo>
                  <a:pt x="35719" y="142875"/>
                </a:lnTo>
                <a:lnTo>
                  <a:pt x="35719" y="133946"/>
                </a:lnTo>
                <a:lnTo>
                  <a:pt x="44649" y="116086"/>
                </a:lnTo>
                <a:lnTo>
                  <a:pt x="44649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6" name="Freeform 18445"/>
          <p:cNvSpPr/>
          <p:nvPr/>
        </p:nvSpPr>
        <p:spPr bwMode="auto">
          <a:xfrm>
            <a:off x="2777133" y="3455789"/>
            <a:ext cx="80368" cy="17860"/>
          </a:xfrm>
          <a:custGeom>
            <a:avLst/>
            <a:gdLst/>
            <a:ahLst/>
            <a:cxnLst/>
            <a:rect l="0" t="0" r="0" b="0"/>
            <a:pathLst>
              <a:path w="80368" h="17860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62508" y="8929"/>
                </a:lnTo>
                <a:lnTo>
                  <a:pt x="80367" y="17859"/>
                </a:lnTo>
                <a:lnTo>
                  <a:pt x="80367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7" name="Freeform 18446"/>
          <p:cNvSpPr/>
          <p:nvPr/>
        </p:nvSpPr>
        <p:spPr bwMode="auto">
          <a:xfrm>
            <a:off x="2884289" y="3554015"/>
            <a:ext cx="89298" cy="169665"/>
          </a:xfrm>
          <a:custGeom>
            <a:avLst/>
            <a:gdLst/>
            <a:ahLst/>
            <a:cxnLst/>
            <a:rect l="0" t="0" r="0" b="0"/>
            <a:pathLst>
              <a:path w="89298" h="169665">
                <a:moveTo>
                  <a:pt x="62508" y="26789"/>
                </a:moveTo>
                <a:lnTo>
                  <a:pt x="62508" y="26789"/>
                </a:lnTo>
                <a:lnTo>
                  <a:pt x="62508" y="17860"/>
                </a:lnTo>
                <a:lnTo>
                  <a:pt x="62508" y="8930"/>
                </a:lnTo>
                <a:lnTo>
                  <a:pt x="62508" y="8930"/>
                </a:lnTo>
                <a:lnTo>
                  <a:pt x="62508" y="0"/>
                </a:lnTo>
                <a:lnTo>
                  <a:pt x="62508" y="8930"/>
                </a:lnTo>
                <a:lnTo>
                  <a:pt x="53578" y="8930"/>
                </a:lnTo>
                <a:lnTo>
                  <a:pt x="44649" y="17860"/>
                </a:lnTo>
                <a:lnTo>
                  <a:pt x="44649" y="35719"/>
                </a:lnTo>
                <a:lnTo>
                  <a:pt x="35719" y="53578"/>
                </a:lnTo>
                <a:lnTo>
                  <a:pt x="35719" y="71438"/>
                </a:lnTo>
                <a:lnTo>
                  <a:pt x="35719" y="89297"/>
                </a:lnTo>
                <a:lnTo>
                  <a:pt x="44649" y="98227"/>
                </a:lnTo>
                <a:lnTo>
                  <a:pt x="53578" y="107156"/>
                </a:lnTo>
                <a:lnTo>
                  <a:pt x="62508" y="116086"/>
                </a:lnTo>
                <a:lnTo>
                  <a:pt x="71438" y="125016"/>
                </a:lnTo>
                <a:lnTo>
                  <a:pt x="89297" y="133946"/>
                </a:lnTo>
                <a:lnTo>
                  <a:pt x="89297" y="142875"/>
                </a:lnTo>
                <a:lnTo>
                  <a:pt x="89297" y="151805"/>
                </a:lnTo>
                <a:lnTo>
                  <a:pt x="80367" y="151805"/>
                </a:lnTo>
                <a:lnTo>
                  <a:pt x="62508" y="160735"/>
                </a:lnTo>
                <a:lnTo>
                  <a:pt x="44649" y="169664"/>
                </a:lnTo>
                <a:lnTo>
                  <a:pt x="26789" y="169664"/>
                </a:lnTo>
                <a:lnTo>
                  <a:pt x="8930" y="169664"/>
                </a:lnTo>
                <a:lnTo>
                  <a:pt x="0" y="151805"/>
                </a:lnTo>
                <a:lnTo>
                  <a:pt x="0" y="133946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8" name="Freeform 18447"/>
          <p:cNvSpPr/>
          <p:nvPr/>
        </p:nvSpPr>
        <p:spPr bwMode="auto">
          <a:xfrm>
            <a:off x="3036094" y="3437929"/>
            <a:ext cx="26790" cy="312540"/>
          </a:xfrm>
          <a:custGeom>
            <a:avLst/>
            <a:gdLst/>
            <a:ahLst/>
            <a:cxnLst/>
            <a:rect l="0" t="0" r="0" b="0"/>
            <a:pathLst>
              <a:path w="26790" h="312540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44649"/>
                </a:lnTo>
                <a:lnTo>
                  <a:pt x="0" y="71438"/>
                </a:lnTo>
                <a:lnTo>
                  <a:pt x="8929" y="116086"/>
                </a:lnTo>
                <a:lnTo>
                  <a:pt x="8929" y="160735"/>
                </a:lnTo>
                <a:lnTo>
                  <a:pt x="8929" y="196453"/>
                </a:lnTo>
                <a:lnTo>
                  <a:pt x="17859" y="241102"/>
                </a:lnTo>
                <a:lnTo>
                  <a:pt x="17859" y="267891"/>
                </a:lnTo>
                <a:lnTo>
                  <a:pt x="17859" y="294680"/>
                </a:lnTo>
                <a:lnTo>
                  <a:pt x="17859" y="312539"/>
                </a:lnTo>
                <a:lnTo>
                  <a:pt x="26789" y="312539"/>
                </a:lnTo>
                <a:lnTo>
                  <a:pt x="26789" y="303610"/>
                </a:lnTo>
                <a:lnTo>
                  <a:pt x="26789" y="294680"/>
                </a:lnTo>
                <a:lnTo>
                  <a:pt x="26789" y="267891"/>
                </a:lnTo>
                <a:lnTo>
                  <a:pt x="17859" y="241102"/>
                </a:lnTo>
                <a:lnTo>
                  <a:pt x="17859" y="205383"/>
                </a:lnTo>
                <a:lnTo>
                  <a:pt x="17859" y="20538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9" name="Freeform 18448"/>
          <p:cNvSpPr/>
          <p:nvPr/>
        </p:nvSpPr>
        <p:spPr bwMode="auto">
          <a:xfrm>
            <a:off x="2955727" y="3580804"/>
            <a:ext cx="196454" cy="8931"/>
          </a:xfrm>
          <a:custGeom>
            <a:avLst/>
            <a:gdLst/>
            <a:ahLst/>
            <a:cxnLst/>
            <a:rect l="0" t="0" r="0" b="0"/>
            <a:pathLst>
              <a:path w="196454" h="8931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35718" y="8930"/>
                </a:lnTo>
                <a:lnTo>
                  <a:pt x="62507" y="0"/>
                </a:lnTo>
                <a:lnTo>
                  <a:pt x="89296" y="0"/>
                </a:lnTo>
                <a:lnTo>
                  <a:pt x="116086" y="0"/>
                </a:lnTo>
                <a:lnTo>
                  <a:pt x="142875" y="0"/>
                </a:lnTo>
                <a:lnTo>
                  <a:pt x="169664" y="0"/>
                </a:lnTo>
                <a:lnTo>
                  <a:pt x="187523" y="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0" name="Freeform 18449"/>
          <p:cNvSpPr/>
          <p:nvPr/>
        </p:nvSpPr>
        <p:spPr bwMode="auto">
          <a:xfrm>
            <a:off x="3098602" y="3580804"/>
            <a:ext cx="196454" cy="125017"/>
          </a:xfrm>
          <a:custGeom>
            <a:avLst/>
            <a:gdLst/>
            <a:ahLst/>
            <a:cxnLst/>
            <a:rect l="0" t="0" r="0" b="0"/>
            <a:pathLst>
              <a:path w="196454" h="125017">
                <a:moveTo>
                  <a:pt x="0" y="17860"/>
                </a:move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8929" y="62508"/>
                </a:lnTo>
                <a:lnTo>
                  <a:pt x="17859" y="71438"/>
                </a:lnTo>
                <a:lnTo>
                  <a:pt x="26789" y="71438"/>
                </a:lnTo>
                <a:lnTo>
                  <a:pt x="35718" y="71438"/>
                </a:lnTo>
                <a:lnTo>
                  <a:pt x="44648" y="71438"/>
                </a:lnTo>
                <a:lnTo>
                  <a:pt x="53578" y="62508"/>
                </a:lnTo>
                <a:lnTo>
                  <a:pt x="62507" y="53578"/>
                </a:lnTo>
                <a:lnTo>
                  <a:pt x="71437" y="44649"/>
                </a:lnTo>
                <a:lnTo>
                  <a:pt x="71437" y="35719"/>
                </a:lnTo>
                <a:lnTo>
                  <a:pt x="62507" y="17860"/>
                </a:lnTo>
                <a:lnTo>
                  <a:pt x="62507" y="8930"/>
                </a:lnTo>
                <a:lnTo>
                  <a:pt x="53578" y="0"/>
                </a:lnTo>
                <a:lnTo>
                  <a:pt x="44648" y="0"/>
                </a:lnTo>
                <a:lnTo>
                  <a:pt x="44648" y="8930"/>
                </a:lnTo>
                <a:lnTo>
                  <a:pt x="26789" y="17860"/>
                </a:lnTo>
                <a:lnTo>
                  <a:pt x="17859" y="35719"/>
                </a:lnTo>
                <a:lnTo>
                  <a:pt x="17859" y="62508"/>
                </a:lnTo>
                <a:lnTo>
                  <a:pt x="17859" y="80367"/>
                </a:lnTo>
                <a:lnTo>
                  <a:pt x="17859" y="98227"/>
                </a:lnTo>
                <a:lnTo>
                  <a:pt x="17859" y="116086"/>
                </a:lnTo>
                <a:lnTo>
                  <a:pt x="26789" y="125016"/>
                </a:lnTo>
                <a:lnTo>
                  <a:pt x="35718" y="125016"/>
                </a:lnTo>
                <a:lnTo>
                  <a:pt x="44648" y="125016"/>
                </a:lnTo>
                <a:lnTo>
                  <a:pt x="62507" y="125016"/>
                </a:lnTo>
                <a:lnTo>
                  <a:pt x="80367" y="116086"/>
                </a:lnTo>
                <a:lnTo>
                  <a:pt x="89296" y="107157"/>
                </a:lnTo>
                <a:lnTo>
                  <a:pt x="98226" y="89297"/>
                </a:lnTo>
                <a:lnTo>
                  <a:pt x="107156" y="71438"/>
                </a:lnTo>
                <a:lnTo>
                  <a:pt x="116086" y="44649"/>
                </a:lnTo>
                <a:lnTo>
                  <a:pt x="125015" y="26789"/>
                </a:lnTo>
                <a:lnTo>
                  <a:pt x="125015" y="17860"/>
                </a:lnTo>
                <a:lnTo>
                  <a:pt x="125015" y="17860"/>
                </a:lnTo>
                <a:lnTo>
                  <a:pt x="125015" y="17860"/>
                </a:lnTo>
                <a:lnTo>
                  <a:pt x="116086" y="35719"/>
                </a:lnTo>
                <a:lnTo>
                  <a:pt x="116086" y="53578"/>
                </a:lnTo>
                <a:lnTo>
                  <a:pt x="116086" y="71438"/>
                </a:lnTo>
                <a:lnTo>
                  <a:pt x="107156" y="89297"/>
                </a:lnTo>
                <a:lnTo>
                  <a:pt x="107156" y="98227"/>
                </a:lnTo>
                <a:lnTo>
                  <a:pt x="107156" y="107157"/>
                </a:lnTo>
                <a:lnTo>
                  <a:pt x="107156" y="116086"/>
                </a:lnTo>
                <a:lnTo>
                  <a:pt x="107156" y="116086"/>
                </a:lnTo>
                <a:lnTo>
                  <a:pt x="116086" y="116086"/>
                </a:lnTo>
                <a:lnTo>
                  <a:pt x="125015" y="107157"/>
                </a:lnTo>
                <a:lnTo>
                  <a:pt x="142875" y="89297"/>
                </a:lnTo>
                <a:lnTo>
                  <a:pt x="151804" y="80367"/>
                </a:lnTo>
                <a:lnTo>
                  <a:pt x="169664" y="71438"/>
                </a:lnTo>
                <a:lnTo>
                  <a:pt x="178593" y="62508"/>
                </a:lnTo>
                <a:lnTo>
                  <a:pt x="187523" y="53578"/>
                </a:lnTo>
                <a:lnTo>
                  <a:pt x="196453" y="53578"/>
                </a:lnTo>
                <a:lnTo>
                  <a:pt x="196453" y="44649"/>
                </a:lnTo>
                <a:lnTo>
                  <a:pt x="196453" y="446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1" name="Freeform 18450"/>
          <p:cNvSpPr/>
          <p:nvPr/>
        </p:nvSpPr>
        <p:spPr bwMode="auto">
          <a:xfrm>
            <a:off x="3920133" y="3152179"/>
            <a:ext cx="366118" cy="267892"/>
          </a:xfrm>
          <a:custGeom>
            <a:avLst/>
            <a:gdLst/>
            <a:ahLst/>
            <a:cxnLst/>
            <a:rect l="0" t="0" r="0" b="0"/>
            <a:pathLst>
              <a:path w="366118" h="26789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17860"/>
                </a:lnTo>
                <a:lnTo>
                  <a:pt x="26789" y="35719"/>
                </a:lnTo>
                <a:lnTo>
                  <a:pt x="53578" y="62508"/>
                </a:lnTo>
                <a:lnTo>
                  <a:pt x="98226" y="98227"/>
                </a:lnTo>
                <a:lnTo>
                  <a:pt x="142875" y="133946"/>
                </a:lnTo>
                <a:lnTo>
                  <a:pt x="187523" y="160735"/>
                </a:lnTo>
                <a:lnTo>
                  <a:pt x="232172" y="196453"/>
                </a:lnTo>
                <a:lnTo>
                  <a:pt x="276820" y="214313"/>
                </a:lnTo>
                <a:lnTo>
                  <a:pt x="303609" y="241102"/>
                </a:lnTo>
                <a:lnTo>
                  <a:pt x="339328" y="250032"/>
                </a:lnTo>
                <a:lnTo>
                  <a:pt x="366117" y="267891"/>
                </a:lnTo>
                <a:lnTo>
                  <a:pt x="366117" y="26789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2" name="Freeform 18451"/>
          <p:cNvSpPr/>
          <p:nvPr/>
        </p:nvSpPr>
        <p:spPr bwMode="auto">
          <a:xfrm>
            <a:off x="4429125" y="3161109"/>
            <a:ext cx="133946" cy="276821"/>
          </a:xfrm>
          <a:custGeom>
            <a:avLst/>
            <a:gdLst/>
            <a:ahLst/>
            <a:cxnLst/>
            <a:rect l="0" t="0" r="0" b="0"/>
            <a:pathLst>
              <a:path w="133946" h="276821">
                <a:moveTo>
                  <a:pt x="133945" y="0"/>
                </a:moveTo>
                <a:lnTo>
                  <a:pt x="133945" y="0"/>
                </a:lnTo>
                <a:lnTo>
                  <a:pt x="125016" y="8930"/>
                </a:lnTo>
                <a:lnTo>
                  <a:pt x="116086" y="26789"/>
                </a:lnTo>
                <a:lnTo>
                  <a:pt x="98227" y="53578"/>
                </a:lnTo>
                <a:lnTo>
                  <a:pt x="80367" y="98227"/>
                </a:lnTo>
                <a:lnTo>
                  <a:pt x="62508" y="151805"/>
                </a:lnTo>
                <a:lnTo>
                  <a:pt x="44648" y="196453"/>
                </a:lnTo>
                <a:lnTo>
                  <a:pt x="17859" y="241102"/>
                </a:lnTo>
                <a:lnTo>
                  <a:pt x="0" y="276820"/>
                </a:lnTo>
                <a:lnTo>
                  <a:pt x="0" y="27682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3" name="Freeform 18452"/>
          <p:cNvSpPr/>
          <p:nvPr/>
        </p:nvSpPr>
        <p:spPr bwMode="auto">
          <a:xfrm>
            <a:off x="4161234" y="3509367"/>
            <a:ext cx="241103" cy="169665"/>
          </a:xfrm>
          <a:custGeom>
            <a:avLst/>
            <a:gdLst/>
            <a:ahLst/>
            <a:cxnLst/>
            <a:rect l="0" t="0" r="0" b="0"/>
            <a:pathLst>
              <a:path w="241103" h="169665">
                <a:moveTo>
                  <a:pt x="0" y="62508"/>
                </a:moveTo>
                <a:lnTo>
                  <a:pt x="0" y="62508"/>
                </a:lnTo>
                <a:lnTo>
                  <a:pt x="0" y="53578"/>
                </a:lnTo>
                <a:lnTo>
                  <a:pt x="8930" y="44648"/>
                </a:lnTo>
                <a:lnTo>
                  <a:pt x="17860" y="35719"/>
                </a:lnTo>
                <a:lnTo>
                  <a:pt x="26789" y="26789"/>
                </a:lnTo>
                <a:lnTo>
                  <a:pt x="44649" y="17859"/>
                </a:lnTo>
                <a:lnTo>
                  <a:pt x="62508" y="8929"/>
                </a:lnTo>
                <a:lnTo>
                  <a:pt x="80368" y="0"/>
                </a:lnTo>
                <a:lnTo>
                  <a:pt x="107157" y="8929"/>
                </a:lnTo>
                <a:lnTo>
                  <a:pt x="133946" y="8929"/>
                </a:lnTo>
                <a:lnTo>
                  <a:pt x="160735" y="26789"/>
                </a:lnTo>
                <a:lnTo>
                  <a:pt x="169664" y="35719"/>
                </a:lnTo>
                <a:lnTo>
                  <a:pt x="178594" y="53578"/>
                </a:lnTo>
                <a:lnTo>
                  <a:pt x="178594" y="80367"/>
                </a:lnTo>
                <a:lnTo>
                  <a:pt x="160735" y="98226"/>
                </a:lnTo>
                <a:lnTo>
                  <a:pt x="142875" y="125015"/>
                </a:lnTo>
                <a:lnTo>
                  <a:pt x="116086" y="142875"/>
                </a:lnTo>
                <a:lnTo>
                  <a:pt x="98227" y="160734"/>
                </a:lnTo>
                <a:lnTo>
                  <a:pt x="71438" y="169664"/>
                </a:lnTo>
                <a:lnTo>
                  <a:pt x="44649" y="169664"/>
                </a:lnTo>
                <a:lnTo>
                  <a:pt x="26789" y="160734"/>
                </a:lnTo>
                <a:lnTo>
                  <a:pt x="17860" y="151804"/>
                </a:lnTo>
                <a:lnTo>
                  <a:pt x="26789" y="133945"/>
                </a:lnTo>
                <a:lnTo>
                  <a:pt x="35719" y="125015"/>
                </a:lnTo>
                <a:lnTo>
                  <a:pt x="53579" y="116086"/>
                </a:lnTo>
                <a:lnTo>
                  <a:pt x="89297" y="116086"/>
                </a:lnTo>
                <a:lnTo>
                  <a:pt x="125016" y="116086"/>
                </a:lnTo>
                <a:lnTo>
                  <a:pt x="151805" y="133945"/>
                </a:lnTo>
                <a:lnTo>
                  <a:pt x="187524" y="142875"/>
                </a:lnTo>
                <a:lnTo>
                  <a:pt x="214313" y="151804"/>
                </a:lnTo>
                <a:lnTo>
                  <a:pt x="241102" y="160734"/>
                </a:lnTo>
                <a:lnTo>
                  <a:pt x="241102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4" name="Freeform 18453"/>
          <p:cNvSpPr/>
          <p:nvPr/>
        </p:nvSpPr>
        <p:spPr bwMode="auto">
          <a:xfrm>
            <a:off x="4473773" y="3527226"/>
            <a:ext cx="151806" cy="142876"/>
          </a:xfrm>
          <a:custGeom>
            <a:avLst/>
            <a:gdLst/>
            <a:ahLst/>
            <a:cxnLst/>
            <a:rect l="0" t="0" r="0" b="0"/>
            <a:pathLst>
              <a:path w="151806" h="142876">
                <a:moveTo>
                  <a:pt x="0" y="26789"/>
                </a:move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71438"/>
                </a:lnTo>
                <a:lnTo>
                  <a:pt x="8930" y="89297"/>
                </a:lnTo>
                <a:lnTo>
                  <a:pt x="8930" y="116086"/>
                </a:lnTo>
                <a:lnTo>
                  <a:pt x="17860" y="125016"/>
                </a:lnTo>
                <a:lnTo>
                  <a:pt x="17860" y="133945"/>
                </a:lnTo>
                <a:lnTo>
                  <a:pt x="17860" y="142875"/>
                </a:lnTo>
                <a:lnTo>
                  <a:pt x="26790" y="142875"/>
                </a:lnTo>
                <a:lnTo>
                  <a:pt x="26790" y="133945"/>
                </a:lnTo>
                <a:lnTo>
                  <a:pt x="26790" y="116086"/>
                </a:lnTo>
                <a:lnTo>
                  <a:pt x="35719" y="89297"/>
                </a:lnTo>
                <a:lnTo>
                  <a:pt x="44649" y="62508"/>
                </a:lnTo>
                <a:lnTo>
                  <a:pt x="53579" y="35719"/>
                </a:lnTo>
                <a:lnTo>
                  <a:pt x="62508" y="17860"/>
                </a:lnTo>
                <a:lnTo>
                  <a:pt x="71438" y="8930"/>
                </a:lnTo>
                <a:lnTo>
                  <a:pt x="89297" y="0"/>
                </a:lnTo>
                <a:lnTo>
                  <a:pt x="107157" y="0"/>
                </a:lnTo>
                <a:lnTo>
                  <a:pt x="116086" y="8930"/>
                </a:lnTo>
                <a:lnTo>
                  <a:pt x="133946" y="8930"/>
                </a:lnTo>
                <a:lnTo>
                  <a:pt x="142875" y="17860"/>
                </a:lnTo>
                <a:lnTo>
                  <a:pt x="151805" y="26789"/>
                </a:lnTo>
                <a:lnTo>
                  <a:pt x="151805" y="35719"/>
                </a:lnTo>
                <a:lnTo>
                  <a:pt x="151805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5" name="Freeform 18454"/>
          <p:cNvSpPr/>
          <p:nvPr/>
        </p:nvSpPr>
        <p:spPr bwMode="auto">
          <a:xfrm>
            <a:off x="4589859" y="3464718"/>
            <a:ext cx="276822" cy="348259"/>
          </a:xfrm>
          <a:custGeom>
            <a:avLst/>
            <a:gdLst/>
            <a:ahLst/>
            <a:cxnLst/>
            <a:rect l="0" t="0" r="0" b="0"/>
            <a:pathLst>
              <a:path w="276822" h="348259">
                <a:moveTo>
                  <a:pt x="0" y="133946"/>
                </a:moveTo>
                <a:lnTo>
                  <a:pt x="0" y="142875"/>
                </a:lnTo>
                <a:lnTo>
                  <a:pt x="0" y="142875"/>
                </a:lnTo>
                <a:lnTo>
                  <a:pt x="0" y="151805"/>
                </a:lnTo>
                <a:lnTo>
                  <a:pt x="8930" y="160735"/>
                </a:lnTo>
                <a:lnTo>
                  <a:pt x="8930" y="160735"/>
                </a:lnTo>
                <a:lnTo>
                  <a:pt x="17860" y="160735"/>
                </a:lnTo>
                <a:lnTo>
                  <a:pt x="35719" y="160735"/>
                </a:lnTo>
                <a:lnTo>
                  <a:pt x="44649" y="151805"/>
                </a:lnTo>
                <a:lnTo>
                  <a:pt x="62508" y="142875"/>
                </a:lnTo>
                <a:lnTo>
                  <a:pt x="62508" y="133946"/>
                </a:lnTo>
                <a:lnTo>
                  <a:pt x="71438" y="125016"/>
                </a:lnTo>
                <a:lnTo>
                  <a:pt x="71438" y="107157"/>
                </a:lnTo>
                <a:lnTo>
                  <a:pt x="71438" y="107157"/>
                </a:lnTo>
                <a:lnTo>
                  <a:pt x="62508" y="107157"/>
                </a:lnTo>
                <a:lnTo>
                  <a:pt x="62508" y="107157"/>
                </a:lnTo>
                <a:lnTo>
                  <a:pt x="53579" y="125016"/>
                </a:lnTo>
                <a:lnTo>
                  <a:pt x="44649" y="133946"/>
                </a:lnTo>
                <a:lnTo>
                  <a:pt x="35719" y="151805"/>
                </a:lnTo>
                <a:lnTo>
                  <a:pt x="35719" y="160735"/>
                </a:lnTo>
                <a:lnTo>
                  <a:pt x="44649" y="169664"/>
                </a:lnTo>
                <a:lnTo>
                  <a:pt x="44649" y="178594"/>
                </a:lnTo>
                <a:lnTo>
                  <a:pt x="62508" y="178594"/>
                </a:lnTo>
                <a:lnTo>
                  <a:pt x="71438" y="169664"/>
                </a:lnTo>
                <a:lnTo>
                  <a:pt x="89297" y="151805"/>
                </a:lnTo>
                <a:lnTo>
                  <a:pt x="116086" y="142875"/>
                </a:lnTo>
                <a:lnTo>
                  <a:pt x="133946" y="116086"/>
                </a:lnTo>
                <a:lnTo>
                  <a:pt x="151805" y="98227"/>
                </a:lnTo>
                <a:lnTo>
                  <a:pt x="169664" y="71438"/>
                </a:lnTo>
                <a:lnTo>
                  <a:pt x="187524" y="44649"/>
                </a:lnTo>
                <a:lnTo>
                  <a:pt x="196454" y="26789"/>
                </a:lnTo>
                <a:lnTo>
                  <a:pt x="205383" y="8930"/>
                </a:lnTo>
                <a:lnTo>
                  <a:pt x="214313" y="0"/>
                </a:lnTo>
                <a:lnTo>
                  <a:pt x="205383" y="8930"/>
                </a:lnTo>
                <a:lnTo>
                  <a:pt x="205383" y="17860"/>
                </a:lnTo>
                <a:lnTo>
                  <a:pt x="196454" y="35719"/>
                </a:lnTo>
                <a:lnTo>
                  <a:pt x="178594" y="71438"/>
                </a:lnTo>
                <a:lnTo>
                  <a:pt x="169664" y="107157"/>
                </a:lnTo>
                <a:lnTo>
                  <a:pt x="160735" y="142875"/>
                </a:lnTo>
                <a:lnTo>
                  <a:pt x="151805" y="187524"/>
                </a:lnTo>
                <a:lnTo>
                  <a:pt x="160735" y="223243"/>
                </a:lnTo>
                <a:lnTo>
                  <a:pt x="160735" y="258961"/>
                </a:lnTo>
                <a:lnTo>
                  <a:pt x="169664" y="294680"/>
                </a:lnTo>
                <a:lnTo>
                  <a:pt x="187524" y="321469"/>
                </a:lnTo>
                <a:lnTo>
                  <a:pt x="205383" y="339328"/>
                </a:lnTo>
                <a:lnTo>
                  <a:pt x="223243" y="348258"/>
                </a:lnTo>
                <a:lnTo>
                  <a:pt x="250032" y="339328"/>
                </a:lnTo>
                <a:lnTo>
                  <a:pt x="258961" y="330399"/>
                </a:lnTo>
                <a:lnTo>
                  <a:pt x="267891" y="294680"/>
                </a:lnTo>
                <a:lnTo>
                  <a:pt x="276821" y="258961"/>
                </a:lnTo>
                <a:lnTo>
                  <a:pt x="258961" y="223243"/>
                </a:lnTo>
                <a:lnTo>
                  <a:pt x="232172" y="178594"/>
                </a:lnTo>
                <a:lnTo>
                  <a:pt x="205383" y="160735"/>
                </a:lnTo>
                <a:lnTo>
                  <a:pt x="169664" y="151805"/>
                </a:lnTo>
                <a:lnTo>
                  <a:pt x="142875" y="151805"/>
                </a:lnTo>
                <a:lnTo>
                  <a:pt x="125016" y="151805"/>
                </a:lnTo>
                <a:lnTo>
                  <a:pt x="125016" y="169664"/>
                </a:lnTo>
                <a:lnTo>
                  <a:pt x="133946" y="178594"/>
                </a:lnTo>
                <a:lnTo>
                  <a:pt x="133946" y="17859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6" name="Freeform 18455"/>
          <p:cNvSpPr/>
          <p:nvPr/>
        </p:nvSpPr>
        <p:spPr bwMode="auto">
          <a:xfrm>
            <a:off x="4973836" y="3402211"/>
            <a:ext cx="8931" cy="214313"/>
          </a:xfrm>
          <a:custGeom>
            <a:avLst/>
            <a:gdLst/>
            <a:ahLst/>
            <a:cxnLst/>
            <a:rect l="0" t="0" r="0" b="0"/>
            <a:pathLst>
              <a:path w="8931" h="214313">
                <a:moveTo>
                  <a:pt x="8930" y="0"/>
                </a:moveTo>
                <a:lnTo>
                  <a:pt x="8930" y="0"/>
                </a:lnTo>
                <a:lnTo>
                  <a:pt x="8930" y="17859"/>
                </a:lnTo>
                <a:lnTo>
                  <a:pt x="0" y="35718"/>
                </a:lnTo>
                <a:lnTo>
                  <a:pt x="0" y="62507"/>
                </a:lnTo>
                <a:lnTo>
                  <a:pt x="0" y="89296"/>
                </a:lnTo>
                <a:lnTo>
                  <a:pt x="0" y="125015"/>
                </a:lnTo>
                <a:lnTo>
                  <a:pt x="0" y="151804"/>
                </a:lnTo>
                <a:lnTo>
                  <a:pt x="0" y="178593"/>
                </a:lnTo>
                <a:lnTo>
                  <a:pt x="0" y="196453"/>
                </a:lnTo>
                <a:lnTo>
                  <a:pt x="0" y="205382"/>
                </a:lnTo>
                <a:lnTo>
                  <a:pt x="8930" y="214312"/>
                </a:lnTo>
                <a:lnTo>
                  <a:pt x="8930" y="205382"/>
                </a:lnTo>
                <a:lnTo>
                  <a:pt x="8930" y="196453"/>
                </a:lnTo>
                <a:lnTo>
                  <a:pt x="8930" y="178593"/>
                </a:lnTo>
                <a:lnTo>
                  <a:pt x="8930" y="17859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7" name="Freeform 18456"/>
          <p:cNvSpPr/>
          <p:nvPr/>
        </p:nvSpPr>
        <p:spPr bwMode="auto">
          <a:xfrm>
            <a:off x="4866680" y="3500437"/>
            <a:ext cx="267891" cy="62509"/>
          </a:xfrm>
          <a:custGeom>
            <a:avLst/>
            <a:gdLst/>
            <a:ahLst/>
            <a:cxnLst/>
            <a:rect l="0" t="0" r="0" b="0"/>
            <a:pathLst>
              <a:path w="267891" h="62509">
                <a:moveTo>
                  <a:pt x="8929" y="17859"/>
                </a:move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8929" y="35719"/>
                </a:lnTo>
                <a:lnTo>
                  <a:pt x="26789" y="44649"/>
                </a:lnTo>
                <a:lnTo>
                  <a:pt x="53578" y="44649"/>
                </a:lnTo>
                <a:lnTo>
                  <a:pt x="71437" y="35719"/>
                </a:lnTo>
                <a:lnTo>
                  <a:pt x="107156" y="35719"/>
                </a:lnTo>
                <a:lnTo>
                  <a:pt x="133945" y="26789"/>
                </a:lnTo>
                <a:lnTo>
                  <a:pt x="160734" y="8930"/>
                </a:lnTo>
                <a:lnTo>
                  <a:pt x="178593" y="8930"/>
                </a:lnTo>
                <a:lnTo>
                  <a:pt x="196453" y="0"/>
                </a:lnTo>
                <a:lnTo>
                  <a:pt x="205383" y="0"/>
                </a:lnTo>
                <a:lnTo>
                  <a:pt x="196453" y="0"/>
                </a:lnTo>
                <a:lnTo>
                  <a:pt x="196453" y="8930"/>
                </a:lnTo>
                <a:lnTo>
                  <a:pt x="187523" y="26789"/>
                </a:lnTo>
                <a:lnTo>
                  <a:pt x="178593" y="35719"/>
                </a:lnTo>
                <a:lnTo>
                  <a:pt x="178593" y="44649"/>
                </a:lnTo>
                <a:lnTo>
                  <a:pt x="187523" y="53578"/>
                </a:lnTo>
                <a:lnTo>
                  <a:pt x="196453" y="62508"/>
                </a:lnTo>
                <a:lnTo>
                  <a:pt x="205383" y="62508"/>
                </a:lnTo>
                <a:lnTo>
                  <a:pt x="223242" y="53578"/>
                </a:lnTo>
                <a:lnTo>
                  <a:pt x="241101" y="53578"/>
                </a:lnTo>
                <a:lnTo>
                  <a:pt x="258961" y="44649"/>
                </a:lnTo>
                <a:lnTo>
                  <a:pt x="267890" y="35719"/>
                </a:lnTo>
                <a:lnTo>
                  <a:pt x="267890" y="17859"/>
                </a:lnTo>
                <a:lnTo>
                  <a:pt x="267890" y="8930"/>
                </a:lnTo>
                <a:lnTo>
                  <a:pt x="258961" y="0"/>
                </a:lnTo>
                <a:lnTo>
                  <a:pt x="241101" y="8930"/>
                </a:lnTo>
                <a:lnTo>
                  <a:pt x="214312" y="8930"/>
                </a:lnTo>
                <a:lnTo>
                  <a:pt x="196453" y="8930"/>
                </a:lnTo>
                <a:lnTo>
                  <a:pt x="187523" y="17859"/>
                </a:lnTo>
                <a:lnTo>
                  <a:pt x="187523" y="17859"/>
                </a:lnTo>
                <a:lnTo>
                  <a:pt x="205383" y="17859"/>
                </a:lnTo>
                <a:lnTo>
                  <a:pt x="223242" y="17859"/>
                </a:lnTo>
                <a:lnTo>
                  <a:pt x="223242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8" name="Freeform 18457"/>
          <p:cNvSpPr/>
          <p:nvPr/>
        </p:nvSpPr>
        <p:spPr bwMode="auto">
          <a:xfrm>
            <a:off x="4268391" y="3786187"/>
            <a:ext cx="348258" cy="169665"/>
          </a:xfrm>
          <a:custGeom>
            <a:avLst/>
            <a:gdLst/>
            <a:ahLst/>
            <a:cxnLst/>
            <a:rect l="0" t="0" r="0" b="0"/>
            <a:pathLst>
              <a:path w="348258" h="169665">
                <a:moveTo>
                  <a:pt x="0" y="71438"/>
                </a:moveTo>
                <a:lnTo>
                  <a:pt x="0" y="62508"/>
                </a:lnTo>
                <a:lnTo>
                  <a:pt x="0" y="53578"/>
                </a:lnTo>
                <a:lnTo>
                  <a:pt x="8929" y="44649"/>
                </a:lnTo>
                <a:lnTo>
                  <a:pt x="17859" y="35719"/>
                </a:lnTo>
                <a:lnTo>
                  <a:pt x="26789" y="26789"/>
                </a:lnTo>
                <a:lnTo>
                  <a:pt x="35718" y="26789"/>
                </a:lnTo>
                <a:lnTo>
                  <a:pt x="44648" y="35719"/>
                </a:lnTo>
                <a:lnTo>
                  <a:pt x="44648" y="44649"/>
                </a:lnTo>
                <a:lnTo>
                  <a:pt x="53578" y="71438"/>
                </a:lnTo>
                <a:lnTo>
                  <a:pt x="62507" y="89297"/>
                </a:lnTo>
                <a:lnTo>
                  <a:pt x="62507" y="116086"/>
                </a:lnTo>
                <a:lnTo>
                  <a:pt x="71437" y="133945"/>
                </a:lnTo>
                <a:lnTo>
                  <a:pt x="80367" y="142875"/>
                </a:lnTo>
                <a:lnTo>
                  <a:pt x="80367" y="151805"/>
                </a:lnTo>
                <a:lnTo>
                  <a:pt x="80367" y="160734"/>
                </a:lnTo>
                <a:lnTo>
                  <a:pt x="89297" y="151805"/>
                </a:lnTo>
                <a:lnTo>
                  <a:pt x="89297" y="142875"/>
                </a:lnTo>
                <a:lnTo>
                  <a:pt x="98226" y="125016"/>
                </a:lnTo>
                <a:lnTo>
                  <a:pt x="98226" y="98227"/>
                </a:lnTo>
                <a:lnTo>
                  <a:pt x="107156" y="71438"/>
                </a:lnTo>
                <a:lnTo>
                  <a:pt x="116086" y="44649"/>
                </a:lnTo>
                <a:lnTo>
                  <a:pt x="116086" y="17859"/>
                </a:lnTo>
                <a:lnTo>
                  <a:pt x="125015" y="0"/>
                </a:lnTo>
                <a:lnTo>
                  <a:pt x="133945" y="0"/>
                </a:lnTo>
                <a:lnTo>
                  <a:pt x="142875" y="8930"/>
                </a:lnTo>
                <a:lnTo>
                  <a:pt x="142875" y="17859"/>
                </a:lnTo>
                <a:lnTo>
                  <a:pt x="151804" y="44649"/>
                </a:lnTo>
                <a:lnTo>
                  <a:pt x="160734" y="71438"/>
                </a:lnTo>
                <a:lnTo>
                  <a:pt x="160734" y="98227"/>
                </a:lnTo>
                <a:lnTo>
                  <a:pt x="160734" y="125016"/>
                </a:lnTo>
                <a:lnTo>
                  <a:pt x="169664" y="142875"/>
                </a:lnTo>
                <a:lnTo>
                  <a:pt x="169664" y="160734"/>
                </a:lnTo>
                <a:lnTo>
                  <a:pt x="169664" y="169664"/>
                </a:lnTo>
                <a:lnTo>
                  <a:pt x="178593" y="169664"/>
                </a:lnTo>
                <a:lnTo>
                  <a:pt x="187523" y="160734"/>
                </a:lnTo>
                <a:lnTo>
                  <a:pt x="196453" y="142875"/>
                </a:lnTo>
                <a:lnTo>
                  <a:pt x="205382" y="116086"/>
                </a:lnTo>
                <a:lnTo>
                  <a:pt x="205382" y="89297"/>
                </a:lnTo>
                <a:lnTo>
                  <a:pt x="214312" y="62508"/>
                </a:lnTo>
                <a:lnTo>
                  <a:pt x="223242" y="35719"/>
                </a:lnTo>
                <a:lnTo>
                  <a:pt x="232172" y="26789"/>
                </a:lnTo>
                <a:lnTo>
                  <a:pt x="241101" y="26789"/>
                </a:lnTo>
                <a:lnTo>
                  <a:pt x="250031" y="44649"/>
                </a:lnTo>
                <a:lnTo>
                  <a:pt x="250031" y="62508"/>
                </a:lnTo>
                <a:lnTo>
                  <a:pt x="258961" y="89297"/>
                </a:lnTo>
                <a:lnTo>
                  <a:pt x="258961" y="116086"/>
                </a:lnTo>
                <a:lnTo>
                  <a:pt x="267890" y="142875"/>
                </a:lnTo>
                <a:lnTo>
                  <a:pt x="276820" y="151805"/>
                </a:lnTo>
                <a:lnTo>
                  <a:pt x="285750" y="160734"/>
                </a:lnTo>
                <a:lnTo>
                  <a:pt x="303609" y="160734"/>
                </a:lnTo>
                <a:lnTo>
                  <a:pt x="312539" y="151805"/>
                </a:lnTo>
                <a:lnTo>
                  <a:pt x="330398" y="133945"/>
                </a:lnTo>
                <a:lnTo>
                  <a:pt x="348257" y="107156"/>
                </a:lnTo>
                <a:lnTo>
                  <a:pt x="348257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9" name="Freeform 18458"/>
          <p:cNvSpPr/>
          <p:nvPr/>
        </p:nvSpPr>
        <p:spPr bwMode="auto">
          <a:xfrm>
            <a:off x="4589859" y="3857625"/>
            <a:ext cx="89298" cy="71438"/>
          </a:xfrm>
          <a:custGeom>
            <a:avLst/>
            <a:gdLst/>
            <a:ahLst/>
            <a:cxnLst/>
            <a:rect l="0" t="0" r="0" b="0"/>
            <a:pathLst>
              <a:path w="89298" h="71438">
                <a:moveTo>
                  <a:pt x="8930" y="26789"/>
                </a:moveTo>
                <a:lnTo>
                  <a:pt x="8930" y="26789"/>
                </a:lnTo>
                <a:lnTo>
                  <a:pt x="0" y="35718"/>
                </a:lnTo>
                <a:lnTo>
                  <a:pt x="0" y="53578"/>
                </a:lnTo>
                <a:lnTo>
                  <a:pt x="0" y="62507"/>
                </a:lnTo>
                <a:lnTo>
                  <a:pt x="0" y="71437"/>
                </a:lnTo>
                <a:lnTo>
                  <a:pt x="8930" y="71437"/>
                </a:lnTo>
                <a:lnTo>
                  <a:pt x="26789" y="62507"/>
                </a:lnTo>
                <a:lnTo>
                  <a:pt x="44649" y="53578"/>
                </a:lnTo>
                <a:lnTo>
                  <a:pt x="62508" y="44648"/>
                </a:lnTo>
                <a:lnTo>
                  <a:pt x="71438" y="26789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0" name="Freeform 18459"/>
          <p:cNvSpPr/>
          <p:nvPr/>
        </p:nvSpPr>
        <p:spPr bwMode="auto">
          <a:xfrm>
            <a:off x="4625578" y="3804046"/>
            <a:ext cx="160736" cy="133947"/>
          </a:xfrm>
          <a:custGeom>
            <a:avLst/>
            <a:gdLst/>
            <a:ahLst/>
            <a:cxnLst/>
            <a:rect l="0" t="0" r="0" b="0"/>
            <a:pathLst>
              <a:path w="160736" h="133947">
                <a:moveTo>
                  <a:pt x="53578" y="17860"/>
                </a:moveTo>
                <a:lnTo>
                  <a:pt x="53578" y="0"/>
                </a:lnTo>
                <a:lnTo>
                  <a:pt x="44649" y="0"/>
                </a:lnTo>
                <a:lnTo>
                  <a:pt x="26789" y="8930"/>
                </a:lnTo>
                <a:lnTo>
                  <a:pt x="17860" y="26790"/>
                </a:lnTo>
                <a:lnTo>
                  <a:pt x="8930" y="53579"/>
                </a:lnTo>
                <a:lnTo>
                  <a:pt x="0" y="71438"/>
                </a:lnTo>
                <a:lnTo>
                  <a:pt x="0" y="89297"/>
                </a:lnTo>
                <a:lnTo>
                  <a:pt x="8930" y="107157"/>
                </a:lnTo>
                <a:lnTo>
                  <a:pt x="17860" y="125016"/>
                </a:lnTo>
                <a:lnTo>
                  <a:pt x="35719" y="133946"/>
                </a:lnTo>
                <a:lnTo>
                  <a:pt x="53578" y="133946"/>
                </a:lnTo>
                <a:lnTo>
                  <a:pt x="80367" y="133946"/>
                </a:lnTo>
                <a:lnTo>
                  <a:pt x="98227" y="125016"/>
                </a:lnTo>
                <a:lnTo>
                  <a:pt x="125016" y="116086"/>
                </a:lnTo>
                <a:lnTo>
                  <a:pt x="142875" y="98227"/>
                </a:lnTo>
                <a:lnTo>
                  <a:pt x="160735" y="71438"/>
                </a:lnTo>
                <a:lnTo>
                  <a:pt x="160735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1" name="Freeform 18460"/>
          <p:cNvSpPr/>
          <p:nvPr/>
        </p:nvSpPr>
        <p:spPr bwMode="auto">
          <a:xfrm>
            <a:off x="4786313" y="3741539"/>
            <a:ext cx="571501" cy="214313"/>
          </a:xfrm>
          <a:custGeom>
            <a:avLst/>
            <a:gdLst/>
            <a:ahLst/>
            <a:cxnLst/>
            <a:rect l="0" t="0" r="0" b="0"/>
            <a:pathLst>
              <a:path w="571501" h="214313">
                <a:moveTo>
                  <a:pt x="26789" y="62507"/>
                </a:moveTo>
                <a:lnTo>
                  <a:pt x="17859" y="71437"/>
                </a:lnTo>
                <a:lnTo>
                  <a:pt x="17859" y="80367"/>
                </a:lnTo>
                <a:lnTo>
                  <a:pt x="8929" y="98226"/>
                </a:lnTo>
                <a:lnTo>
                  <a:pt x="0" y="116086"/>
                </a:lnTo>
                <a:lnTo>
                  <a:pt x="0" y="142875"/>
                </a:lnTo>
                <a:lnTo>
                  <a:pt x="0" y="160734"/>
                </a:lnTo>
                <a:lnTo>
                  <a:pt x="8929" y="187523"/>
                </a:lnTo>
                <a:lnTo>
                  <a:pt x="8929" y="196453"/>
                </a:lnTo>
                <a:lnTo>
                  <a:pt x="8929" y="214312"/>
                </a:lnTo>
                <a:lnTo>
                  <a:pt x="17859" y="214312"/>
                </a:lnTo>
                <a:lnTo>
                  <a:pt x="17859" y="214312"/>
                </a:lnTo>
                <a:lnTo>
                  <a:pt x="26789" y="214312"/>
                </a:lnTo>
                <a:lnTo>
                  <a:pt x="35718" y="196453"/>
                </a:lnTo>
                <a:lnTo>
                  <a:pt x="44648" y="178593"/>
                </a:lnTo>
                <a:lnTo>
                  <a:pt x="53578" y="151804"/>
                </a:lnTo>
                <a:lnTo>
                  <a:pt x="71437" y="116086"/>
                </a:lnTo>
                <a:lnTo>
                  <a:pt x="80367" y="89297"/>
                </a:lnTo>
                <a:lnTo>
                  <a:pt x="89296" y="71437"/>
                </a:lnTo>
                <a:lnTo>
                  <a:pt x="98226" y="62507"/>
                </a:lnTo>
                <a:lnTo>
                  <a:pt x="107156" y="71437"/>
                </a:lnTo>
                <a:lnTo>
                  <a:pt x="107156" y="89297"/>
                </a:lnTo>
                <a:lnTo>
                  <a:pt x="116085" y="107156"/>
                </a:lnTo>
                <a:lnTo>
                  <a:pt x="116085" y="125015"/>
                </a:lnTo>
                <a:lnTo>
                  <a:pt x="116085" y="142875"/>
                </a:lnTo>
                <a:lnTo>
                  <a:pt x="116085" y="160734"/>
                </a:lnTo>
                <a:lnTo>
                  <a:pt x="116085" y="178593"/>
                </a:lnTo>
                <a:lnTo>
                  <a:pt x="116085" y="178593"/>
                </a:lnTo>
                <a:lnTo>
                  <a:pt x="125015" y="187523"/>
                </a:lnTo>
                <a:lnTo>
                  <a:pt x="133945" y="178593"/>
                </a:lnTo>
                <a:lnTo>
                  <a:pt x="142875" y="160734"/>
                </a:lnTo>
                <a:lnTo>
                  <a:pt x="151804" y="142875"/>
                </a:lnTo>
                <a:lnTo>
                  <a:pt x="169664" y="116086"/>
                </a:lnTo>
                <a:lnTo>
                  <a:pt x="178593" y="89297"/>
                </a:lnTo>
                <a:lnTo>
                  <a:pt x="187523" y="71437"/>
                </a:lnTo>
                <a:lnTo>
                  <a:pt x="196453" y="62507"/>
                </a:lnTo>
                <a:lnTo>
                  <a:pt x="196453" y="62507"/>
                </a:lnTo>
                <a:lnTo>
                  <a:pt x="196453" y="80367"/>
                </a:lnTo>
                <a:lnTo>
                  <a:pt x="196453" y="107156"/>
                </a:lnTo>
                <a:lnTo>
                  <a:pt x="187523" y="133945"/>
                </a:lnTo>
                <a:lnTo>
                  <a:pt x="187523" y="160734"/>
                </a:lnTo>
                <a:lnTo>
                  <a:pt x="187523" y="178593"/>
                </a:lnTo>
                <a:lnTo>
                  <a:pt x="187523" y="196453"/>
                </a:lnTo>
                <a:lnTo>
                  <a:pt x="196453" y="205382"/>
                </a:lnTo>
                <a:lnTo>
                  <a:pt x="196453" y="214312"/>
                </a:lnTo>
                <a:lnTo>
                  <a:pt x="205382" y="214312"/>
                </a:lnTo>
                <a:lnTo>
                  <a:pt x="214312" y="196453"/>
                </a:lnTo>
                <a:lnTo>
                  <a:pt x="232171" y="178593"/>
                </a:lnTo>
                <a:lnTo>
                  <a:pt x="250031" y="151804"/>
                </a:lnTo>
                <a:lnTo>
                  <a:pt x="258960" y="125015"/>
                </a:lnTo>
                <a:lnTo>
                  <a:pt x="276820" y="89297"/>
                </a:lnTo>
                <a:lnTo>
                  <a:pt x="285750" y="62507"/>
                </a:lnTo>
                <a:lnTo>
                  <a:pt x="294679" y="53578"/>
                </a:lnTo>
                <a:lnTo>
                  <a:pt x="294679" y="53578"/>
                </a:lnTo>
                <a:lnTo>
                  <a:pt x="294679" y="62507"/>
                </a:lnTo>
                <a:lnTo>
                  <a:pt x="285750" y="80367"/>
                </a:lnTo>
                <a:lnTo>
                  <a:pt x="285750" y="98226"/>
                </a:lnTo>
                <a:lnTo>
                  <a:pt x="285750" y="116086"/>
                </a:lnTo>
                <a:lnTo>
                  <a:pt x="285750" y="133945"/>
                </a:lnTo>
                <a:lnTo>
                  <a:pt x="294679" y="151804"/>
                </a:lnTo>
                <a:lnTo>
                  <a:pt x="294679" y="151804"/>
                </a:lnTo>
                <a:lnTo>
                  <a:pt x="303609" y="151804"/>
                </a:lnTo>
                <a:lnTo>
                  <a:pt x="312539" y="151804"/>
                </a:lnTo>
                <a:lnTo>
                  <a:pt x="321468" y="142875"/>
                </a:lnTo>
                <a:lnTo>
                  <a:pt x="330398" y="125015"/>
                </a:lnTo>
                <a:lnTo>
                  <a:pt x="339328" y="98226"/>
                </a:lnTo>
                <a:lnTo>
                  <a:pt x="339328" y="71437"/>
                </a:lnTo>
                <a:lnTo>
                  <a:pt x="339328" y="53578"/>
                </a:lnTo>
                <a:lnTo>
                  <a:pt x="330398" y="35718"/>
                </a:lnTo>
                <a:lnTo>
                  <a:pt x="321468" y="26789"/>
                </a:lnTo>
                <a:lnTo>
                  <a:pt x="312539" y="26789"/>
                </a:lnTo>
                <a:lnTo>
                  <a:pt x="303609" y="35718"/>
                </a:lnTo>
                <a:lnTo>
                  <a:pt x="294679" y="44648"/>
                </a:lnTo>
                <a:lnTo>
                  <a:pt x="285750" y="53578"/>
                </a:lnTo>
                <a:lnTo>
                  <a:pt x="294679" y="62507"/>
                </a:lnTo>
                <a:lnTo>
                  <a:pt x="294679" y="71437"/>
                </a:lnTo>
                <a:lnTo>
                  <a:pt x="303609" y="71437"/>
                </a:lnTo>
                <a:lnTo>
                  <a:pt x="321468" y="71437"/>
                </a:lnTo>
                <a:lnTo>
                  <a:pt x="330398" y="71437"/>
                </a:lnTo>
                <a:lnTo>
                  <a:pt x="348257" y="62507"/>
                </a:lnTo>
                <a:lnTo>
                  <a:pt x="366117" y="53578"/>
                </a:lnTo>
                <a:lnTo>
                  <a:pt x="383976" y="44648"/>
                </a:lnTo>
                <a:lnTo>
                  <a:pt x="401835" y="44648"/>
                </a:lnTo>
                <a:lnTo>
                  <a:pt x="401835" y="44648"/>
                </a:lnTo>
                <a:lnTo>
                  <a:pt x="410765" y="53578"/>
                </a:lnTo>
                <a:lnTo>
                  <a:pt x="419695" y="62507"/>
                </a:lnTo>
                <a:lnTo>
                  <a:pt x="419695" y="80367"/>
                </a:lnTo>
                <a:lnTo>
                  <a:pt x="419695" y="98226"/>
                </a:lnTo>
                <a:lnTo>
                  <a:pt x="419695" y="107156"/>
                </a:lnTo>
                <a:lnTo>
                  <a:pt x="419695" y="116086"/>
                </a:lnTo>
                <a:lnTo>
                  <a:pt x="419695" y="125015"/>
                </a:lnTo>
                <a:lnTo>
                  <a:pt x="419695" y="133945"/>
                </a:lnTo>
                <a:lnTo>
                  <a:pt x="419695" y="133945"/>
                </a:lnTo>
                <a:lnTo>
                  <a:pt x="419695" y="125015"/>
                </a:lnTo>
                <a:lnTo>
                  <a:pt x="419695" y="107156"/>
                </a:lnTo>
                <a:lnTo>
                  <a:pt x="428625" y="89297"/>
                </a:lnTo>
                <a:lnTo>
                  <a:pt x="428625" y="62507"/>
                </a:lnTo>
                <a:lnTo>
                  <a:pt x="437554" y="44648"/>
                </a:lnTo>
                <a:lnTo>
                  <a:pt x="455414" y="26789"/>
                </a:lnTo>
                <a:lnTo>
                  <a:pt x="464343" y="8929"/>
                </a:lnTo>
                <a:lnTo>
                  <a:pt x="482203" y="0"/>
                </a:lnTo>
                <a:lnTo>
                  <a:pt x="491132" y="0"/>
                </a:lnTo>
                <a:lnTo>
                  <a:pt x="500062" y="8929"/>
                </a:lnTo>
                <a:lnTo>
                  <a:pt x="508992" y="8929"/>
                </a:lnTo>
                <a:lnTo>
                  <a:pt x="508992" y="17859"/>
                </a:lnTo>
                <a:lnTo>
                  <a:pt x="508992" y="26789"/>
                </a:lnTo>
                <a:lnTo>
                  <a:pt x="517921" y="35718"/>
                </a:lnTo>
                <a:lnTo>
                  <a:pt x="508992" y="35718"/>
                </a:lnTo>
                <a:lnTo>
                  <a:pt x="508992" y="35718"/>
                </a:lnTo>
                <a:lnTo>
                  <a:pt x="508992" y="35718"/>
                </a:lnTo>
                <a:lnTo>
                  <a:pt x="508992" y="35718"/>
                </a:lnTo>
                <a:lnTo>
                  <a:pt x="508992" y="35718"/>
                </a:lnTo>
                <a:lnTo>
                  <a:pt x="508992" y="26789"/>
                </a:lnTo>
                <a:lnTo>
                  <a:pt x="508992" y="26789"/>
                </a:lnTo>
                <a:lnTo>
                  <a:pt x="508992" y="26789"/>
                </a:lnTo>
                <a:lnTo>
                  <a:pt x="508992" y="35718"/>
                </a:lnTo>
                <a:lnTo>
                  <a:pt x="508992" y="35718"/>
                </a:lnTo>
                <a:lnTo>
                  <a:pt x="508992" y="44648"/>
                </a:lnTo>
                <a:lnTo>
                  <a:pt x="517921" y="44648"/>
                </a:lnTo>
                <a:lnTo>
                  <a:pt x="517921" y="44648"/>
                </a:lnTo>
                <a:lnTo>
                  <a:pt x="526851" y="44648"/>
                </a:lnTo>
                <a:lnTo>
                  <a:pt x="526851" y="44648"/>
                </a:lnTo>
                <a:lnTo>
                  <a:pt x="535781" y="44648"/>
                </a:lnTo>
                <a:lnTo>
                  <a:pt x="535781" y="35718"/>
                </a:lnTo>
                <a:lnTo>
                  <a:pt x="544710" y="35718"/>
                </a:lnTo>
                <a:lnTo>
                  <a:pt x="544710" y="35718"/>
                </a:lnTo>
                <a:lnTo>
                  <a:pt x="544710" y="35718"/>
                </a:lnTo>
                <a:lnTo>
                  <a:pt x="544710" y="44648"/>
                </a:lnTo>
                <a:lnTo>
                  <a:pt x="553640" y="53578"/>
                </a:lnTo>
                <a:lnTo>
                  <a:pt x="553640" y="62507"/>
                </a:lnTo>
                <a:lnTo>
                  <a:pt x="553640" y="80367"/>
                </a:lnTo>
                <a:lnTo>
                  <a:pt x="562570" y="89297"/>
                </a:lnTo>
                <a:lnTo>
                  <a:pt x="571500" y="98226"/>
                </a:lnTo>
                <a:lnTo>
                  <a:pt x="571500" y="116086"/>
                </a:lnTo>
                <a:lnTo>
                  <a:pt x="571500" y="116086"/>
                </a:lnTo>
                <a:lnTo>
                  <a:pt x="571500" y="125015"/>
                </a:lnTo>
                <a:lnTo>
                  <a:pt x="562570" y="133945"/>
                </a:lnTo>
                <a:lnTo>
                  <a:pt x="553640" y="142875"/>
                </a:lnTo>
                <a:lnTo>
                  <a:pt x="544710" y="151804"/>
                </a:lnTo>
                <a:lnTo>
                  <a:pt x="535781" y="160734"/>
                </a:lnTo>
                <a:lnTo>
                  <a:pt x="535781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2" name="Freeform 18461"/>
          <p:cNvSpPr/>
          <p:nvPr/>
        </p:nvSpPr>
        <p:spPr bwMode="auto">
          <a:xfrm>
            <a:off x="3705820" y="3080742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8930" y="17859"/>
                </a:moveTo>
                <a:lnTo>
                  <a:pt x="8930" y="17859"/>
                </a:lnTo>
                <a:lnTo>
                  <a:pt x="8930" y="17859"/>
                </a:ln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3" name="Freeform 18462"/>
          <p:cNvSpPr/>
          <p:nvPr/>
        </p:nvSpPr>
        <p:spPr bwMode="auto">
          <a:xfrm>
            <a:off x="4607719" y="3027164"/>
            <a:ext cx="17860" cy="17860"/>
          </a:xfrm>
          <a:custGeom>
            <a:avLst/>
            <a:gdLst/>
            <a:ahLst/>
            <a:cxnLst/>
            <a:rect l="0" t="0" r="0" b="0"/>
            <a:pathLst>
              <a:path w="17860" h="17860">
                <a:moveTo>
                  <a:pt x="0" y="17859"/>
                </a:move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8929"/>
                </a:lnTo>
                <a:lnTo>
                  <a:pt x="17859" y="8929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4" name="Freeform 18463"/>
          <p:cNvSpPr/>
          <p:nvPr/>
        </p:nvSpPr>
        <p:spPr bwMode="auto">
          <a:xfrm>
            <a:off x="5589984" y="1723429"/>
            <a:ext cx="3134321" cy="44650"/>
          </a:xfrm>
          <a:custGeom>
            <a:avLst/>
            <a:gdLst/>
            <a:ahLst/>
            <a:cxnLst/>
            <a:rect l="0" t="0" r="0" b="0"/>
            <a:pathLst>
              <a:path w="3134321" h="44650">
                <a:moveTo>
                  <a:pt x="893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17860" y="35719"/>
                </a:lnTo>
                <a:lnTo>
                  <a:pt x="35719" y="44649"/>
                </a:lnTo>
                <a:lnTo>
                  <a:pt x="62508" y="44649"/>
                </a:lnTo>
                <a:lnTo>
                  <a:pt x="98227" y="35719"/>
                </a:lnTo>
                <a:lnTo>
                  <a:pt x="142875" y="35719"/>
                </a:lnTo>
                <a:lnTo>
                  <a:pt x="196454" y="35719"/>
                </a:lnTo>
                <a:lnTo>
                  <a:pt x="258961" y="35719"/>
                </a:lnTo>
                <a:lnTo>
                  <a:pt x="330399" y="26790"/>
                </a:lnTo>
                <a:lnTo>
                  <a:pt x="401836" y="26790"/>
                </a:lnTo>
                <a:lnTo>
                  <a:pt x="482204" y="17860"/>
                </a:lnTo>
                <a:lnTo>
                  <a:pt x="580430" y="17860"/>
                </a:lnTo>
                <a:lnTo>
                  <a:pt x="678657" y="17860"/>
                </a:lnTo>
                <a:lnTo>
                  <a:pt x="794743" y="17860"/>
                </a:lnTo>
                <a:lnTo>
                  <a:pt x="919758" y="8930"/>
                </a:lnTo>
                <a:lnTo>
                  <a:pt x="1053704" y="8930"/>
                </a:lnTo>
                <a:lnTo>
                  <a:pt x="1205508" y="0"/>
                </a:lnTo>
                <a:lnTo>
                  <a:pt x="1357313" y="0"/>
                </a:lnTo>
                <a:lnTo>
                  <a:pt x="1518047" y="0"/>
                </a:lnTo>
                <a:lnTo>
                  <a:pt x="1687711" y="0"/>
                </a:lnTo>
                <a:lnTo>
                  <a:pt x="1866305" y="0"/>
                </a:lnTo>
                <a:lnTo>
                  <a:pt x="2044899" y="0"/>
                </a:lnTo>
                <a:lnTo>
                  <a:pt x="2223493" y="0"/>
                </a:lnTo>
                <a:lnTo>
                  <a:pt x="2402086" y="8930"/>
                </a:lnTo>
                <a:lnTo>
                  <a:pt x="2571750" y="8930"/>
                </a:lnTo>
                <a:lnTo>
                  <a:pt x="2732484" y="8930"/>
                </a:lnTo>
                <a:lnTo>
                  <a:pt x="2866429" y="8930"/>
                </a:lnTo>
                <a:lnTo>
                  <a:pt x="2982515" y="8930"/>
                </a:lnTo>
                <a:lnTo>
                  <a:pt x="3036093" y="8930"/>
                </a:lnTo>
                <a:lnTo>
                  <a:pt x="3080742" y="8930"/>
                </a:lnTo>
                <a:lnTo>
                  <a:pt x="3107531" y="8930"/>
                </a:lnTo>
                <a:lnTo>
                  <a:pt x="3134320" y="8930"/>
                </a:lnTo>
                <a:lnTo>
                  <a:pt x="3134320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5" name="Freeform 18464"/>
          <p:cNvSpPr/>
          <p:nvPr/>
        </p:nvSpPr>
        <p:spPr bwMode="auto">
          <a:xfrm>
            <a:off x="5500688" y="1187648"/>
            <a:ext cx="187524" cy="339329"/>
          </a:xfrm>
          <a:custGeom>
            <a:avLst/>
            <a:gdLst/>
            <a:ahLst/>
            <a:cxnLst/>
            <a:rect l="0" t="0" r="0" b="0"/>
            <a:pathLst>
              <a:path w="187524" h="339329">
                <a:moveTo>
                  <a:pt x="98226" y="142875"/>
                </a:moveTo>
                <a:lnTo>
                  <a:pt x="89296" y="133946"/>
                </a:lnTo>
                <a:lnTo>
                  <a:pt x="80367" y="125016"/>
                </a:lnTo>
                <a:lnTo>
                  <a:pt x="80367" y="116086"/>
                </a:lnTo>
                <a:lnTo>
                  <a:pt x="80367" y="107157"/>
                </a:lnTo>
                <a:lnTo>
                  <a:pt x="80367" y="98227"/>
                </a:lnTo>
                <a:lnTo>
                  <a:pt x="80367" y="98227"/>
                </a:lnTo>
                <a:lnTo>
                  <a:pt x="80367" y="98227"/>
                </a:lnTo>
                <a:lnTo>
                  <a:pt x="80367" y="98227"/>
                </a:lnTo>
                <a:lnTo>
                  <a:pt x="80367" y="107157"/>
                </a:lnTo>
                <a:lnTo>
                  <a:pt x="80367" y="125016"/>
                </a:lnTo>
                <a:lnTo>
                  <a:pt x="71437" y="151805"/>
                </a:lnTo>
                <a:lnTo>
                  <a:pt x="62507" y="187524"/>
                </a:lnTo>
                <a:lnTo>
                  <a:pt x="44648" y="223242"/>
                </a:lnTo>
                <a:lnTo>
                  <a:pt x="26789" y="258961"/>
                </a:lnTo>
                <a:lnTo>
                  <a:pt x="17859" y="285750"/>
                </a:lnTo>
                <a:lnTo>
                  <a:pt x="8929" y="312539"/>
                </a:lnTo>
                <a:lnTo>
                  <a:pt x="0" y="330399"/>
                </a:lnTo>
                <a:lnTo>
                  <a:pt x="0" y="330399"/>
                </a:lnTo>
                <a:lnTo>
                  <a:pt x="0" y="321469"/>
                </a:lnTo>
                <a:lnTo>
                  <a:pt x="0" y="303610"/>
                </a:lnTo>
                <a:lnTo>
                  <a:pt x="8929" y="276821"/>
                </a:lnTo>
                <a:lnTo>
                  <a:pt x="17859" y="241102"/>
                </a:lnTo>
                <a:lnTo>
                  <a:pt x="26789" y="205383"/>
                </a:lnTo>
                <a:lnTo>
                  <a:pt x="44648" y="160735"/>
                </a:lnTo>
                <a:lnTo>
                  <a:pt x="62507" y="125016"/>
                </a:lnTo>
                <a:lnTo>
                  <a:pt x="80367" y="80368"/>
                </a:lnTo>
                <a:lnTo>
                  <a:pt x="98226" y="44649"/>
                </a:lnTo>
                <a:lnTo>
                  <a:pt x="107156" y="17860"/>
                </a:lnTo>
                <a:lnTo>
                  <a:pt x="125015" y="8930"/>
                </a:lnTo>
                <a:lnTo>
                  <a:pt x="133945" y="0"/>
                </a:lnTo>
                <a:lnTo>
                  <a:pt x="133945" y="8930"/>
                </a:lnTo>
                <a:lnTo>
                  <a:pt x="142875" y="17860"/>
                </a:lnTo>
                <a:lnTo>
                  <a:pt x="142875" y="35719"/>
                </a:lnTo>
                <a:lnTo>
                  <a:pt x="142875" y="71438"/>
                </a:lnTo>
                <a:lnTo>
                  <a:pt x="151804" y="107157"/>
                </a:lnTo>
                <a:lnTo>
                  <a:pt x="142875" y="142875"/>
                </a:lnTo>
                <a:lnTo>
                  <a:pt x="142875" y="187524"/>
                </a:lnTo>
                <a:lnTo>
                  <a:pt x="151804" y="232172"/>
                </a:lnTo>
                <a:lnTo>
                  <a:pt x="151804" y="267891"/>
                </a:lnTo>
                <a:lnTo>
                  <a:pt x="160734" y="303610"/>
                </a:lnTo>
                <a:lnTo>
                  <a:pt x="178593" y="321469"/>
                </a:lnTo>
                <a:lnTo>
                  <a:pt x="187523" y="339328"/>
                </a:lnTo>
                <a:lnTo>
                  <a:pt x="187523" y="339328"/>
                </a:lnTo>
                <a:lnTo>
                  <a:pt x="178593" y="339328"/>
                </a:lnTo>
                <a:lnTo>
                  <a:pt x="169664" y="321469"/>
                </a:lnTo>
                <a:lnTo>
                  <a:pt x="142875" y="294680"/>
                </a:lnTo>
                <a:lnTo>
                  <a:pt x="116085" y="267891"/>
                </a:lnTo>
                <a:lnTo>
                  <a:pt x="116085" y="26789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6" name="Freeform 18465"/>
          <p:cNvSpPr/>
          <p:nvPr/>
        </p:nvSpPr>
        <p:spPr bwMode="auto">
          <a:xfrm>
            <a:off x="5447109" y="1357313"/>
            <a:ext cx="294681" cy="8930"/>
          </a:xfrm>
          <a:custGeom>
            <a:avLst/>
            <a:gdLst/>
            <a:ahLst/>
            <a:cxnLst/>
            <a:rect l="0" t="0" r="0" b="0"/>
            <a:pathLst>
              <a:path w="294681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35719" y="8929"/>
                </a:lnTo>
                <a:lnTo>
                  <a:pt x="80368" y="8929"/>
                </a:lnTo>
                <a:lnTo>
                  <a:pt x="142875" y="8929"/>
                </a:lnTo>
                <a:lnTo>
                  <a:pt x="205383" y="0"/>
                </a:lnTo>
                <a:lnTo>
                  <a:pt x="250032" y="8929"/>
                </a:lnTo>
                <a:lnTo>
                  <a:pt x="294680" y="8929"/>
                </a:lnTo>
                <a:lnTo>
                  <a:pt x="294680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7" name="Freeform 18466"/>
          <p:cNvSpPr/>
          <p:nvPr/>
        </p:nvSpPr>
        <p:spPr bwMode="auto">
          <a:xfrm>
            <a:off x="6206133" y="1080492"/>
            <a:ext cx="928688" cy="330399"/>
          </a:xfrm>
          <a:custGeom>
            <a:avLst/>
            <a:gdLst/>
            <a:ahLst/>
            <a:cxnLst/>
            <a:rect l="0" t="0" r="0" b="0"/>
            <a:pathLst>
              <a:path w="928688" h="330399">
                <a:moveTo>
                  <a:pt x="17859" y="125016"/>
                </a:moveTo>
                <a:lnTo>
                  <a:pt x="17859" y="125016"/>
                </a:lnTo>
                <a:lnTo>
                  <a:pt x="8930" y="133945"/>
                </a:lnTo>
                <a:lnTo>
                  <a:pt x="8930" y="151805"/>
                </a:lnTo>
                <a:lnTo>
                  <a:pt x="0" y="178594"/>
                </a:lnTo>
                <a:lnTo>
                  <a:pt x="0" y="214313"/>
                </a:lnTo>
                <a:lnTo>
                  <a:pt x="0" y="250031"/>
                </a:lnTo>
                <a:lnTo>
                  <a:pt x="8930" y="276821"/>
                </a:lnTo>
                <a:lnTo>
                  <a:pt x="26789" y="303610"/>
                </a:lnTo>
                <a:lnTo>
                  <a:pt x="44648" y="321469"/>
                </a:lnTo>
                <a:lnTo>
                  <a:pt x="62508" y="330398"/>
                </a:lnTo>
                <a:lnTo>
                  <a:pt x="80367" y="330398"/>
                </a:lnTo>
                <a:lnTo>
                  <a:pt x="107156" y="321469"/>
                </a:lnTo>
                <a:lnTo>
                  <a:pt x="125015" y="312539"/>
                </a:lnTo>
                <a:lnTo>
                  <a:pt x="142875" y="285750"/>
                </a:lnTo>
                <a:lnTo>
                  <a:pt x="151805" y="258961"/>
                </a:lnTo>
                <a:lnTo>
                  <a:pt x="160734" y="232172"/>
                </a:lnTo>
                <a:lnTo>
                  <a:pt x="160734" y="205383"/>
                </a:lnTo>
                <a:lnTo>
                  <a:pt x="160734" y="187524"/>
                </a:lnTo>
                <a:lnTo>
                  <a:pt x="160734" y="178594"/>
                </a:lnTo>
                <a:lnTo>
                  <a:pt x="151805" y="187524"/>
                </a:lnTo>
                <a:lnTo>
                  <a:pt x="151805" y="196453"/>
                </a:lnTo>
                <a:lnTo>
                  <a:pt x="151805" y="214313"/>
                </a:lnTo>
                <a:lnTo>
                  <a:pt x="169664" y="232172"/>
                </a:lnTo>
                <a:lnTo>
                  <a:pt x="178594" y="250031"/>
                </a:lnTo>
                <a:lnTo>
                  <a:pt x="205383" y="267891"/>
                </a:lnTo>
                <a:lnTo>
                  <a:pt x="232172" y="276821"/>
                </a:lnTo>
                <a:lnTo>
                  <a:pt x="258961" y="276821"/>
                </a:lnTo>
                <a:lnTo>
                  <a:pt x="285750" y="276821"/>
                </a:lnTo>
                <a:lnTo>
                  <a:pt x="303609" y="267891"/>
                </a:lnTo>
                <a:lnTo>
                  <a:pt x="312539" y="258961"/>
                </a:lnTo>
                <a:lnTo>
                  <a:pt x="321469" y="232172"/>
                </a:lnTo>
                <a:lnTo>
                  <a:pt x="303609" y="205383"/>
                </a:lnTo>
                <a:lnTo>
                  <a:pt x="285750" y="178594"/>
                </a:lnTo>
                <a:lnTo>
                  <a:pt x="267890" y="142875"/>
                </a:lnTo>
                <a:lnTo>
                  <a:pt x="241101" y="116086"/>
                </a:lnTo>
                <a:lnTo>
                  <a:pt x="223242" y="89297"/>
                </a:lnTo>
                <a:lnTo>
                  <a:pt x="205383" y="80367"/>
                </a:lnTo>
                <a:lnTo>
                  <a:pt x="196453" y="71438"/>
                </a:lnTo>
                <a:lnTo>
                  <a:pt x="196453" y="80367"/>
                </a:lnTo>
                <a:lnTo>
                  <a:pt x="214312" y="89297"/>
                </a:lnTo>
                <a:lnTo>
                  <a:pt x="223242" y="98227"/>
                </a:lnTo>
                <a:lnTo>
                  <a:pt x="250031" y="107156"/>
                </a:lnTo>
                <a:lnTo>
                  <a:pt x="276820" y="116086"/>
                </a:lnTo>
                <a:lnTo>
                  <a:pt x="294680" y="125016"/>
                </a:lnTo>
                <a:lnTo>
                  <a:pt x="330398" y="125016"/>
                </a:lnTo>
                <a:lnTo>
                  <a:pt x="348258" y="125016"/>
                </a:lnTo>
                <a:lnTo>
                  <a:pt x="375047" y="116086"/>
                </a:lnTo>
                <a:lnTo>
                  <a:pt x="383976" y="107156"/>
                </a:lnTo>
                <a:lnTo>
                  <a:pt x="401836" y="98227"/>
                </a:lnTo>
                <a:lnTo>
                  <a:pt x="401836" y="89297"/>
                </a:lnTo>
                <a:lnTo>
                  <a:pt x="401836" y="89297"/>
                </a:lnTo>
                <a:lnTo>
                  <a:pt x="401836" y="89297"/>
                </a:lnTo>
                <a:lnTo>
                  <a:pt x="392906" y="98227"/>
                </a:lnTo>
                <a:lnTo>
                  <a:pt x="392906" y="116086"/>
                </a:lnTo>
                <a:lnTo>
                  <a:pt x="383976" y="142875"/>
                </a:lnTo>
                <a:lnTo>
                  <a:pt x="383976" y="160735"/>
                </a:lnTo>
                <a:lnTo>
                  <a:pt x="383976" y="187524"/>
                </a:lnTo>
                <a:lnTo>
                  <a:pt x="383976" y="214313"/>
                </a:lnTo>
                <a:lnTo>
                  <a:pt x="383976" y="241102"/>
                </a:lnTo>
                <a:lnTo>
                  <a:pt x="392906" y="258961"/>
                </a:lnTo>
                <a:lnTo>
                  <a:pt x="401836" y="267891"/>
                </a:lnTo>
                <a:lnTo>
                  <a:pt x="410765" y="276821"/>
                </a:lnTo>
                <a:lnTo>
                  <a:pt x="419695" y="267891"/>
                </a:lnTo>
                <a:lnTo>
                  <a:pt x="437555" y="258961"/>
                </a:lnTo>
                <a:lnTo>
                  <a:pt x="446484" y="241102"/>
                </a:lnTo>
                <a:lnTo>
                  <a:pt x="455414" y="214313"/>
                </a:lnTo>
                <a:lnTo>
                  <a:pt x="473273" y="187524"/>
                </a:lnTo>
                <a:lnTo>
                  <a:pt x="482203" y="169664"/>
                </a:lnTo>
                <a:lnTo>
                  <a:pt x="500062" y="169664"/>
                </a:lnTo>
                <a:lnTo>
                  <a:pt x="508992" y="169664"/>
                </a:lnTo>
                <a:lnTo>
                  <a:pt x="508992" y="178594"/>
                </a:lnTo>
                <a:lnTo>
                  <a:pt x="517922" y="196453"/>
                </a:lnTo>
                <a:lnTo>
                  <a:pt x="517922" y="214313"/>
                </a:lnTo>
                <a:lnTo>
                  <a:pt x="517922" y="232172"/>
                </a:lnTo>
                <a:lnTo>
                  <a:pt x="526851" y="258961"/>
                </a:lnTo>
                <a:lnTo>
                  <a:pt x="526851" y="267891"/>
                </a:lnTo>
                <a:lnTo>
                  <a:pt x="544711" y="276821"/>
                </a:lnTo>
                <a:lnTo>
                  <a:pt x="553640" y="276821"/>
                </a:lnTo>
                <a:lnTo>
                  <a:pt x="562570" y="276821"/>
                </a:lnTo>
                <a:lnTo>
                  <a:pt x="580430" y="267891"/>
                </a:lnTo>
                <a:lnTo>
                  <a:pt x="598289" y="250031"/>
                </a:lnTo>
                <a:lnTo>
                  <a:pt x="607219" y="223242"/>
                </a:lnTo>
                <a:lnTo>
                  <a:pt x="616148" y="205383"/>
                </a:lnTo>
                <a:lnTo>
                  <a:pt x="625078" y="187524"/>
                </a:lnTo>
                <a:lnTo>
                  <a:pt x="616148" y="169664"/>
                </a:lnTo>
                <a:lnTo>
                  <a:pt x="607219" y="169664"/>
                </a:lnTo>
                <a:lnTo>
                  <a:pt x="589359" y="178594"/>
                </a:lnTo>
                <a:lnTo>
                  <a:pt x="580430" y="196453"/>
                </a:lnTo>
                <a:lnTo>
                  <a:pt x="562570" y="214313"/>
                </a:lnTo>
                <a:lnTo>
                  <a:pt x="553640" y="232172"/>
                </a:lnTo>
                <a:lnTo>
                  <a:pt x="544711" y="258961"/>
                </a:lnTo>
                <a:lnTo>
                  <a:pt x="544711" y="267891"/>
                </a:lnTo>
                <a:lnTo>
                  <a:pt x="553640" y="276821"/>
                </a:lnTo>
                <a:lnTo>
                  <a:pt x="562570" y="285750"/>
                </a:lnTo>
                <a:lnTo>
                  <a:pt x="580430" y="285750"/>
                </a:lnTo>
                <a:lnTo>
                  <a:pt x="598289" y="276821"/>
                </a:lnTo>
                <a:lnTo>
                  <a:pt x="616148" y="258961"/>
                </a:lnTo>
                <a:lnTo>
                  <a:pt x="642937" y="241102"/>
                </a:lnTo>
                <a:lnTo>
                  <a:pt x="669726" y="223242"/>
                </a:lnTo>
                <a:lnTo>
                  <a:pt x="678656" y="205383"/>
                </a:lnTo>
                <a:lnTo>
                  <a:pt x="687586" y="196453"/>
                </a:lnTo>
                <a:lnTo>
                  <a:pt x="687586" y="196453"/>
                </a:lnTo>
                <a:lnTo>
                  <a:pt x="687586" y="205383"/>
                </a:lnTo>
                <a:lnTo>
                  <a:pt x="687586" y="205383"/>
                </a:lnTo>
                <a:lnTo>
                  <a:pt x="678656" y="223242"/>
                </a:lnTo>
                <a:lnTo>
                  <a:pt x="678656" y="232172"/>
                </a:lnTo>
                <a:lnTo>
                  <a:pt x="687586" y="241102"/>
                </a:lnTo>
                <a:lnTo>
                  <a:pt x="696515" y="250031"/>
                </a:lnTo>
                <a:lnTo>
                  <a:pt x="705445" y="250031"/>
                </a:lnTo>
                <a:lnTo>
                  <a:pt x="714375" y="250031"/>
                </a:lnTo>
                <a:lnTo>
                  <a:pt x="732234" y="241102"/>
                </a:lnTo>
                <a:lnTo>
                  <a:pt x="750094" y="232172"/>
                </a:lnTo>
                <a:lnTo>
                  <a:pt x="767953" y="205383"/>
                </a:lnTo>
                <a:lnTo>
                  <a:pt x="785812" y="187524"/>
                </a:lnTo>
                <a:lnTo>
                  <a:pt x="794742" y="160735"/>
                </a:lnTo>
                <a:lnTo>
                  <a:pt x="812601" y="125016"/>
                </a:lnTo>
                <a:lnTo>
                  <a:pt x="821531" y="89297"/>
                </a:lnTo>
                <a:lnTo>
                  <a:pt x="830461" y="62508"/>
                </a:lnTo>
                <a:lnTo>
                  <a:pt x="830461" y="26789"/>
                </a:lnTo>
                <a:lnTo>
                  <a:pt x="839390" y="8930"/>
                </a:lnTo>
                <a:lnTo>
                  <a:pt x="830461" y="0"/>
                </a:lnTo>
                <a:lnTo>
                  <a:pt x="830461" y="0"/>
                </a:lnTo>
                <a:lnTo>
                  <a:pt x="821531" y="17859"/>
                </a:lnTo>
                <a:lnTo>
                  <a:pt x="812601" y="35719"/>
                </a:lnTo>
                <a:lnTo>
                  <a:pt x="803672" y="62508"/>
                </a:lnTo>
                <a:lnTo>
                  <a:pt x="794742" y="98227"/>
                </a:lnTo>
                <a:lnTo>
                  <a:pt x="794742" y="125016"/>
                </a:lnTo>
                <a:lnTo>
                  <a:pt x="803672" y="160735"/>
                </a:lnTo>
                <a:lnTo>
                  <a:pt x="821531" y="196453"/>
                </a:lnTo>
                <a:lnTo>
                  <a:pt x="839390" y="232172"/>
                </a:lnTo>
                <a:lnTo>
                  <a:pt x="866180" y="258961"/>
                </a:lnTo>
                <a:lnTo>
                  <a:pt x="884039" y="276821"/>
                </a:lnTo>
                <a:lnTo>
                  <a:pt x="901898" y="285750"/>
                </a:lnTo>
                <a:lnTo>
                  <a:pt x="919758" y="294680"/>
                </a:lnTo>
                <a:lnTo>
                  <a:pt x="928687" y="285750"/>
                </a:lnTo>
                <a:lnTo>
                  <a:pt x="919758" y="276821"/>
                </a:lnTo>
                <a:lnTo>
                  <a:pt x="901898" y="250031"/>
                </a:lnTo>
                <a:lnTo>
                  <a:pt x="901898" y="25003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8" name="Freeform 18467"/>
          <p:cNvSpPr/>
          <p:nvPr/>
        </p:nvSpPr>
        <p:spPr bwMode="auto">
          <a:xfrm>
            <a:off x="6866930" y="1187648"/>
            <a:ext cx="312540" cy="35720"/>
          </a:xfrm>
          <a:custGeom>
            <a:avLst/>
            <a:gdLst/>
            <a:ahLst/>
            <a:cxnLst/>
            <a:rect l="0" t="0" r="0" b="0"/>
            <a:pathLst>
              <a:path w="312540" h="35720">
                <a:moveTo>
                  <a:pt x="0" y="0"/>
                </a:moveTo>
                <a:lnTo>
                  <a:pt x="0" y="0"/>
                </a:lnTo>
                <a:lnTo>
                  <a:pt x="8929" y="8930"/>
                </a:lnTo>
                <a:lnTo>
                  <a:pt x="26789" y="8930"/>
                </a:lnTo>
                <a:lnTo>
                  <a:pt x="62508" y="17860"/>
                </a:lnTo>
                <a:lnTo>
                  <a:pt x="107156" y="17860"/>
                </a:lnTo>
                <a:lnTo>
                  <a:pt x="160734" y="26789"/>
                </a:lnTo>
                <a:lnTo>
                  <a:pt x="223242" y="35719"/>
                </a:lnTo>
                <a:lnTo>
                  <a:pt x="276820" y="35719"/>
                </a:lnTo>
                <a:lnTo>
                  <a:pt x="312539" y="35719"/>
                </a:lnTo>
                <a:lnTo>
                  <a:pt x="312539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9" name="Freeform 18468"/>
          <p:cNvSpPr/>
          <p:nvPr/>
        </p:nvSpPr>
        <p:spPr bwMode="auto">
          <a:xfrm>
            <a:off x="7233047" y="1241227"/>
            <a:ext cx="169665" cy="98227"/>
          </a:xfrm>
          <a:custGeom>
            <a:avLst/>
            <a:gdLst/>
            <a:ahLst/>
            <a:cxnLst/>
            <a:rect l="0" t="0" r="0" b="0"/>
            <a:pathLst>
              <a:path w="169665" h="98227">
                <a:moveTo>
                  <a:pt x="8930" y="0"/>
                </a:moveTo>
                <a:lnTo>
                  <a:pt x="8930" y="8929"/>
                </a:lnTo>
                <a:lnTo>
                  <a:pt x="893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62507"/>
                </a:lnTo>
                <a:lnTo>
                  <a:pt x="0" y="80367"/>
                </a:lnTo>
                <a:lnTo>
                  <a:pt x="0" y="89296"/>
                </a:lnTo>
                <a:lnTo>
                  <a:pt x="8930" y="98226"/>
                </a:lnTo>
                <a:lnTo>
                  <a:pt x="17859" y="98226"/>
                </a:lnTo>
                <a:lnTo>
                  <a:pt x="26789" y="98226"/>
                </a:lnTo>
                <a:lnTo>
                  <a:pt x="44648" y="89296"/>
                </a:lnTo>
                <a:lnTo>
                  <a:pt x="71437" y="71437"/>
                </a:lnTo>
                <a:lnTo>
                  <a:pt x="98226" y="53578"/>
                </a:lnTo>
                <a:lnTo>
                  <a:pt x="125016" y="35718"/>
                </a:lnTo>
                <a:lnTo>
                  <a:pt x="142875" y="17859"/>
                </a:lnTo>
                <a:lnTo>
                  <a:pt x="160734" y="8929"/>
                </a:lnTo>
                <a:lnTo>
                  <a:pt x="169664" y="8929"/>
                </a:lnTo>
                <a:lnTo>
                  <a:pt x="169664" y="17859"/>
                </a:lnTo>
                <a:lnTo>
                  <a:pt x="169664" y="26789"/>
                </a:lnTo>
                <a:lnTo>
                  <a:pt x="160734" y="44648"/>
                </a:lnTo>
                <a:lnTo>
                  <a:pt x="151805" y="62507"/>
                </a:lnTo>
                <a:lnTo>
                  <a:pt x="133945" y="71437"/>
                </a:lnTo>
                <a:lnTo>
                  <a:pt x="125016" y="89296"/>
                </a:lnTo>
                <a:lnTo>
                  <a:pt x="116086" y="89296"/>
                </a:lnTo>
                <a:lnTo>
                  <a:pt x="107156" y="89296"/>
                </a:lnTo>
                <a:lnTo>
                  <a:pt x="107156" y="8929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0" name="Freeform 18469"/>
          <p:cNvSpPr/>
          <p:nvPr/>
        </p:nvSpPr>
        <p:spPr bwMode="auto">
          <a:xfrm>
            <a:off x="7277695" y="1062633"/>
            <a:ext cx="44650" cy="8930"/>
          </a:xfrm>
          <a:custGeom>
            <a:avLst/>
            <a:gdLst/>
            <a:ahLst/>
            <a:cxnLst/>
            <a:rect l="0" t="0" r="0" b="0"/>
            <a:pathLst>
              <a:path w="44650" h="8930">
                <a:moveTo>
                  <a:pt x="17860" y="8929"/>
                </a:moveTo>
                <a:lnTo>
                  <a:pt x="17860" y="8929"/>
                </a:lnTo>
                <a:lnTo>
                  <a:pt x="8930" y="8929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44649" y="0"/>
                </a:lnTo>
                <a:lnTo>
                  <a:pt x="4464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1" name="Freeform 18470"/>
          <p:cNvSpPr/>
          <p:nvPr/>
        </p:nvSpPr>
        <p:spPr bwMode="auto">
          <a:xfrm>
            <a:off x="7572375" y="1116211"/>
            <a:ext cx="169665" cy="187524"/>
          </a:xfrm>
          <a:custGeom>
            <a:avLst/>
            <a:gdLst/>
            <a:ahLst/>
            <a:cxnLst/>
            <a:rect l="0" t="0" r="0" b="0"/>
            <a:pathLst>
              <a:path w="169665" h="187524">
                <a:moveTo>
                  <a:pt x="169664" y="17859"/>
                </a:moveTo>
                <a:lnTo>
                  <a:pt x="160734" y="17859"/>
                </a:lnTo>
                <a:lnTo>
                  <a:pt x="151805" y="8930"/>
                </a:lnTo>
                <a:lnTo>
                  <a:pt x="142875" y="8930"/>
                </a:lnTo>
                <a:lnTo>
                  <a:pt x="133945" y="0"/>
                </a:lnTo>
                <a:lnTo>
                  <a:pt x="116086" y="0"/>
                </a:lnTo>
                <a:lnTo>
                  <a:pt x="107156" y="8930"/>
                </a:lnTo>
                <a:lnTo>
                  <a:pt x="107156" y="17859"/>
                </a:lnTo>
                <a:lnTo>
                  <a:pt x="107156" y="26789"/>
                </a:lnTo>
                <a:lnTo>
                  <a:pt x="107156" y="53578"/>
                </a:lnTo>
                <a:lnTo>
                  <a:pt x="107156" y="80367"/>
                </a:lnTo>
                <a:lnTo>
                  <a:pt x="116086" y="107156"/>
                </a:lnTo>
                <a:lnTo>
                  <a:pt x="116086" y="133945"/>
                </a:lnTo>
                <a:lnTo>
                  <a:pt x="125016" y="151805"/>
                </a:lnTo>
                <a:lnTo>
                  <a:pt x="125016" y="169664"/>
                </a:lnTo>
                <a:lnTo>
                  <a:pt x="116086" y="187523"/>
                </a:lnTo>
                <a:lnTo>
                  <a:pt x="107156" y="187523"/>
                </a:lnTo>
                <a:lnTo>
                  <a:pt x="98227" y="187523"/>
                </a:lnTo>
                <a:lnTo>
                  <a:pt x="80367" y="178594"/>
                </a:lnTo>
                <a:lnTo>
                  <a:pt x="53578" y="169664"/>
                </a:lnTo>
                <a:lnTo>
                  <a:pt x="26789" y="151805"/>
                </a:lnTo>
                <a:lnTo>
                  <a:pt x="0" y="125016"/>
                </a:lnTo>
                <a:lnTo>
                  <a:pt x="0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2" name="Freeform 18471"/>
          <p:cNvSpPr/>
          <p:nvPr/>
        </p:nvSpPr>
        <p:spPr bwMode="auto">
          <a:xfrm>
            <a:off x="7492008" y="1116211"/>
            <a:ext cx="491134" cy="196454"/>
          </a:xfrm>
          <a:custGeom>
            <a:avLst/>
            <a:gdLst/>
            <a:ahLst/>
            <a:cxnLst/>
            <a:rect l="0" t="0" r="0" b="0"/>
            <a:pathLst>
              <a:path w="491134" h="196454">
                <a:moveTo>
                  <a:pt x="0" y="80367"/>
                </a:moveTo>
                <a:lnTo>
                  <a:pt x="0" y="89297"/>
                </a:lnTo>
                <a:lnTo>
                  <a:pt x="17859" y="89297"/>
                </a:lnTo>
                <a:lnTo>
                  <a:pt x="26789" y="98226"/>
                </a:lnTo>
                <a:lnTo>
                  <a:pt x="53578" y="107156"/>
                </a:lnTo>
                <a:lnTo>
                  <a:pt x="89297" y="107156"/>
                </a:lnTo>
                <a:lnTo>
                  <a:pt x="125015" y="107156"/>
                </a:lnTo>
                <a:lnTo>
                  <a:pt x="160734" y="107156"/>
                </a:lnTo>
                <a:lnTo>
                  <a:pt x="196453" y="107156"/>
                </a:lnTo>
                <a:lnTo>
                  <a:pt x="223242" y="98226"/>
                </a:lnTo>
                <a:lnTo>
                  <a:pt x="250031" y="89297"/>
                </a:lnTo>
                <a:lnTo>
                  <a:pt x="267890" y="71437"/>
                </a:lnTo>
                <a:lnTo>
                  <a:pt x="276820" y="53578"/>
                </a:lnTo>
                <a:lnTo>
                  <a:pt x="285750" y="35719"/>
                </a:lnTo>
                <a:lnTo>
                  <a:pt x="294680" y="8930"/>
                </a:lnTo>
                <a:lnTo>
                  <a:pt x="294680" y="0"/>
                </a:lnTo>
                <a:lnTo>
                  <a:pt x="285750" y="0"/>
                </a:lnTo>
                <a:lnTo>
                  <a:pt x="276820" y="8930"/>
                </a:lnTo>
                <a:lnTo>
                  <a:pt x="258961" y="26789"/>
                </a:lnTo>
                <a:lnTo>
                  <a:pt x="250031" y="53578"/>
                </a:lnTo>
                <a:lnTo>
                  <a:pt x="232172" y="80367"/>
                </a:lnTo>
                <a:lnTo>
                  <a:pt x="223242" y="116086"/>
                </a:lnTo>
                <a:lnTo>
                  <a:pt x="223242" y="142875"/>
                </a:lnTo>
                <a:lnTo>
                  <a:pt x="223242" y="160734"/>
                </a:lnTo>
                <a:lnTo>
                  <a:pt x="232172" y="178594"/>
                </a:lnTo>
                <a:lnTo>
                  <a:pt x="241101" y="187523"/>
                </a:lnTo>
                <a:lnTo>
                  <a:pt x="258961" y="196453"/>
                </a:lnTo>
                <a:lnTo>
                  <a:pt x="276820" y="187523"/>
                </a:lnTo>
                <a:lnTo>
                  <a:pt x="303609" y="178594"/>
                </a:lnTo>
                <a:lnTo>
                  <a:pt x="330398" y="160734"/>
                </a:lnTo>
                <a:lnTo>
                  <a:pt x="348258" y="133945"/>
                </a:lnTo>
                <a:lnTo>
                  <a:pt x="366117" y="116086"/>
                </a:lnTo>
                <a:lnTo>
                  <a:pt x="383976" y="98226"/>
                </a:lnTo>
                <a:lnTo>
                  <a:pt x="392906" y="80367"/>
                </a:lnTo>
                <a:lnTo>
                  <a:pt x="392906" y="80367"/>
                </a:lnTo>
                <a:lnTo>
                  <a:pt x="392906" y="89297"/>
                </a:lnTo>
                <a:lnTo>
                  <a:pt x="392906" y="98226"/>
                </a:lnTo>
                <a:lnTo>
                  <a:pt x="383976" y="116086"/>
                </a:lnTo>
                <a:lnTo>
                  <a:pt x="375047" y="125016"/>
                </a:lnTo>
                <a:lnTo>
                  <a:pt x="375047" y="142875"/>
                </a:lnTo>
                <a:lnTo>
                  <a:pt x="383976" y="160734"/>
                </a:lnTo>
                <a:lnTo>
                  <a:pt x="392906" y="169664"/>
                </a:lnTo>
                <a:lnTo>
                  <a:pt x="401836" y="178594"/>
                </a:lnTo>
                <a:lnTo>
                  <a:pt x="419695" y="178594"/>
                </a:lnTo>
                <a:lnTo>
                  <a:pt x="437555" y="178594"/>
                </a:lnTo>
                <a:lnTo>
                  <a:pt x="455414" y="169664"/>
                </a:lnTo>
                <a:lnTo>
                  <a:pt x="473273" y="151805"/>
                </a:lnTo>
                <a:lnTo>
                  <a:pt x="491133" y="142875"/>
                </a:lnTo>
                <a:lnTo>
                  <a:pt x="491133" y="133945"/>
                </a:lnTo>
                <a:lnTo>
                  <a:pt x="491133" y="125016"/>
                </a:lnTo>
                <a:lnTo>
                  <a:pt x="482203" y="116086"/>
                </a:lnTo>
                <a:lnTo>
                  <a:pt x="473273" y="125016"/>
                </a:lnTo>
                <a:lnTo>
                  <a:pt x="473273" y="133945"/>
                </a:lnTo>
                <a:lnTo>
                  <a:pt x="464344" y="142875"/>
                </a:lnTo>
                <a:lnTo>
                  <a:pt x="455414" y="160734"/>
                </a:lnTo>
                <a:lnTo>
                  <a:pt x="455414" y="169664"/>
                </a:lnTo>
                <a:lnTo>
                  <a:pt x="455414" y="187523"/>
                </a:lnTo>
                <a:lnTo>
                  <a:pt x="464344" y="187523"/>
                </a:lnTo>
                <a:lnTo>
                  <a:pt x="473273" y="187523"/>
                </a:lnTo>
                <a:lnTo>
                  <a:pt x="491133" y="187523"/>
                </a:lnTo>
                <a:lnTo>
                  <a:pt x="491133" y="18752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3" name="Freeform 18472"/>
          <p:cNvSpPr/>
          <p:nvPr/>
        </p:nvSpPr>
        <p:spPr bwMode="auto">
          <a:xfrm>
            <a:off x="8099227" y="1151930"/>
            <a:ext cx="178594" cy="142876"/>
          </a:xfrm>
          <a:custGeom>
            <a:avLst/>
            <a:gdLst/>
            <a:ahLst/>
            <a:cxnLst/>
            <a:rect l="0" t="0" r="0" b="0"/>
            <a:pathLst>
              <a:path w="178594" h="142876">
                <a:moveTo>
                  <a:pt x="116085" y="0"/>
                </a:moveTo>
                <a:lnTo>
                  <a:pt x="107155" y="0"/>
                </a:lnTo>
                <a:lnTo>
                  <a:pt x="89296" y="0"/>
                </a:lnTo>
                <a:lnTo>
                  <a:pt x="71437" y="0"/>
                </a:lnTo>
                <a:lnTo>
                  <a:pt x="53578" y="0"/>
                </a:lnTo>
                <a:lnTo>
                  <a:pt x="35718" y="8929"/>
                </a:lnTo>
                <a:lnTo>
                  <a:pt x="35718" y="8929"/>
                </a:lnTo>
                <a:lnTo>
                  <a:pt x="44648" y="17859"/>
                </a:lnTo>
                <a:lnTo>
                  <a:pt x="62507" y="26789"/>
                </a:lnTo>
                <a:lnTo>
                  <a:pt x="80367" y="44648"/>
                </a:lnTo>
                <a:lnTo>
                  <a:pt x="107155" y="53578"/>
                </a:lnTo>
                <a:lnTo>
                  <a:pt x="142874" y="62507"/>
                </a:lnTo>
                <a:lnTo>
                  <a:pt x="160733" y="80367"/>
                </a:lnTo>
                <a:lnTo>
                  <a:pt x="178593" y="98226"/>
                </a:lnTo>
                <a:lnTo>
                  <a:pt x="169663" y="107156"/>
                </a:lnTo>
                <a:lnTo>
                  <a:pt x="151803" y="125015"/>
                </a:lnTo>
                <a:lnTo>
                  <a:pt x="116085" y="133945"/>
                </a:lnTo>
                <a:lnTo>
                  <a:pt x="80367" y="142875"/>
                </a:lnTo>
                <a:lnTo>
                  <a:pt x="44648" y="142875"/>
                </a:lnTo>
                <a:lnTo>
                  <a:pt x="17859" y="142875"/>
                </a:lnTo>
                <a:lnTo>
                  <a:pt x="8929" y="133945"/>
                </a:lnTo>
                <a:lnTo>
                  <a:pt x="0" y="125015"/>
                </a:lnTo>
                <a:lnTo>
                  <a:pt x="17859" y="116086"/>
                </a:lnTo>
                <a:lnTo>
                  <a:pt x="35718" y="98226"/>
                </a:lnTo>
                <a:lnTo>
                  <a:pt x="35718" y="9822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4" name="Freeform 18473"/>
          <p:cNvSpPr/>
          <p:nvPr/>
        </p:nvSpPr>
        <p:spPr bwMode="auto">
          <a:xfrm>
            <a:off x="8268890" y="1035844"/>
            <a:ext cx="116087" cy="285751"/>
          </a:xfrm>
          <a:custGeom>
            <a:avLst/>
            <a:gdLst/>
            <a:ahLst/>
            <a:cxnLst/>
            <a:rect l="0" t="0" r="0" b="0"/>
            <a:pathLst>
              <a:path w="116087" h="285751">
                <a:moveTo>
                  <a:pt x="98226" y="0"/>
                </a:moveTo>
                <a:lnTo>
                  <a:pt x="98226" y="0"/>
                </a:lnTo>
                <a:lnTo>
                  <a:pt x="98226" y="8929"/>
                </a:lnTo>
                <a:lnTo>
                  <a:pt x="89297" y="17859"/>
                </a:lnTo>
                <a:lnTo>
                  <a:pt x="80367" y="35718"/>
                </a:lnTo>
                <a:lnTo>
                  <a:pt x="80367" y="53578"/>
                </a:lnTo>
                <a:lnTo>
                  <a:pt x="71437" y="80367"/>
                </a:lnTo>
                <a:lnTo>
                  <a:pt x="71437" y="116086"/>
                </a:lnTo>
                <a:lnTo>
                  <a:pt x="71437" y="151804"/>
                </a:lnTo>
                <a:lnTo>
                  <a:pt x="80367" y="178593"/>
                </a:lnTo>
                <a:lnTo>
                  <a:pt x="80367" y="214312"/>
                </a:lnTo>
                <a:lnTo>
                  <a:pt x="98226" y="241101"/>
                </a:lnTo>
                <a:lnTo>
                  <a:pt x="107156" y="267890"/>
                </a:lnTo>
                <a:lnTo>
                  <a:pt x="116086" y="276820"/>
                </a:lnTo>
                <a:lnTo>
                  <a:pt x="116086" y="285750"/>
                </a:lnTo>
                <a:lnTo>
                  <a:pt x="107156" y="285750"/>
                </a:lnTo>
                <a:lnTo>
                  <a:pt x="89297" y="276820"/>
                </a:lnTo>
                <a:lnTo>
                  <a:pt x="71437" y="267890"/>
                </a:lnTo>
                <a:lnTo>
                  <a:pt x="35719" y="250031"/>
                </a:lnTo>
                <a:lnTo>
                  <a:pt x="0" y="223242"/>
                </a:lnTo>
                <a:lnTo>
                  <a:pt x="0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5" name="Freeform 18474"/>
          <p:cNvSpPr/>
          <p:nvPr/>
        </p:nvSpPr>
        <p:spPr bwMode="auto">
          <a:xfrm>
            <a:off x="8108156" y="1116211"/>
            <a:ext cx="428625" cy="151806"/>
          </a:xfrm>
          <a:custGeom>
            <a:avLst/>
            <a:gdLst/>
            <a:ahLst/>
            <a:cxnLst/>
            <a:rect l="0" t="0" r="0" b="0"/>
            <a:pathLst>
              <a:path w="428625" h="151806">
                <a:moveTo>
                  <a:pt x="0" y="8930"/>
                </a:moveTo>
                <a:lnTo>
                  <a:pt x="8930" y="8930"/>
                </a:lnTo>
                <a:lnTo>
                  <a:pt x="26789" y="0"/>
                </a:lnTo>
                <a:lnTo>
                  <a:pt x="53578" y="0"/>
                </a:lnTo>
                <a:lnTo>
                  <a:pt x="89296" y="0"/>
                </a:lnTo>
                <a:lnTo>
                  <a:pt x="133945" y="0"/>
                </a:lnTo>
                <a:lnTo>
                  <a:pt x="169664" y="8930"/>
                </a:lnTo>
                <a:lnTo>
                  <a:pt x="214312" y="17859"/>
                </a:lnTo>
                <a:lnTo>
                  <a:pt x="250031" y="35719"/>
                </a:lnTo>
                <a:lnTo>
                  <a:pt x="285749" y="44648"/>
                </a:lnTo>
                <a:lnTo>
                  <a:pt x="312539" y="62508"/>
                </a:lnTo>
                <a:lnTo>
                  <a:pt x="339328" y="80367"/>
                </a:lnTo>
                <a:lnTo>
                  <a:pt x="348257" y="98226"/>
                </a:lnTo>
                <a:lnTo>
                  <a:pt x="357187" y="116086"/>
                </a:lnTo>
                <a:lnTo>
                  <a:pt x="357187" y="125016"/>
                </a:lnTo>
                <a:lnTo>
                  <a:pt x="348257" y="142875"/>
                </a:lnTo>
                <a:lnTo>
                  <a:pt x="339328" y="142875"/>
                </a:lnTo>
                <a:lnTo>
                  <a:pt x="339328" y="151805"/>
                </a:lnTo>
                <a:lnTo>
                  <a:pt x="339328" y="151805"/>
                </a:lnTo>
                <a:lnTo>
                  <a:pt x="339328" y="142875"/>
                </a:lnTo>
                <a:lnTo>
                  <a:pt x="339328" y="133945"/>
                </a:lnTo>
                <a:lnTo>
                  <a:pt x="357187" y="116086"/>
                </a:lnTo>
                <a:lnTo>
                  <a:pt x="366117" y="98226"/>
                </a:lnTo>
                <a:lnTo>
                  <a:pt x="383976" y="89297"/>
                </a:lnTo>
                <a:lnTo>
                  <a:pt x="401835" y="62508"/>
                </a:lnTo>
                <a:lnTo>
                  <a:pt x="410765" y="53578"/>
                </a:lnTo>
                <a:lnTo>
                  <a:pt x="419695" y="44648"/>
                </a:lnTo>
                <a:lnTo>
                  <a:pt x="428624" y="44648"/>
                </a:lnTo>
                <a:lnTo>
                  <a:pt x="428624" y="53578"/>
                </a:lnTo>
                <a:lnTo>
                  <a:pt x="428624" y="53578"/>
                </a:lnTo>
                <a:lnTo>
                  <a:pt x="428624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6" name="Freeform 18475"/>
          <p:cNvSpPr/>
          <p:nvPr/>
        </p:nvSpPr>
        <p:spPr bwMode="auto">
          <a:xfrm>
            <a:off x="8509991" y="1250156"/>
            <a:ext cx="17861" cy="71439"/>
          </a:xfrm>
          <a:custGeom>
            <a:avLst/>
            <a:gdLst/>
            <a:ahLst/>
            <a:cxnLst/>
            <a:rect l="0" t="0" r="0" b="0"/>
            <a:pathLst>
              <a:path w="17861" h="7143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8930" y="62508"/>
                </a:lnTo>
                <a:lnTo>
                  <a:pt x="8930" y="71438"/>
                </a:lnTo>
                <a:lnTo>
                  <a:pt x="8930" y="71438"/>
                </a:lnTo>
                <a:lnTo>
                  <a:pt x="17860" y="71438"/>
                </a:lnTo>
                <a:lnTo>
                  <a:pt x="17860" y="71438"/>
                </a:lnTo>
                <a:lnTo>
                  <a:pt x="17860" y="53578"/>
                </a:lnTo>
                <a:lnTo>
                  <a:pt x="17860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7" name="Freeform 18476"/>
          <p:cNvSpPr/>
          <p:nvPr/>
        </p:nvSpPr>
        <p:spPr bwMode="auto">
          <a:xfrm>
            <a:off x="8536780" y="1098351"/>
            <a:ext cx="71439" cy="44650"/>
          </a:xfrm>
          <a:custGeom>
            <a:avLst/>
            <a:gdLst/>
            <a:ahLst/>
            <a:cxnLst/>
            <a:rect l="0" t="0" r="0" b="0"/>
            <a:pathLst>
              <a:path w="71439" h="44650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8930"/>
                </a:lnTo>
                <a:lnTo>
                  <a:pt x="26790" y="17860"/>
                </a:lnTo>
                <a:lnTo>
                  <a:pt x="44649" y="35719"/>
                </a:lnTo>
                <a:lnTo>
                  <a:pt x="71438" y="44649"/>
                </a:lnTo>
                <a:lnTo>
                  <a:pt x="71438" y="446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8" name="Freeform 18477"/>
          <p:cNvSpPr/>
          <p:nvPr/>
        </p:nvSpPr>
        <p:spPr bwMode="auto">
          <a:xfrm>
            <a:off x="8590359" y="1062633"/>
            <a:ext cx="250032" cy="250032"/>
          </a:xfrm>
          <a:custGeom>
            <a:avLst/>
            <a:gdLst/>
            <a:ahLst/>
            <a:cxnLst/>
            <a:rect l="0" t="0" r="0" b="0"/>
            <a:pathLst>
              <a:path w="250032" h="250032">
                <a:moveTo>
                  <a:pt x="71437" y="142875"/>
                </a:moveTo>
                <a:lnTo>
                  <a:pt x="71437" y="142875"/>
                </a:lnTo>
                <a:lnTo>
                  <a:pt x="62507" y="142875"/>
                </a:lnTo>
                <a:lnTo>
                  <a:pt x="62507" y="151804"/>
                </a:lnTo>
                <a:lnTo>
                  <a:pt x="53578" y="160734"/>
                </a:lnTo>
                <a:lnTo>
                  <a:pt x="35718" y="169664"/>
                </a:lnTo>
                <a:lnTo>
                  <a:pt x="26789" y="187523"/>
                </a:lnTo>
                <a:lnTo>
                  <a:pt x="8929" y="205383"/>
                </a:lnTo>
                <a:lnTo>
                  <a:pt x="0" y="214312"/>
                </a:lnTo>
                <a:lnTo>
                  <a:pt x="0" y="232172"/>
                </a:lnTo>
                <a:lnTo>
                  <a:pt x="0" y="241101"/>
                </a:lnTo>
                <a:lnTo>
                  <a:pt x="8929" y="250031"/>
                </a:lnTo>
                <a:lnTo>
                  <a:pt x="17859" y="250031"/>
                </a:lnTo>
                <a:lnTo>
                  <a:pt x="26789" y="241101"/>
                </a:lnTo>
                <a:lnTo>
                  <a:pt x="44648" y="232172"/>
                </a:lnTo>
                <a:lnTo>
                  <a:pt x="53578" y="223242"/>
                </a:lnTo>
                <a:lnTo>
                  <a:pt x="80367" y="205383"/>
                </a:lnTo>
                <a:lnTo>
                  <a:pt x="98226" y="178594"/>
                </a:lnTo>
                <a:lnTo>
                  <a:pt x="107156" y="160734"/>
                </a:lnTo>
                <a:lnTo>
                  <a:pt x="116086" y="133945"/>
                </a:lnTo>
                <a:lnTo>
                  <a:pt x="125015" y="98226"/>
                </a:lnTo>
                <a:lnTo>
                  <a:pt x="125015" y="71437"/>
                </a:lnTo>
                <a:lnTo>
                  <a:pt x="125015" y="35718"/>
                </a:lnTo>
                <a:lnTo>
                  <a:pt x="116086" y="17859"/>
                </a:lnTo>
                <a:lnTo>
                  <a:pt x="116086" y="8929"/>
                </a:lnTo>
                <a:lnTo>
                  <a:pt x="107156" y="0"/>
                </a:lnTo>
                <a:lnTo>
                  <a:pt x="98226" y="8929"/>
                </a:lnTo>
                <a:lnTo>
                  <a:pt x="89296" y="26789"/>
                </a:lnTo>
                <a:lnTo>
                  <a:pt x="71437" y="44648"/>
                </a:lnTo>
                <a:lnTo>
                  <a:pt x="62507" y="80367"/>
                </a:lnTo>
                <a:lnTo>
                  <a:pt x="53578" y="107156"/>
                </a:lnTo>
                <a:lnTo>
                  <a:pt x="53578" y="142875"/>
                </a:lnTo>
                <a:lnTo>
                  <a:pt x="53578" y="169664"/>
                </a:lnTo>
                <a:lnTo>
                  <a:pt x="62507" y="196453"/>
                </a:lnTo>
                <a:lnTo>
                  <a:pt x="80367" y="214312"/>
                </a:lnTo>
                <a:lnTo>
                  <a:pt x="98226" y="223242"/>
                </a:lnTo>
                <a:lnTo>
                  <a:pt x="116086" y="232172"/>
                </a:lnTo>
                <a:lnTo>
                  <a:pt x="133945" y="232172"/>
                </a:lnTo>
                <a:lnTo>
                  <a:pt x="151804" y="223242"/>
                </a:lnTo>
                <a:lnTo>
                  <a:pt x="169664" y="223242"/>
                </a:lnTo>
                <a:lnTo>
                  <a:pt x="178593" y="214312"/>
                </a:lnTo>
                <a:lnTo>
                  <a:pt x="187523" y="205383"/>
                </a:lnTo>
                <a:lnTo>
                  <a:pt x="205382" y="196453"/>
                </a:lnTo>
                <a:lnTo>
                  <a:pt x="223242" y="187523"/>
                </a:lnTo>
                <a:lnTo>
                  <a:pt x="232171" y="178594"/>
                </a:lnTo>
                <a:lnTo>
                  <a:pt x="241101" y="169664"/>
                </a:lnTo>
                <a:lnTo>
                  <a:pt x="241101" y="169664"/>
                </a:lnTo>
                <a:lnTo>
                  <a:pt x="250031" y="169664"/>
                </a:lnTo>
                <a:lnTo>
                  <a:pt x="241101" y="178594"/>
                </a:lnTo>
                <a:lnTo>
                  <a:pt x="241101" y="187523"/>
                </a:lnTo>
                <a:lnTo>
                  <a:pt x="232171" y="196453"/>
                </a:lnTo>
                <a:lnTo>
                  <a:pt x="223242" y="205383"/>
                </a:lnTo>
                <a:lnTo>
                  <a:pt x="214312" y="214312"/>
                </a:lnTo>
                <a:lnTo>
                  <a:pt x="214312" y="223242"/>
                </a:lnTo>
                <a:lnTo>
                  <a:pt x="214312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9" name="Freeform 18478"/>
          <p:cNvSpPr/>
          <p:nvPr/>
        </p:nvSpPr>
        <p:spPr bwMode="auto">
          <a:xfrm>
            <a:off x="5563195" y="1723429"/>
            <a:ext cx="1518048" cy="250033"/>
          </a:xfrm>
          <a:custGeom>
            <a:avLst/>
            <a:gdLst/>
            <a:ahLst/>
            <a:cxnLst/>
            <a:rect l="0" t="0" r="0" b="0"/>
            <a:pathLst>
              <a:path w="1518048" h="250033">
                <a:moveTo>
                  <a:pt x="8930" y="80368"/>
                </a:moveTo>
                <a:lnTo>
                  <a:pt x="8930" y="8036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80368"/>
                </a:lnTo>
                <a:lnTo>
                  <a:pt x="0" y="80368"/>
                </a:lnTo>
                <a:lnTo>
                  <a:pt x="0" y="80368"/>
                </a:lnTo>
                <a:lnTo>
                  <a:pt x="0" y="80368"/>
                </a:lnTo>
                <a:lnTo>
                  <a:pt x="0" y="80368"/>
                </a:lnTo>
                <a:lnTo>
                  <a:pt x="0" y="89297"/>
                </a:lnTo>
                <a:lnTo>
                  <a:pt x="0" y="89297"/>
                </a:lnTo>
                <a:lnTo>
                  <a:pt x="8930" y="98227"/>
                </a:lnTo>
                <a:lnTo>
                  <a:pt x="8930" y="107157"/>
                </a:lnTo>
                <a:lnTo>
                  <a:pt x="17860" y="125016"/>
                </a:lnTo>
                <a:lnTo>
                  <a:pt x="35719" y="142875"/>
                </a:lnTo>
                <a:lnTo>
                  <a:pt x="53578" y="160735"/>
                </a:lnTo>
                <a:lnTo>
                  <a:pt x="71438" y="169665"/>
                </a:lnTo>
                <a:lnTo>
                  <a:pt x="89297" y="187524"/>
                </a:lnTo>
                <a:lnTo>
                  <a:pt x="116086" y="196454"/>
                </a:lnTo>
                <a:lnTo>
                  <a:pt x="133946" y="205383"/>
                </a:lnTo>
                <a:lnTo>
                  <a:pt x="151805" y="205383"/>
                </a:lnTo>
                <a:lnTo>
                  <a:pt x="169664" y="205383"/>
                </a:lnTo>
                <a:lnTo>
                  <a:pt x="196453" y="196454"/>
                </a:lnTo>
                <a:lnTo>
                  <a:pt x="214313" y="196454"/>
                </a:lnTo>
                <a:lnTo>
                  <a:pt x="232172" y="178594"/>
                </a:lnTo>
                <a:lnTo>
                  <a:pt x="241102" y="169665"/>
                </a:lnTo>
                <a:lnTo>
                  <a:pt x="250032" y="151805"/>
                </a:lnTo>
                <a:lnTo>
                  <a:pt x="258961" y="133946"/>
                </a:lnTo>
                <a:lnTo>
                  <a:pt x="258961" y="116086"/>
                </a:lnTo>
                <a:lnTo>
                  <a:pt x="258961" y="98227"/>
                </a:lnTo>
                <a:lnTo>
                  <a:pt x="250032" y="89297"/>
                </a:lnTo>
                <a:lnTo>
                  <a:pt x="250032" y="80368"/>
                </a:lnTo>
                <a:lnTo>
                  <a:pt x="241102" y="71438"/>
                </a:lnTo>
                <a:lnTo>
                  <a:pt x="241102" y="71438"/>
                </a:lnTo>
                <a:lnTo>
                  <a:pt x="241102" y="71438"/>
                </a:lnTo>
                <a:lnTo>
                  <a:pt x="241102" y="71438"/>
                </a:lnTo>
                <a:lnTo>
                  <a:pt x="241102" y="71438"/>
                </a:lnTo>
                <a:lnTo>
                  <a:pt x="241102" y="71438"/>
                </a:lnTo>
                <a:lnTo>
                  <a:pt x="241102" y="80368"/>
                </a:lnTo>
                <a:lnTo>
                  <a:pt x="250032" y="80368"/>
                </a:lnTo>
                <a:lnTo>
                  <a:pt x="250032" y="80368"/>
                </a:lnTo>
                <a:lnTo>
                  <a:pt x="250032" y="80368"/>
                </a:lnTo>
                <a:lnTo>
                  <a:pt x="250032" y="80368"/>
                </a:lnTo>
                <a:lnTo>
                  <a:pt x="250032" y="80368"/>
                </a:lnTo>
                <a:lnTo>
                  <a:pt x="250032" y="80368"/>
                </a:lnTo>
                <a:lnTo>
                  <a:pt x="250032" y="80368"/>
                </a:lnTo>
                <a:lnTo>
                  <a:pt x="250032" y="80368"/>
                </a:lnTo>
                <a:lnTo>
                  <a:pt x="250032" y="80368"/>
                </a:lnTo>
                <a:lnTo>
                  <a:pt x="250032" y="80368"/>
                </a:lnTo>
                <a:lnTo>
                  <a:pt x="250032" y="80368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4110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89297"/>
                </a:lnTo>
                <a:lnTo>
                  <a:pt x="250032" y="98227"/>
                </a:lnTo>
                <a:lnTo>
                  <a:pt x="250032" y="107157"/>
                </a:lnTo>
                <a:lnTo>
                  <a:pt x="250032" y="125016"/>
                </a:lnTo>
                <a:lnTo>
                  <a:pt x="250032" y="142875"/>
                </a:lnTo>
                <a:lnTo>
                  <a:pt x="250032" y="169665"/>
                </a:lnTo>
                <a:lnTo>
                  <a:pt x="258961" y="196454"/>
                </a:lnTo>
                <a:lnTo>
                  <a:pt x="276821" y="214313"/>
                </a:lnTo>
                <a:lnTo>
                  <a:pt x="294680" y="232172"/>
                </a:lnTo>
                <a:lnTo>
                  <a:pt x="312539" y="241102"/>
                </a:lnTo>
                <a:lnTo>
                  <a:pt x="339328" y="250032"/>
                </a:lnTo>
                <a:lnTo>
                  <a:pt x="366118" y="241102"/>
                </a:lnTo>
                <a:lnTo>
                  <a:pt x="401836" y="232172"/>
                </a:lnTo>
                <a:lnTo>
                  <a:pt x="428625" y="214313"/>
                </a:lnTo>
                <a:lnTo>
                  <a:pt x="455414" y="196454"/>
                </a:lnTo>
                <a:lnTo>
                  <a:pt x="482203" y="169665"/>
                </a:lnTo>
                <a:lnTo>
                  <a:pt x="500063" y="151805"/>
                </a:lnTo>
                <a:lnTo>
                  <a:pt x="508993" y="125016"/>
                </a:lnTo>
                <a:lnTo>
                  <a:pt x="517922" y="107157"/>
                </a:lnTo>
                <a:lnTo>
                  <a:pt x="517922" y="98227"/>
                </a:lnTo>
                <a:lnTo>
                  <a:pt x="517922" y="80368"/>
                </a:lnTo>
                <a:lnTo>
                  <a:pt x="508993" y="71438"/>
                </a:lnTo>
                <a:lnTo>
                  <a:pt x="500063" y="62508"/>
                </a:lnTo>
                <a:lnTo>
                  <a:pt x="491133" y="62508"/>
                </a:lnTo>
                <a:lnTo>
                  <a:pt x="482203" y="53579"/>
                </a:lnTo>
                <a:lnTo>
                  <a:pt x="482203" y="53579"/>
                </a:lnTo>
                <a:lnTo>
                  <a:pt x="482203" y="44649"/>
                </a:lnTo>
                <a:lnTo>
                  <a:pt x="482203" y="44649"/>
                </a:lnTo>
                <a:lnTo>
                  <a:pt x="482203" y="44649"/>
                </a:lnTo>
                <a:lnTo>
                  <a:pt x="491133" y="35719"/>
                </a:lnTo>
                <a:lnTo>
                  <a:pt x="491133" y="35719"/>
                </a:lnTo>
                <a:lnTo>
                  <a:pt x="500063" y="35719"/>
                </a:lnTo>
                <a:lnTo>
                  <a:pt x="500063" y="44649"/>
                </a:lnTo>
                <a:lnTo>
                  <a:pt x="500063" y="44649"/>
                </a:lnTo>
                <a:lnTo>
                  <a:pt x="500063" y="53579"/>
                </a:lnTo>
                <a:lnTo>
                  <a:pt x="500063" y="53579"/>
                </a:lnTo>
                <a:lnTo>
                  <a:pt x="500063" y="53579"/>
                </a:lnTo>
                <a:lnTo>
                  <a:pt x="500063" y="62508"/>
                </a:lnTo>
                <a:lnTo>
                  <a:pt x="500063" y="62508"/>
                </a:lnTo>
                <a:lnTo>
                  <a:pt x="500063" y="62508"/>
                </a:lnTo>
                <a:lnTo>
                  <a:pt x="500063" y="62508"/>
                </a:lnTo>
                <a:lnTo>
                  <a:pt x="500063" y="62508"/>
                </a:lnTo>
                <a:lnTo>
                  <a:pt x="491133" y="62508"/>
                </a:lnTo>
                <a:lnTo>
                  <a:pt x="491133" y="53579"/>
                </a:lnTo>
                <a:lnTo>
                  <a:pt x="491133" y="53579"/>
                </a:lnTo>
                <a:lnTo>
                  <a:pt x="491133" y="53579"/>
                </a:lnTo>
                <a:lnTo>
                  <a:pt x="491133" y="53579"/>
                </a:lnTo>
                <a:lnTo>
                  <a:pt x="491133" y="62508"/>
                </a:lnTo>
                <a:lnTo>
                  <a:pt x="491133" y="62508"/>
                </a:lnTo>
                <a:lnTo>
                  <a:pt x="491133" y="71438"/>
                </a:lnTo>
                <a:lnTo>
                  <a:pt x="491133" y="80368"/>
                </a:lnTo>
                <a:lnTo>
                  <a:pt x="491133" y="98227"/>
                </a:lnTo>
                <a:lnTo>
                  <a:pt x="491133" y="107157"/>
                </a:lnTo>
                <a:lnTo>
                  <a:pt x="500063" y="125016"/>
                </a:lnTo>
                <a:lnTo>
                  <a:pt x="508993" y="142875"/>
                </a:lnTo>
                <a:lnTo>
                  <a:pt x="526852" y="151805"/>
                </a:lnTo>
                <a:lnTo>
                  <a:pt x="544711" y="169665"/>
                </a:lnTo>
                <a:lnTo>
                  <a:pt x="562571" y="187524"/>
                </a:lnTo>
                <a:lnTo>
                  <a:pt x="589360" y="196454"/>
                </a:lnTo>
                <a:lnTo>
                  <a:pt x="607219" y="196454"/>
                </a:lnTo>
                <a:lnTo>
                  <a:pt x="625078" y="196454"/>
                </a:lnTo>
                <a:lnTo>
                  <a:pt x="642938" y="196454"/>
                </a:lnTo>
                <a:lnTo>
                  <a:pt x="669727" y="187524"/>
                </a:lnTo>
                <a:lnTo>
                  <a:pt x="687586" y="178594"/>
                </a:lnTo>
                <a:lnTo>
                  <a:pt x="705446" y="169665"/>
                </a:lnTo>
                <a:lnTo>
                  <a:pt x="723305" y="151805"/>
                </a:lnTo>
                <a:lnTo>
                  <a:pt x="732235" y="133946"/>
                </a:lnTo>
                <a:lnTo>
                  <a:pt x="741164" y="125016"/>
                </a:lnTo>
                <a:lnTo>
                  <a:pt x="750094" y="107157"/>
                </a:lnTo>
                <a:lnTo>
                  <a:pt x="759024" y="89297"/>
                </a:lnTo>
                <a:lnTo>
                  <a:pt x="759024" y="71438"/>
                </a:lnTo>
                <a:lnTo>
                  <a:pt x="759024" y="53579"/>
                </a:lnTo>
                <a:lnTo>
                  <a:pt x="759024" y="35719"/>
                </a:lnTo>
                <a:lnTo>
                  <a:pt x="759024" y="17860"/>
                </a:lnTo>
                <a:lnTo>
                  <a:pt x="759024" y="8930"/>
                </a:lnTo>
                <a:lnTo>
                  <a:pt x="759024" y="8930"/>
                </a:lnTo>
                <a:lnTo>
                  <a:pt x="759024" y="0"/>
                </a:lnTo>
                <a:lnTo>
                  <a:pt x="759024" y="8930"/>
                </a:lnTo>
                <a:lnTo>
                  <a:pt x="759024" y="8930"/>
                </a:lnTo>
                <a:lnTo>
                  <a:pt x="759024" y="17860"/>
                </a:lnTo>
                <a:lnTo>
                  <a:pt x="759024" y="17860"/>
                </a:lnTo>
                <a:lnTo>
                  <a:pt x="750094" y="26790"/>
                </a:lnTo>
                <a:lnTo>
                  <a:pt x="750094" y="26790"/>
                </a:lnTo>
                <a:lnTo>
                  <a:pt x="750094" y="26790"/>
                </a:lnTo>
                <a:lnTo>
                  <a:pt x="759024" y="35719"/>
                </a:lnTo>
                <a:lnTo>
                  <a:pt x="759024" y="35719"/>
                </a:lnTo>
                <a:lnTo>
                  <a:pt x="759024" y="35719"/>
                </a:lnTo>
                <a:lnTo>
                  <a:pt x="759024" y="35719"/>
                </a:lnTo>
                <a:lnTo>
                  <a:pt x="759024" y="35719"/>
                </a:lnTo>
                <a:lnTo>
                  <a:pt x="750094" y="35719"/>
                </a:lnTo>
                <a:lnTo>
                  <a:pt x="750094" y="35719"/>
                </a:lnTo>
                <a:lnTo>
                  <a:pt x="750094" y="35719"/>
                </a:lnTo>
                <a:lnTo>
                  <a:pt x="759024" y="35719"/>
                </a:lnTo>
                <a:lnTo>
                  <a:pt x="759024" y="35719"/>
                </a:lnTo>
                <a:lnTo>
                  <a:pt x="759024" y="35719"/>
                </a:lnTo>
                <a:lnTo>
                  <a:pt x="759024" y="44649"/>
                </a:lnTo>
                <a:lnTo>
                  <a:pt x="759024" y="44649"/>
                </a:lnTo>
                <a:lnTo>
                  <a:pt x="750094" y="53579"/>
                </a:lnTo>
                <a:lnTo>
                  <a:pt x="750094" y="71438"/>
                </a:lnTo>
                <a:lnTo>
                  <a:pt x="750094" y="89297"/>
                </a:lnTo>
                <a:lnTo>
                  <a:pt x="750094" y="107157"/>
                </a:lnTo>
                <a:lnTo>
                  <a:pt x="759024" y="125016"/>
                </a:lnTo>
                <a:lnTo>
                  <a:pt x="759024" y="142875"/>
                </a:lnTo>
                <a:lnTo>
                  <a:pt x="767953" y="169665"/>
                </a:lnTo>
                <a:lnTo>
                  <a:pt x="776883" y="178594"/>
                </a:lnTo>
                <a:lnTo>
                  <a:pt x="785813" y="196454"/>
                </a:lnTo>
                <a:lnTo>
                  <a:pt x="803672" y="205383"/>
                </a:lnTo>
                <a:lnTo>
                  <a:pt x="812602" y="205383"/>
                </a:lnTo>
                <a:lnTo>
                  <a:pt x="830461" y="205383"/>
                </a:lnTo>
                <a:lnTo>
                  <a:pt x="848321" y="205383"/>
                </a:lnTo>
                <a:lnTo>
                  <a:pt x="866180" y="196454"/>
                </a:lnTo>
                <a:lnTo>
                  <a:pt x="892969" y="187524"/>
                </a:lnTo>
                <a:lnTo>
                  <a:pt x="910828" y="178594"/>
                </a:lnTo>
                <a:lnTo>
                  <a:pt x="928688" y="160735"/>
                </a:lnTo>
                <a:lnTo>
                  <a:pt x="946547" y="142875"/>
                </a:lnTo>
                <a:lnTo>
                  <a:pt x="964407" y="125016"/>
                </a:lnTo>
                <a:lnTo>
                  <a:pt x="982266" y="107157"/>
                </a:lnTo>
                <a:lnTo>
                  <a:pt x="982266" y="98227"/>
                </a:lnTo>
                <a:lnTo>
                  <a:pt x="991196" y="80368"/>
                </a:lnTo>
                <a:lnTo>
                  <a:pt x="1000125" y="71438"/>
                </a:lnTo>
                <a:lnTo>
                  <a:pt x="1000125" y="62508"/>
                </a:lnTo>
                <a:lnTo>
                  <a:pt x="1000125" y="53579"/>
                </a:lnTo>
                <a:lnTo>
                  <a:pt x="1000125" y="44649"/>
                </a:lnTo>
                <a:lnTo>
                  <a:pt x="1000125" y="44649"/>
                </a:lnTo>
                <a:lnTo>
                  <a:pt x="1000125" y="35719"/>
                </a:lnTo>
                <a:lnTo>
                  <a:pt x="1000125" y="35719"/>
                </a:lnTo>
                <a:lnTo>
                  <a:pt x="1000125" y="26790"/>
                </a:lnTo>
                <a:lnTo>
                  <a:pt x="1000125" y="26790"/>
                </a:lnTo>
                <a:lnTo>
                  <a:pt x="1000125" y="26790"/>
                </a:lnTo>
                <a:lnTo>
                  <a:pt x="1000125" y="26790"/>
                </a:lnTo>
                <a:lnTo>
                  <a:pt x="1000125" y="26790"/>
                </a:lnTo>
                <a:lnTo>
                  <a:pt x="1000125" y="26790"/>
                </a:lnTo>
                <a:lnTo>
                  <a:pt x="1000125" y="26790"/>
                </a:lnTo>
                <a:lnTo>
                  <a:pt x="1000125" y="35719"/>
                </a:lnTo>
                <a:lnTo>
                  <a:pt x="1000125" y="35719"/>
                </a:lnTo>
                <a:lnTo>
                  <a:pt x="991196" y="35719"/>
                </a:lnTo>
                <a:lnTo>
                  <a:pt x="991196" y="35719"/>
                </a:lnTo>
                <a:lnTo>
                  <a:pt x="991196" y="35719"/>
                </a:lnTo>
                <a:lnTo>
                  <a:pt x="991196" y="35719"/>
                </a:lnTo>
                <a:lnTo>
                  <a:pt x="991196" y="44649"/>
                </a:lnTo>
                <a:lnTo>
                  <a:pt x="991196" y="44649"/>
                </a:lnTo>
                <a:lnTo>
                  <a:pt x="991196" y="44649"/>
                </a:lnTo>
                <a:lnTo>
                  <a:pt x="991196" y="44649"/>
                </a:lnTo>
                <a:lnTo>
                  <a:pt x="991196" y="44649"/>
                </a:lnTo>
                <a:lnTo>
                  <a:pt x="991196" y="44649"/>
                </a:lnTo>
                <a:lnTo>
                  <a:pt x="991196" y="53579"/>
                </a:lnTo>
                <a:lnTo>
                  <a:pt x="991196" y="71438"/>
                </a:lnTo>
                <a:lnTo>
                  <a:pt x="991196" y="89297"/>
                </a:lnTo>
                <a:lnTo>
                  <a:pt x="991196" y="107157"/>
                </a:lnTo>
                <a:lnTo>
                  <a:pt x="1000125" y="133946"/>
                </a:lnTo>
                <a:lnTo>
                  <a:pt x="1009055" y="151805"/>
                </a:lnTo>
                <a:lnTo>
                  <a:pt x="1009055" y="178594"/>
                </a:lnTo>
                <a:lnTo>
                  <a:pt x="1026914" y="187524"/>
                </a:lnTo>
                <a:lnTo>
                  <a:pt x="1035844" y="205383"/>
                </a:lnTo>
                <a:lnTo>
                  <a:pt x="1053703" y="205383"/>
                </a:lnTo>
                <a:lnTo>
                  <a:pt x="1071563" y="205383"/>
                </a:lnTo>
                <a:lnTo>
                  <a:pt x="1089422" y="196454"/>
                </a:lnTo>
                <a:lnTo>
                  <a:pt x="1116211" y="187524"/>
                </a:lnTo>
                <a:lnTo>
                  <a:pt x="1134071" y="169665"/>
                </a:lnTo>
                <a:lnTo>
                  <a:pt x="1151930" y="151805"/>
                </a:lnTo>
                <a:lnTo>
                  <a:pt x="1169789" y="133946"/>
                </a:lnTo>
                <a:lnTo>
                  <a:pt x="1187649" y="116086"/>
                </a:lnTo>
                <a:lnTo>
                  <a:pt x="1205508" y="98227"/>
                </a:lnTo>
                <a:lnTo>
                  <a:pt x="1214438" y="89297"/>
                </a:lnTo>
                <a:lnTo>
                  <a:pt x="1223368" y="71438"/>
                </a:lnTo>
                <a:lnTo>
                  <a:pt x="1232297" y="62508"/>
                </a:lnTo>
                <a:lnTo>
                  <a:pt x="1232297" y="62508"/>
                </a:lnTo>
                <a:lnTo>
                  <a:pt x="1232297" y="53579"/>
                </a:lnTo>
                <a:lnTo>
                  <a:pt x="1232297" y="53579"/>
                </a:lnTo>
                <a:lnTo>
                  <a:pt x="1232297" y="44649"/>
                </a:lnTo>
                <a:lnTo>
                  <a:pt x="1232297" y="44649"/>
                </a:lnTo>
                <a:lnTo>
                  <a:pt x="1232297" y="44649"/>
                </a:lnTo>
                <a:lnTo>
                  <a:pt x="1241227" y="44649"/>
                </a:lnTo>
                <a:lnTo>
                  <a:pt x="1241227" y="44649"/>
                </a:lnTo>
                <a:lnTo>
                  <a:pt x="1250157" y="44649"/>
                </a:lnTo>
                <a:lnTo>
                  <a:pt x="1250157" y="44649"/>
                </a:lnTo>
                <a:lnTo>
                  <a:pt x="1250157" y="44649"/>
                </a:lnTo>
                <a:lnTo>
                  <a:pt x="1250157" y="44649"/>
                </a:lnTo>
                <a:lnTo>
                  <a:pt x="1250157" y="44649"/>
                </a:lnTo>
                <a:lnTo>
                  <a:pt x="1250157" y="44649"/>
                </a:lnTo>
                <a:lnTo>
                  <a:pt x="1241227" y="53579"/>
                </a:lnTo>
                <a:lnTo>
                  <a:pt x="1241227" y="53579"/>
                </a:lnTo>
                <a:lnTo>
                  <a:pt x="1241227" y="53579"/>
                </a:lnTo>
                <a:lnTo>
                  <a:pt x="1241227" y="53579"/>
                </a:lnTo>
                <a:lnTo>
                  <a:pt x="1241227" y="62508"/>
                </a:lnTo>
                <a:lnTo>
                  <a:pt x="1241227" y="62508"/>
                </a:lnTo>
                <a:lnTo>
                  <a:pt x="1241227" y="62508"/>
                </a:lnTo>
                <a:lnTo>
                  <a:pt x="1241227" y="62508"/>
                </a:lnTo>
                <a:lnTo>
                  <a:pt x="1241227" y="62508"/>
                </a:lnTo>
                <a:lnTo>
                  <a:pt x="1241227" y="71438"/>
                </a:lnTo>
                <a:lnTo>
                  <a:pt x="1241227" y="80368"/>
                </a:lnTo>
                <a:lnTo>
                  <a:pt x="1241227" y="89297"/>
                </a:lnTo>
                <a:lnTo>
                  <a:pt x="1241227" y="98227"/>
                </a:lnTo>
                <a:lnTo>
                  <a:pt x="1250157" y="116086"/>
                </a:lnTo>
                <a:lnTo>
                  <a:pt x="1250157" y="125016"/>
                </a:lnTo>
                <a:lnTo>
                  <a:pt x="1259086" y="133946"/>
                </a:lnTo>
                <a:lnTo>
                  <a:pt x="1268016" y="142875"/>
                </a:lnTo>
                <a:lnTo>
                  <a:pt x="1285875" y="151805"/>
                </a:lnTo>
                <a:lnTo>
                  <a:pt x="1294805" y="160735"/>
                </a:lnTo>
                <a:lnTo>
                  <a:pt x="1312664" y="160735"/>
                </a:lnTo>
                <a:lnTo>
                  <a:pt x="1330524" y="160735"/>
                </a:lnTo>
                <a:lnTo>
                  <a:pt x="1357313" y="160735"/>
                </a:lnTo>
                <a:lnTo>
                  <a:pt x="1375172" y="151805"/>
                </a:lnTo>
                <a:lnTo>
                  <a:pt x="1401961" y="142875"/>
                </a:lnTo>
                <a:lnTo>
                  <a:pt x="1419821" y="125016"/>
                </a:lnTo>
                <a:lnTo>
                  <a:pt x="1437680" y="107157"/>
                </a:lnTo>
                <a:lnTo>
                  <a:pt x="1455539" y="98227"/>
                </a:lnTo>
                <a:lnTo>
                  <a:pt x="1473399" y="80368"/>
                </a:lnTo>
                <a:lnTo>
                  <a:pt x="1491258" y="62508"/>
                </a:lnTo>
                <a:lnTo>
                  <a:pt x="1500188" y="44649"/>
                </a:lnTo>
                <a:lnTo>
                  <a:pt x="1509118" y="35719"/>
                </a:lnTo>
                <a:lnTo>
                  <a:pt x="1509118" y="26790"/>
                </a:lnTo>
                <a:lnTo>
                  <a:pt x="1509118" y="17860"/>
                </a:lnTo>
                <a:lnTo>
                  <a:pt x="1518047" y="17860"/>
                </a:lnTo>
                <a:lnTo>
                  <a:pt x="1518047" y="17860"/>
                </a:lnTo>
                <a:lnTo>
                  <a:pt x="1509118" y="17860"/>
                </a:lnTo>
                <a:lnTo>
                  <a:pt x="1509118" y="17860"/>
                </a:lnTo>
                <a:lnTo>
                  <a:pt x="1509118" y="17860"/>
                </a:lnTo>
                <a:lnTo>
                  <a:pt x="1509118" y="17860"/>
                </a:lnTo>
                <a:lnTo>
                  <a:pt x="1509118" y="17860"/>
                </a:lnTo>
                <a:lnTo>
                  <a:pt x="1509118" y="26790"/>
                </a:lnTo>
                <a:lnTo>
                  <a:pt x="1509118" y="26790"/>
                </a:lnTo>
                <a:lnTo>
                  <a:pt x="1509118" y="26790"/>
                </a:lnTo>
                <a:lnTo>
                  <a:pt x="1509118" y="26790"/>
                </a:lnTo>
                <a:lnTo>
                  <a:pt x="1509118" y="26790"/>
                </a:lnTo>
                <a:lnTo>
                  <a:pt x="1500188" y="26790"/>
                </a:lnTo>
                <a:lnTo>
                  <a:pt x="1500188" y="35719"/>
                </a:lnTo>
                <a:lnTo>
                  <a:pt x="1500188" y="35719"/>
                </a:lnTo>
                <a:lnTo>
                  <a:pt x="1491258" y="44649"/>
                </a:lnTo>
                <a:lnTo>
                  <a:pt x="1491258" y="44649"/>
                </a:lnTo>
                <a:lnTo>
                  <a:pt x="1482328" y="53579"/>
                </a:lnTo>
                <a:lnTo>
                  <a:pt x="1482328" y="53579"/>
                </a:lnTo>
                <a:lnTo>
                  <a:pt x="1473399" y="53579"/>
                </a:lnTo>
                <a:lnTo>
                  <a:pt x="1473399" y="53579"/>
                </a:lnTo>
                <a:lnTo>
                  <a:pt x="1473399" y="53579"/>
                </a:lnTo>
                <a:lnTo>
                  <a:pt x="1473399" y="5357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0" name="Freeform 18479"/>
          <p:cNvSpPr/>
          <p:nvPr/>
        </p:nvSpPr>
        <p:spPr bwMode="auto">
          <a:xfrm>
            <a:off x="5670352" y="2330648"/>
            <a:ext cx="26790" cy="214314"/>
          </a:xfrm>
          <a:custGeom>
            <a:avLst/>
            <a:gdLst/>
            <a:ahLst/>
            <a:cxnLst/>
            <a:rect l="0" t="0" r="0" b="0"/>
            <a:pathLst>
              <a:path w="26790" h="21431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8929" y="62508"/>
                </a:lnTo>
                <a:lnTo>
                  <a:pt x="8929" y="98227"/>
                </a:lnTo>
                <a:lnTo>
                  <a:pt x="8929" y="125016"/>
                </a:lnTo>
                <a:lnTo>
                  <a:pt x="8929" y="151805"/>
                </a:lnTo>
                <a:lnTo>
                  <a:pt x="8929" y="178594"/>
                </a:lnTo>
                <a:lnTo>
                  <a:pt x="8929" y="196454"/>
                </a:lnTo>
                <a:lnTo>
                  <a:pt x="17859" y="205383"/>
                </a:lnTo>
                <a:lnTo>
                  <a:pt x="17859" y="214313"/>
                </a:lnTo>
                <a:lnTo>
                  <a:pt x="17859" y="205383"/>
                </a:lnTo>
                <a:lnTo>
                  <a:pt x="17859" y="196454"/>
                </a:lnTo>
                <a:lnTo>
                  <a:pt x="17859" y="178594"/>
                </a:lnTo>
                <a:lnTo>
                  <a:pt x="26789" y="151805"/>
                </a:lnTo>
                <a:lnTo>
                  <a:pt x="26789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1" name="Freeform 18480"/>
          <p:cNvSpPr/>
          <p:nvPr/>
        </p:nvSpPr>
        <p:spPr bwMode="auto">
          <a:xfrm>
            <a:off x="5625703" y="2294929"/>
            <a:ext cx="303611" cy="223244"/>
          </a:xfrm>
          <a:custGeom>
            <a:avLst/>
            <a:gdLst/>
            <a:ahLst/>
            <a:cxnLst/>
            <a:rect l="0" t="0" r="0" b="0"/>
            <a:pathLst>
              <a:path w="303611" h="223244">
                <a:moveTo>
                  <a:pt x="17860" y="62508"/>
                </a:moveTo>
                <a:lnTo>
                  <a:pt x="17860" y="53579"/>
                </a:lnTo>
                <a:lnTo>
                  <a:pt x="8930" y="53579"/>
                </a:lnTo>
                <a:lnTo>
                  <a:pt x="8930" y="53579"/>
                </a:lnTo>
                <a:lnTo>
                  <a:pt x="0" y="44649"/>
                </a:lnTo>
                <a:lnTo>
                  <a:pt x="8930" y="35719"/>
                </a:lnTo>
                <a:lnTo>
                  <a:pt x="17860" y="35719"/>
                </a:lnTo>
                <a:lnTo>
                  <a:pt x="44649" y="26790"/>
                </a:lnTo>
                <a:lnTo>
                  <a:pt x="80367" y="8930"/>
                </a:lnTo>
                <a:lnTo>
                  <a:pt x="116086" y="8930"/>
                </a:lnTo>
                <a:lnTo>
                  <a:pt x="160735" y="0"/>
                </a:lnTo>
                <a:lnTo>
                  <a:pt x="205383" y="0"/>
                </a:lnTo>
                <a:lnTo>
                  <a:pt x="232172" y="0"/>
                </a:lnTo>
                <a:lnTo>
                  <a:pt x="258961" y="8930"/>
                </a:lnTo>
                <a:lnTo>
                  <a:pt x="250031" y="35719"/>
                </a:lnTo>
                <a:lnTo>
                  <a:pt x="232172" y="44649"/>
                </a:lnTo>
                <a:lnTo>
                  <a:pt x="205383" y="71438"/>
                </a:lnTo>
                <a:lnTo>
                  <a:pt x="160735" y="89297"/>
                </a:lnTo>
                <a:lnTo>
                  <a:pt x="125016" y="107157"/>
                </a:lnTo>
                <a:lnTo>
                  <a:pt x="89297" y="116086"/>
                </a:lnTo>
                <a:lnTo>
                  <a:pt x="62508" y="116086"/>
                </a:lnTo>
                <a:lnTo>
                  <a:pt x="53578" y="116086"/>
                </a:lnTo>
                <a:lnTo>
                  <a:pt x="53578" y="116086"/>
                </a:lnTo>
                <a:lnTo>
                  <a:pt x="80367" y="107157"/>
                </a:lnTo>
                <a:lnTo>
                  <a:pt x="116086" y="107157"/>
                </a:lnTo>
                <a:lnTo>
                  <a:pt x="160735" y="98227"/>
                </a:lnTo>
                <a:lnTo>
                  <a:pt x="205383" y="98227"/>
                </a:lnTo>
                <a:lnTo>
                  <a:pt x="250031" y="98227"/>
                </a:lnTo>
                <a:lnTo>
                  <a:pt x="285750" y="107157"/>
                </a:lnTo>
                <a:lnTo>
                  <a:pt x="303610" y="125016"/>
                </a:lnTo>
                <a:lnTo>
                  <a:pt x="303610" y="142875"/>
                </a:lnTo>
                <a:lnTo>
                  <a:pt x="285750" y="169665"/>
                </a:lnTo>
                <a:lnTo>
                  <a:pt x="241102" y="187524"/>
                </a:lnTo>
                <a:lnTo>
                  <a:pt x="196453" y="205384"/>
                </a:lnTo>
                <a:lnTo>
                  <a:pt x="160735" y="214313"/>
                </a:lnTo>
                <a:lnTo>
                  <a:pt x="125016" y="223243"/>
                </a:lnTo>
                <a:lnTo>
                  <a:pt x="107156" y="223243"/>
                </a:lnTo>
                <a:lnTo>
                  <a:pt x="107156" y="223243"/>
                </a:lnTo>
                <a:lnTo>
                  <a:pt x="125016" y="205384"/>
                </a:lnTo>
                <a:lnTo>
                  <a:pt x="160735" y="196454"/>
                </a:lnTo>
                <a:lnTo>
                  <a:pt x="160735" y="19645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2" name="Freeform 18481"/>
          <p:cNvSpPr/>
          <p:nvPr/>
        </p:nvSpPr>
        <p:spPr bwMode="auto">
          <a:xfrm>
            <a:off x="5625703" y="2705695"/>
            <a:ext cx="2973586" cy="107157"/>
          </a:xfrm>
          <a:custGeom>
            <a:avLst/>
            <a:gdLst/>
            <a:ahLst/>
            <a:cxnLst/>
            <a:rect l="0" t="0" r="0" b="0"/>
            <a:pathLst>
              <a:path w="2973586" h="107157">
                <a:moveTo>
                  <a:pt x="0" y="107156"/>
                </a:move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8930" y="107156"/>
                </a:lnTo>
                <a:lnTo>
                  <a:pt x="17860" y="107156"/>
                </a:lnTo>
                <a:lnTo>
                  <a:pt x="26789" y="107156"/>
                </a:lnTo>
                <a:lnTo>
                  <a:pt x="44649" y="107156"/>
                </a:lnTo>
                <a:lnTo>
                  <a:pt x="71438" y="107156"/>
                </a:lnTo>
                <a:lnTo>
                  <a:pt x="98227" y="107156"/>
                </a:lnTo>
                <a:lnTo>
                  <a:pt x="142875" y="98226"/>
                </a:lnTo>
                <a:lnTo>
                  <a:pt x="187524" y="89297"/>
                </a:lnTo>
                <a:lnTo>
                  <a:pt x="241102" y="89297"/>
                </a:lnTo>
                <a:lnTo>
                  <a:pt x="303610" y="80368"/>
                </a:lnTo>
                <a:lnTo>
                  <a:pt x="375047" y="71438"/>
                </a:lnTo>
                <a:lnTo>
                  <a:pt x="464344" y="62508"/>
                </a:lnTo>
                <a:lnTo>
                  <a:pt x="553641" y="53578"/>
                </a:lnTo>
                <a:lnTo>
                  <a:pt x="660797" y="53578"/>
                </a:lnTo>
                <a:lnTo>
                  <a:pt x="785813" y="44649"/>
                </a:lnTo>
                <a:lnTo>
                  <a:pt x="919758" y="44649"/>
                </a:lnTo>
                <a:lnTo>
                  <a:pt x="1062633" y="44649"/>
                </a:lnTo>
                <a:lnTo>
                  <a:pt x="1214438" y="35719"/>
                </a:lnTo>
                <a:lnTo>
                  <a:pt x="1375172" y="35719"/>
                </a:lnTo>
                <a:lnTo>
                  <a:pt x="1553766" y="26789"/>
                </a:lnTo>
                <a:lnTo>
                  <a:pt x="1732360" y="26789"/>
                </a:lnTo>
                <a:lnTo>
                  <a:pt x="1919883" y="17860"/>
                </a:lnTo>
                <a:lnTo>
                  <a:pt x="2116336" y="8930"/>
                </a:lnTo>
                <a:lnTo>
                  <a:pt x="2321719" y="0"/>
                </a:lnTo>
                <a:lnTo>
                  <a:pt x="2518172" y="0"/>
                </a:lnTo>
                <a:lnTo>
                  <a:pt x="2705695" y="0"/>
                </a:lnTo>
                <a:lnTo>
                  <a:pt x="2830710" y="8930"/>
                </a:lnTo>
                <a:lnTo>
                  <a:pt x="2911077" y="17860"/>
                </a:lnTo>
                <a:lnTo>
                  <a:pt x="2973585" y="17860"/>
                </a:lnTo>
                <a:lnTo>
                  <a:pt x="2973585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3" name="Freeform 18482"/>
          <p:cNvSpPr/>
          <p:nvPr/>
        </p:nvSpPr>
        <p:spPr bwMode="auto">
          <a:xfrm>
            <a:off x="5634633" y="2902148"/>
            <a:ext cx="26790" cy="151806"/>
          </a:xfrm>
          <a:custGeom>
            <a:avLst/>
            <a:gdLst/>
            <a:ahLst/>
            <a:cxnLst/>
            <a:rect l="0" t="0" r="0" b="0"/>
            <a:pathLst>
              <a:path w="26790" h="151806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6"/>
                </a:lnTo>
                <a:lnTo>
                  <a:pt x="8930" y="142875"/>
                </a:lnTo>
                <a:lnTo>
                  <a:pt x="8930" y="151805"/>
                </a:lnTo>
                <a:lnTo>
                  <a:pt x="17859" y="151805"/>
                </a:lnTo>
                <a:lnTo>
                  <a:pt x="17859" y="151805"/>
                </a:lnTo>
                <a:lnTo>
                  <a:pt x="26789" y="142875"/>
                </a:lnTo>
                <a:lnTo>
                  <a:pt x="26789" y="125016"/>
                </a:lnTo>
                <a:lnTo>
                  <a:pt x="17859" y="107156"/>
                </a:lnTo>
                <a:lnTo>
                  <a:pt x="17859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4" name="Freeform 18483"/>
          <p:cNvSpPr/>
          <p:nvPr/>
        </p:nvSpPr>
        <p:spPr bwMode="auto">
          <a:xfrm>
            <a:off x="5581055" y="2893218"/>
            <a:ext cx="196454" cy="178595"/>
          </a:xfrm>
          <a:custGeom>
            <a:avLst/>
            <a:gdLst/>
            <a:ahLst/>
            <a:cxnLst/>
            <a:rect l="0" t="0" r="0" b="0"/>
            <a:pathLst>
              <a:path w="196454" h="178595">
                <a:moveTo>
                  <a:pt x="0" y="44649"/>
                </a:moveTo>
                <a:lnTo>
                  <a:pt x="8929" y="44649"/>
                </a:lnTo>
                <a:lnTo>
                  <a:pt x="17859" y="35719"/>
                </a:lnTo>
                <a:lnTo>
                  <a:pt x="26789" y="26789"/>
                </a:lnTo>
                <a:lnTo>
                  <a:pt x="44648" y="17860"/>
                </a:lnTo>
                <a:lnTo>
                  <a:pt x="71437" y="8930"/>
                </a:lnTo>
                <a:lnTo>
                  <a:pt x="98226" y="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0"/>
                </a:lnTo>
                <a:lnTo>
                  <a:pt x="142875" y="8930"/>
                </a:lnTo>
                <a:lnTo>
                  <a:pt x="133945" y="26789"/>
                </a:lnTo>
                <a:lnTo>
                  <a:pt x="125015" y="35719"/>
                </a:lnTo>
                <a:lnTo>
                  <a:pt x="107156" y="53578"/>
                </a:lnTo>
                <a:lnTo>
                  <a:pt x="98226" y="62508"/>
                </a:lnTo>
                <a:lnTo>
                  <a:pt x="89297" y="62508"/>
                </a:lnTo>
                <a:lnTo>
                  <a:pt x="89297" y="62508"/>
                </a:lnTo>
                <a:lnTo>
                  <a:pt x="89297" y="62508"/>
                </a:lnTo>
                <a:lnTo>
                  <a:pt x="107156" y="62508"/>
                </a:lnTo>
                <a:lnTo>
                  <a:pt x="125015" y="53578"/>
                </a:lnTo>
                <a:lnTo>
                  <a:pt x="142875" y="53578"/>
                </a:lnTo>
                <a:lnTo>
                  <a:pt x="169664" y="62508"/>
                </a:lnTo>
                <a:lnTo>
                  <a:pt x="187523" y="71438"/>
                </a:lnTo>
                <a:lnTo>
                  <a:pt x="196453" y="89297"/>
                </a:lnTo>
                <a:lnTo>
                  <a:pt x="196453" y="107157"/>
                </a:lnTo>
                <a:lnTo>
                  <a:pt x="169664" y="125016"/>
                </a:lnTo>
                <a:lnTo>
                  <a:pt x="142875" y="151805"/>
                </a:lnTo>
                <a:lnTo>
                  <a:pt x="116086" y="160735"/>
                </a:lnTo>
                <a:lnTo>
                  <a:pt x="89297" y="178594"/>
                </a:lnTo>
                <a:lnTo>
                  <a:pt x="62508" y="178594"/>
                </a:lnTo>
                <a:lnTo>
                  <a:pt x="53578" y="178594"/>
                </a:lnTo>
                <a:lnTo>
                  <a:pt x="53578" y="160735"/>
                </a:lnTo>
                <a:lnTo>
                  <a:pt x="71437" y="142875"/>
                </a:lnTo>
                <a:lnTo>
                  <a:pt x="89297" y="125016"/>
                </a:lnTo>
                <a:lnTo>
                  <a:pt x="89297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5" name="Freeform 18484"/>
          <p:cNvSpPr/>
          <p:nvPr/>
        </p:nvSpPr>
        <p:spPr bwMode="auto">
          <a:xfrm>
            <a:off x="5795367" y="2866429"/>
            <a:ext cx="89298" cy="160736"/>
          </a:xfrm>
          <a:custGeom>
            <a:avLst/>
            <a:gdLst/>
            <a:ahLst/>
            <a:cxnLst/>
            <a:rect l="0" t="0" r="0" b="0"/>
            <a:pathLst>
              <a:path w="89298" h="160736">
                <a:moveTo>
                  <a:pt x="89297" y="0"/>
                </a:moveTo>
                <a:lnTo>
                  <a:pt x="89297" y="0"/>
                </a:lnTo>
                <a:lnTo>
                  <a:pt x="80367" y="0"/>
                </a:lnTo>
                <a:lnTo>
                  <a:pt x="62508" y="0"/>
                </a:lnTo>
                <a:lnTo>
                  <a:pt x="53578" y="0"/>
                </a:lnTo>
                <a:lnTo>
                  <a:pt x="44649" y="0"/>
                </a:lnTo>
                <a:lnTo>
                  <a:pt x="35719" y="0"/>
                </a:lnTo>
                <a:lnTo>
                  <a:pt x="26789" y="8930"/>
                </a:lnTo>
                <a:lnTo>
                  <a:pt x="26789" y="893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26789"/>
                </a:lnTo>
                <a:lnTo>
                  <a:pt x="17860" y="26789"/>
                </a:lnTo>
                <a:lnTo>
                  <a:pt x="17860" y="35719"/>
                </a:lnTo>
                <a:lnTo>
                  <a:pt x="8930" y="44649"/>
                </a:lnTo>
                <a:lnTo>
                  <a:pt x="8930" y="62508"/>
                </a:lnTo>
                <a:lnTo>
                  <a:pt x="8930" y="71438"/>
                </a:lnTo>
                <a:lnTo>
                  <a:pt x="0" y="89297"/>
                </a:lnTo>
                <a:lnTo>
                  <a:pt x="8930" y="107157"/>
                </a:lnTo>
                <a:lnTo>
                  <a:pt x="8930" y="125016"/>
                </a:lnTo>
                <a:lnTo>
                  <a:pt x="17860" y="133946"/>
                </a:lnTo>
                <a:lnTo>
                  <a:pt x="26789" y="142875"/>
                </a:lnTo>
                <a:lnTo>
                  <a:pt x="26789" y="151805"/>
                </a:lnTo>
                <a:lnTo>
                  <a:pt x="35719" y="160735"/>
                </a:lnTo>
                <a:lnTo>
                  <a:pt x="35719" y="160735"/>
                </a:lnTo>
                <a:lnTo>
                  <a:pt x="35719" y="160735"/>
                </a:lnTo>
                <a:lnTo>
                  <a:pt x="35719" y="160735"/>
                </a:lnTo>
                <a:lnTo>
                  <a:pt x="35719" y="160735"/>
                </a:lnTo>
                <a:lnTo>
                  <a:pt x="35719" y="16073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6" name="Freeform 18485"/>
          <p:cNvSpPr/>
          <p:nvPr/>
        </p:nvSpPr>
        <p:spPr bwMode="auto">
          <a:xfrm>
            <a:off x="5866805" y="2920007"/>
            <a:ext cx="53579" cy="107158"/>
          </a:xfrm>
          <a:custGeom>
            <a:avLst/>
            <a:gdLst/>
            <a:ahLst/>
            <a:cxnLst/>
            <a:rect l="0" t="0" r="0" b="0"/>
            <a:pathLst>
              <a:path w="53579" h="107158">
                <a:moveTo>
                  <a:pt x="17859" y="8930"/>
                </a:moveTo>
                <a:lnTo>
                  <a:pt x="17859" y="17860"/>
                </a:lnTo>
                <a:lnTo>
                  <a:pt x="17859" y="17860"/>
                </a:lnTo>
                <a:lnTo>
                  <a:pt x="8929" y="26789"/>
                </a:lnTo>
                <a:lnTo>
                  <a:pt x="8929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9297"/>
                </a:lnTo>
                <a:lnTo>
                  <a:pt x="8929" y="98227"/>
                </a:lnTo>
                <a:lnTo>
                  <a:pt x="17859" y="107157"/>
                </a:lnTo>
                <a:lnTo>
                  <a:pt x="17859" y="107157"/>
                </a:lnTo>
                <a:lnTo>
                  <a:pt x="35718" y="107157"/>
                </a:lnTo>
                <a:lnTo>
                  <a:pt x="44648" y="98227"/>
                </a:lnTo>
                <a:lnTo>
                  <a:pt x="53578" y="80368"/>
                </a:lnTo>
                <a:lnTo>
                  <a:pt x="53578" y="62508"/>
                </a:lnTo>
                <a:lnTo>
                  <a:pt x="53578" y="44649"/>
                </a:lnTo>
                <a:lnTo>
                  <a:pt x="53578" y="26789"/>
                </a:lnTo>
                <a:lnTo>
                  <a:pt x="44648" y="17860"/>
                </a:lnTo>
                <a:lnTo>
                  <a:pt x="35718" y="8930"/>
                </a:lnTo>
                <a:lnTo>
                  <a:pt x="26789" y="0"/>
                </a:lnTo>
                <a:lnTo>
                  <a:pt x="17859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8929" y="44649"/>
                </a:lnTo>
                <a:lnTo>
                  <a:pt x="8929" y="446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7" name="Freeform 18486"/>
          <p:cNvSpPr/>
          <p:nvPr/>
        </p:nvSpPr>
        <p:spPr bwMode="auto">
          <a:xfrm>
            <a:off x="5929313" y="2857500"/>
            <a:ext cx="80368" cy="196454"/>
          </a:xfrm>
          <a:custGeom>
            <a:avLst/>
            <a:gdLst/>
            <a:ahLst/>
            <a:cxnLst/>
            <a:rect l="0" t="0" r="0" b="0"/>
            <a:pathLst>
              <a:path w="80368" h="19645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26789" y="8929"/>
                </a:lnTo>
                <a:lnTo>
                  <a:pt x="35718" y="8929"/>
                </a:lnTo>
                <a:lnTo>
                  <a:pt x="44648" y="8929"/>
                </a:lnTo>
                <a:lnTo>
                  <a:pt x="53578" y="8929"/>
                </a:lnTo>
                <a:lnTo>
                  <a:pt x="53578" y="17859"/>
                </a:lnTo>
                <a:lnTo>
                  <a:pt x="62507" y="26789"/>
                </a:lnTo>
                <a:lnTo>
                  <a:pt x="62507" y="35718"/>
                </a:lnTo>
                <a:lnTo>
                  <a:pt x="62507" y="62507"/>
                </a:lnTo>
                <a:lnTo>
                  <a:pt x="62507" y="80367"/>
                </a:lnTo>
                <a:lnTo>
                  <a:pt x="62507" y="98226"/>
                </a:lnTo>
                <a:lnTo>
                  <a:pt x="71437" y="125015"/>
                </a:lnTo>
                <a:lnTo>
                  <a:pt x="71437" y="142875"/>
                </a:lnTo>
                <a:lnTo>
                  <a:pt x="71437" y="151804"/>
                </a:lnTo>
                <a:lnTo>
                  <a:pt x="80367" y="160734"/>
                </a:lnTo>
                <a:lnTo>
                  <a:pt x="71437" y="169664"/>
                </a:lnTo>
                <a:lnTo>
                  <a:pt x="71437" y="169664"/>
                </a:lnTo>
                <a:lnTo>
                  <a:pt x="62507" y="169664"/>
                </a:lnTo>
                <a:lnTo>
                  <a:pt x="53578" y="178593"/>
                </a:lnTo>
                <a:lnTo>
                  <a:pt x="35718" y="178593"/>
                </a:lnTo>
                <a:lnTo>
                  <a:pt x="26789" y="178593"/>
                </a:lnTo>
                <a:lnTo>
                  <a:pt x="17859" y="187523"/>
                </a:lnTo>
                <a:lnTo>
                  <a:pt x="17859" y="187523"/>
                </a:lnTo>
                <a:lnTo>
                  <a:pt x="17859" y="196453"/>
                </a:lnTo>
                <a:lnTo>
                  <a:pt x="26789" y="187523"/>
                </a:lnTo>
                <a:lnTo>
                  <a:pt x="26789" y="18752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8" name="Freeform 18487"/>
          <p:cNvSpPr/>
          <p:nvPr/>
        </p:nvSpPr>
        <p:spPr bwMode="auto">
          <a:xfrm>
            <a:off x="6027539" y="2839640"/>
            <a:ext cx="62509" cy="205384"/>
          </a:xfrm>
          <a:custGeom>
            <a:avLst/>
            <a:gdLst/>
            <a:ahLst/>
            <a:cxnLst/>
            <a:rect l="0" t="0" r="0" b="0"/>
            <a:pathLst>
              <a:path w="62509" h="205384">
                <a:moveTo>
                  <a:pt x="62508" y="8930"/>
                </a:moveTo>
                <a:lnTo>
                  <a:pt x="6250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44649" y="0"/>
                </a:lnTo>
                <a:lnTo>
                  <a:pt x="35719" y="8930"/>
                </a:lnTo>
                <a:lnTo>
                  <a:pt x="26789" y="8930"/>
                </a:lnTo>
                <a:lnTo>
                  <a:pt x="17859" y="1786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35719"/>
                </a:lnTo>
                <a:lnTo>
                  <a:pt x="0" y="44649"/>
                </a:lnTo>
                <a:lnTo>
                  <a:pt x="0" y="44649"/>
                </a:lnTo>
                <a:lnTo>
                  <a:pt x="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0" y="62508"/>
                </a:lnTo>
                <a:lnTo>
                  <a:pt x="0" y="71438"/>
                </a:lnTo>
                <a:lnTo>
                  <a:pt x="0" y="80367"/>
                </a:lnTo>
                <a:lnTo>
                  <a:pt x="0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78594"/>
                </a:lnTo>
                <a:lnTo>
                  <a:pt x="8930" y="196453"/>
                </a:lnTo>
                <a:lnTo>
                  <a:pt x="17859" y="205383"/>
                </a:lnTo>
                <a:lnTo>
                  <a:pt x="26789" y="205383"/>
                </a:lnTo>
                <a:lnTo>
                  <a:pt x="35719" y="205383"/>
                </a:lnTo>
                <a:lnTo>
                  <a:pt x="35719" y="196453"/>
                </a:lnTo>
                <a:lnTo>
                  <a:pt x="44649" y="187524"/>
                </a:lnTo>
                <a:lnTo>
                  <a:pt x="44649" y="18752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9" name="Freeform 18488"/>
          <p:cNvSpPr/>
          <p:nvPr/>
        </p:nvSpPr>
        <p:spPr bwMode="auto">
          <a:xfrm>
            <a:off x="6081117" y="2920007"/>
            <a:ext cx="80368" cy="98228"/>
          </a:xfrm>
          <a:custGeom>
            <a:avLst/>
            <a:gdLst/>
            <a:ahLst/>
            <a:cxnLst/>
            <a:rect l="0" t="0" r="0" b="0"/>
            <a:pathLst>
              <a:path w="80368" h="98228">
                <a:moveTo>
                  <a:pt x="53578" y="0"/>
                </a:moveTo>
                <a:lnTo>
                  <a:pt x="44649" y="0"/>
                </a:lnTo>
                <a:lnTo>
                  <a:pt x="44649" y="0"/>
                </a:lnTo>
                <a:lnTo>
                  <a:pt x="35719" y="0"/>
                </a:lnTo>
                <a:lnTo>
                  <a:pt x="35719" y="8930"/>
                </a:lnTo>
                <a:lnTo>
                  <a:pt x="26789" y="26789"/>
                </a:lnTo>
                <a:lnTo>
                  <a:pt x="26789" y="44649"/>
                </a:lnTo>
                <a:lnTo>
                  <a:pt x="26789" y="62508"/>
                </a:lnTo>
                <a:lnTo>
                  <a:pt x="26789" y="80368"/>
                </a:lnTo>
                <a:lnTo>
                  <a:pt x="35719" y="89297"/>
                </a:lnTo>
                <a:lnTo>
                  <a:pt x="44649" y="98227"/>
                </a:lnTo>
                <a:lnTo>
                  <a:pt x="53578" y="98227"/>
                </a:lnTo>
                <a:lnTo>
                  <a:pt x="62508" y="98227"/>
                </a:lnTo>
                <a:lnTo>
                  <a:pt x="71438" y="98227"/>
                </a:lnTo>
                <a:lnTo>
                  <a:pt x="80367" y="80368"/>
                </a:lnTo>
                <a:lnTo>
                  <a:pt x="80367" y="71438"/>
                </a:lnTo>
                <a:lnTo>
                  <a:pt x="71438" y="53579"/>
                </a:lnTo>
                <a:lnTo>
                  <a:pt x="62508" y="35719"/>
                </a:lnTo>
                <a:lnTo>
                  <a:pt x="53578" y="17860"/>
                </a:lnTo>
                <a:lnTo>
                  <a:pt x="35719" y="8930"/>
                </a:lnTo>
                <a:lnTo>
                  <a:pt x="17860" y="8930"/>
                </a:lnTo>
                <a:lnTo>
                  <a:pt x="893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30" y="35719"/>
                </a:lnTo>
                <a:lnTo>
                  <a:pt x="17860" y="53579"/>
                </a:lnTo>
                <a:lnTo>
                  <a:pt x="26789" y="53579"/>
                </a:lnTo>
                <a:lnTo>
                  <a:pt x="44649" y="53579"/>
                </a:lnTo>
                <a:lnTo>
                  <a:pt x="44649" y="5357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0" name="Freeform 18489"/>
          <p:cNvSpPr/>
          <p:nvPr/>
        </p:nvSpPr>
        <p:spPr bwMode="auto">
          <a:xfrm>
            <a:off x="6170414" y="2830711"/>
            <a:ext cx="89298" cy="223243"/>
          </a:xfrm>
          <a:custGeom>
            <a:avLst/>
            <a:gdLst/>
            <a:ahLst/>
            <a:cxnLst/>
            <a:rect l="0" t="0" r="0" b="0"/>
            <a:pathLst>
              <a:path w="89298" h="223243">
                <a:moveTo>
                  <a:pt x="8930" y="0"/>
                </a:move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35719" y="8929"/>
                </a:lnTo>
                <a:lnTo>
                  <a:pt x="44649" y="26789"/>
                </a:lnTo>
                <a:lnTo>
                  <a:pt x="44649" y="44648"/>
                </a:lnTo>
                <a:lnTo>
                  <a:pt x="53578" y="62507"/>
                </a:lnTo>
                <a:lnTo>
                  <a:pt x="53578" y="89296"/>
                </a:lnTo>
                <a:lnTo>
                  <a:pt x="62508" y="107156"/>
                </a:lnTo>
                <a:lnTo>
                  <a:pt x="71438" y="133945"/>
                </a:lnTo>
                <a:lnTo>
                  <a:pt x="80367" y="151804"/>
                </a:lnTo>
                <a:lnTo>
                  <a:pt x="89297" y="169664"/>
                </a:lnTo>
                <a:lnTo>
                  <a:pt x="89297" y="187523"/>
                </a:lnTo>
                <a:lnTo>
                  <a:pt x="89297" y="196453"/>
                </a:lnTo>
                <a:lnTo>
                  <a:pt x="80367" y="205382"/>
                </a:lnTo>
                <a:lnTo>
                  <a:pt x="71438" y="205382"/>
                </a:lnTo>
                <a:lnTo>
                  <a:pt x="62508" y="214312"/>
                </a:lnTo>
                <a:lnTo>
                  <a:pt x="53578" y="223242"/>
                </a:lnTo>
                <a:lnTo>
                  <a:pt x="35719" y="223242"/>
                </a:lnTo>
                <a:lnTo>
                  <a:pt x="26789" y="223242"/>
                </a:lnTo>
                <a:lnTo>
                  <a:pt x="17859" y="223242"/>
                </a:lnTo>
                <a:lnTo>
                  <a:pt x="0" y="214312"/>
                </a:lnTo>
                <a:lnTo>
                  <a:pt x="0" y="21431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1" name="Freeform 18490"/>
          <p:cNvSpPr/>
          <p:nvPr/>
        </p:nvSpPr>
        <p:spPr bwMode="auto">
          <a:xfrm>
            <a:off x="7125891" y="2803921"/>
            <a:ext cx="26790" cy="151806"/>
          </a:xfrm>
          <a:custGeom>
            <a:avLst/>
            <a:gdLst/>
            <a:ahLst/>
            <a:cxnLst/>
            <a:rect l="0" t="0" r="0" b="0"/>
            <a:pathLst>
              <a:path w="26790" h="15180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8929" y="53579"/>
                </a:lnTo>
                <a:lnTo>
                  <a:pt x="17859" y="80368"/>
                </a:lnTo>
                <a:lnTo>
                  <a:pt x="17859" y="107157"/>
                </a:lnTo>
                <a:lnTo>
                  <a:pt x="17859" y="125016"/>
                </a:lnTo>
                <a:lnTo>
                  <a:pt x="17859" y="142875"/>
                </a:lnTo>
                <a:lnTo>
                  <a:pt x="26789" y="151805"/>
                </a:lnTo>
                <a:lnTo>
                  <a:pt x="26789" y="151805"/>
                </a:lnTo>
                <a:lnTo>
                  <a:pt x="26789" y="142875"/>
                </a:lnTo>
                <a:lnTo>
                  <a:pt x="26789" y="133946"/>
                </a:lnTo>
                <a:lnTo>
                  <a:pt x="26789" y="116086"/>
                </a:lnTo>
                <a:lnTo>
                  <a:pt x="17859" y="89297"/>
                </a:lnTo>
                <a:lnTo>
                  <a:pt x="8929" y="71438"/>
                </a:lnTo>
                <a:lnTo>
                  <a:pt x="8929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2" name="Freeform 18491"/>
          <p:cNvSpPr/>
          <p:nvPr/>
        </p:nvSpPr>
        <p:spPr bwMode="auto">
          <a:xfrm>
            <a:off x="7072313" y="2803921"/>
            <a:ext cx="196454" cy="169666"/>
          </a:xfrm>
          <a:custGeom>
            <a:avLst/>
            <a:gdLst/>
            <a:ahLst/>
            <a:cxnLst/>
            <a:rect l="0" t="0" r="0" b="0"/>
            <a:pathLst>
              <a:path w="196454" h="169666">
                <a:moveTo>
                  <a:pt x="0" y="17860"/>
                </a:moveTo>
                <a:lnTo>
                  <a:pt x="0" y="17860"/>
                </a:lnTo>
                <a:lnTo>
                  <a:pt x="8929" y="17860"/>
                </a:lnTo>
                <a:lnTo>
                  <a:pt x="17859" y="17860"/>
                </a:lnTo>
                <a:lnTo>
                  <a:pt x="44648" y="8930"/>
                </a:lnTo>
                <a:lnTo>
                  <a:pt x="62507" y="8930"/>
                </a:lnTo>
                <a:lnTo>
                  <a:pt x="89296" y="8930"/>
                </a:lnTo>
                <a:lnTo>
                  <a:pt x="116085" y="0"/>
                </a:lnTo>
                <a:lnTo>
                  <a:pt x="142875" y="0"/>
                </a:lnTo>
                <a:lnTo>
                  <a:pt x="160734" y="8930"/>
                </a:lnTo>
                <a:lnTo>
                  <a:pt x="169664" y="8930"/>
                </a:lnTo>
                <a:lnTo>
                  <a:pt x="178593" y="17860"/>
                </a:lnTo>
                <a:lnTo>
                  <a:pt x="169664" y="26790"/>
                </a:lnTo>
                <a:lnTo>
                  <a:pt x="151804" y="35719"/>
                </a:lnTo>
                <a:lnTo>
                  <a:pt x="133945" y="44649"/>
                </a:lnTo>
                <a:lnTo>
                  <a:pt x="116085" y="53579"/>
                </a:lnTo>
                <a:lnTo>
                  <a:pt x="98226" y="62508"/>
                </a:lnTo>
                <a:lnTo>
                  <a:pt x="89296" y="71438"/>
                </a:lnTo>
                <a:lnTo>
                  <a:pt x="80367" y="71438"/>
                </a:lnTo>
                <a:lnTo>
                  <a:pt x="89296" y="71438"/>
                </a:lnTo>
                <a:lnTo>
                  <a:pt x="98226" y="62508"/>
                </a:lnTo>
                <a:lnTo>
                  <a:pt x="125015" y="62508"/>
                </a:lnTo>
                <a:lnTo>
                  <a:pt x="142875" y="62508"/>
                </a:lnTo>
                <a:lnTo>
                  <a:pt x="169664" y="71438"/>
                </a:lnTo>
                <a:lnTo>
                  <a:pt x="187523" y="89297"/>
                </a:lnTo>
                <a:lnTo>
                  <a:pt x="196453" y="98227"/>
                </a:lnTo>
                <a:lnTo>
                  <a:pt x="196453" y="116086"/>
                </a:lnTo>
                <a:lnTo>
                  <a:pt x="187523" y="133946"/>
                </a:lnTo>
                <a:lnTo>
                  <a:pt x="169664" y="151805"/>
                </a:lnTo>
                <a:lnTo>
                  <a:pt x="133945" y="160735"/>
                </a:lnTo>
                <a:lnTo>
                  <a:pt x="107156" y="169665"/>
                </a:lnTo>
                <a:lnTo>
                  <a:pt x="89296" y="169665"/>
                </a:lnTo>
                <a:lnTo>
                  <a:pt x="71437" y="169665"/>
                </a:lnTo>
                <a:lnTo>
                  <a:pt x="71437" y="160735"/>
                </a:lnTo>
                <a:lnTo>
                  <a:pt x="80367" y="142875"/>
                </a:lnTo>
                <a:lnTo>
                  <a:pt x="89296" y="125016"/>
                </a:lnTo>
                <a:lnTo>
                  <a:pt x="89296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3" name="Freeform 18492"/>
          <p:cNvSpPr/>
          <p:nvPr/>
        </p:nvSpPr>
        <p:spPr bwMode="auto">
          <a:xfrm>
            <a:off x="7286625" y="2768203"/>
            <a:ext cx="125017" cy="241102"/>
          </a:xfrm>
          <a:custGeom>
            <a:avLst/>
            <a:gdLst/>
            <a:ahLst/>
            <a:cxnLst/>
            <a:rect l="0" t="0" r="0" b="0"/>
            <a:pathLst>
              <a:path w="125017" h="241102">
                <a:moveTo>
                  <a:pt x="107156" y="0"/>
                </a:move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  <a:lnTo>
                  <a:pt x="98227" y="0"/>
                </a:lnTo>
                <a:lnTo>
                  <a:pt x="89297" y="0"/>
                </a:lnTo>
                <a:lnTo>
                  <a:pt x="71438" y="8930"/>
                </a:lnTo>
                <a:lnTo>
                  <a:pt x="44648" y="17860"/>
                </a:lnTo>
                <a:lnTo>
                  <a:pt x="26789" y="26789"/>
                </a:lnTo>
                <a:lnTo>
                  <a:pt x="8930" y="35718"/>
                </a:lnTo>
                <a:lnTo>
                  <a:pt x="0" y="44648"/>
                </a:lnTo>
                <a:lnTo>
                  <a:pt x="0" y="53578"/>
                </a:lnTo>
                <a:lnTo>
                  <a:pt x="0" y="53578"/>
                </a:lnTo>
                <a:lnTo>
                  <a:pt x="8930" y="44648"/>
                </a:lnTo>
                <a:lnTo>
                  <a:pt x="26789" y="44648"/>
                </a:lnTo>
                <a:lnTo>
                  <a:pt x="44648" y="44648"/>
                </a:lnTo>
                <a:lnTo>
                  <a:pt x="53578" y="44648"/>
                </a:lnTo>
                <a:lnTo>
                  <a:pt x="62508" y="53578"/>
                </a:lnTo>
                <a:lnTo>
                  <a:pt x="62508" y="62508"/>
                </a:lnTo>
                <a:lnTo>
                  <a:pt x="53578" y="80367"/>
                </a:lnTo>
                <a:lnTo>
                  <a:pt x="44648" y="107156"/>
                </a:lnTo>
                <a:lnTo>
                  <a:pt x="26789" y="125015"/>
                </a:lnTo>
                <a:lnTo>
                  <a:pt x="17859" y="151804"/>
                </a:lnTo>
                <a:lnTo>
                  <a:pt x="8930" y="178593"/>
                </a:lnTo>
                <a:lnTo>
                  <a:pt x="8930" y="196453"/>
                </a:lnTo>
                <a:lnTo>
                  <a:pt x="8930" y="214312"/>
                </a:lnTo>
                <a:lnTo>
                  <a:pt x="26789" y="232172"/>
                </a:lnTo>
                <a:lnTo>
                  <a:pt x="44648" y="241101"/>
                </a:lnTo>
                <a:lnTo>
                  <a:pt x="71438" y="241101"/>
                </a:lnTo>
                <a:lnTo>
                  <a:pt x="89297" y="241101"/>
                </a:lnTo>
                <a:lnTo>
                  <a:pt x="107156" y="232172"/>
                </a:lnTo>
                <a:lnTo>
                  <a:pt x="125016" y="223242"/>
                </a:lnTo>
                <a:lnTo>
                  <a:pt x="125016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4" name="Freeform 18493"/>
          <p:cNvSpPr/>
          <p:nvPr/>
        </p:nvSpPr>
        <p:spPr bwMode="auto">
          <a:xfrm>
            <a:off x="7393781" y="2848570"/>
            <a:ext cx="62509" cy="80368"/>
          </a:xfrm>
          <a:custGeom>
            <a:avLst/>
            <a:gdLst/>
            <a:ahLst/>
            <a:cxnLst/>
            <a:rect l="0" t="0" r="0" b="0"/>
            <a:pathLst>
              <a:path w="62509" h="80368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35719"/>
                </a:lnTo>
                <a:lnTo>
                  <a:pt x="0" y="44648"/>
                </a:lnTo>
                <a:lnTo>
                  <a:pt x="0" y="62508"/>
                </a:lnTo>
                <a:lnTo>
                  <a:pt x="0" y="71437"/>
                </a:lnTo>
                <a:lnTo>
                  <a:pt x="0" y="80367"/>
                </a:lnTo>
                <a:lnTo>
                  <a:pt x="8930" y="80367"/>
                </a:lnTo>
                <a:lnTo>
                  <a:pt x="17860" y="80367"/>
                </a:lnTo>
                <a:lnTo>
                  <a:pt x="26789" y="71437"/>
                </a:lnTo>
                <a:lnTo>
                  <a:pt x="44649" y="62508"/>
                </a:lnTo>
                <a:lnTo>
                  <a:pt x="53578" y="53578"/>
                </a:lnTo>
                <a:lnTo>
                  <a:pt x="62508" y="44648"/>
                </a:lnTo>
                <a:lnTo>
                  <a:pt x="62508" y="26789"/>
                </a:lnTo>
                <a:lnTo>
                  <a:pt x="62508" y="17859"/>
                </a:lnTo>
                <a:lnTo>
                  <a:pt x="62508" y="8930"/>
                </a:lnTo>
                <a:lnTo>
                  <a:pt x="53578" y="0"/>
                </a:lnTo>
                <a:lnTo>
                  <a:pt x="53578" y="0"/>
                </a:lnTo>
                <a:lnTo>
                  <a:pt x="44649" y="0"/>
                </a:lnTo>
                <a:lnTo>
                  <a:pt x="44649" y="8930"/>
                </a:lnTo>
                <a:lnTo>
                  <a:pt x="44649" y="8930"/>
                </a:lnTo>
                <a:lnTo>
                  <a:pt x="44649" y="17859"/>
                </a:lnTo>
                <a:lnTo>
                  <a:pt x="44649" y="17859"/>
                </a:lnTo>
                <a:lnTo>
                  <a:pt x="53578" y="17859"/>
                </a:lnTo>
                <a:lnTo>
                  <a:pt x="53578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5" name="Freeform 18494"/>
          <p:cNvSpPr/>
          <p:nvPr/>
        </p:nvSpPr>
        <p:spPr bwMode="auto">
          <a:xfrm>
            <a:off x="7393781" y="2768203"/>
            <a:ext cx="62509" cy="223243"/>
          </a:xfrm>
          <a:custGeom>
            <a:avLst/>
            <a:gdLst/>
            <a:ahLst/>
            <a:cxnLst/>
            <a:rect l="0" t="0" r="0" b="0"/>
            <a:pathLst>
              <a:path w="62509" h="223243">
                <a:moveTo>
                  <a:pt x="17860" y="8930"/>
                </a:moveTo>
                <a:lnTo>
                  <a:pt x="17860" y="8930"/>
                </a:lnTo>
                <a:lnTo>
                  <a:pt x="26789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17860"/>
                </a:lnTo>
                <a:lnTo>
                  <a:pt x="26789" y="35718"/>
                </a:lnTo>
                <a:lnTo>
                  <a:pt x="26789" y="53578"/>
                </a:lnTo>
                <a:lnTo>
                  <a:pt x="17860" y="71437"/>
                </a:lnTo>
                <a:lnTo>
                  <a:pt x="8930" y="98226"/>
                </a:lnTo>
                <a:lnTo>
                  <a:pt x="8930" y="125015"/>
                </a:lnTo>
                <a:lnTo>
                  <a:pt x="8930" y="151804"/>
                </a:lnTo>
                <a:lnTo>
                  <a:pt x="0" y="169664"/>
                </a:lnTo>
                <a:lnTo>
                  <a:pt x="0" y="178593"/>
                </a:lnTo>
                <a:lnTo>
                  <a:pt x="0" y="178593"/>
                </a:lnTo>
                <a:lnTo>
                  <a:pt x="8930" y="178593"/>
                </a:lnTo>
                <a:lnTo>
                  <a:pt x="8930" y="169664"/>
                </a:lnTo>
                <a:lnTo>
                  <a:pt x="8930" y="151804"/>
                </a:lnTo>
                <a:lnTo>
                  <a:pt x="17860" y="133945"/>
                </a:lnTo>
                <a:lnTo>
                  <a:pt x="17860" y="116086"/>
                </a:lnTo>
                <a:lnTo>
                  <a:pt x="26789" y="89297"/>
                </a:lnTo>
                <a:lnTo>
                  <a:pt x="35719" y="71437"/>
                </a:lnTo>
                <a:lnTo>
                  <a:pt x="44649" y="44648"/>
                </a:lnTo>
                <a:lnTo>
                  <a:pt x="53578" y="17860"/>
                </a:lnTo>
                <a:lnTo>
                  <a:pt x="53578" y="893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53578" y="17860"/>
                </a:lnTo>
                <a:lnTo>
                  <a:pt x="44649" y="44648"/>
                </a:lnTo>
                <a:lnTo>
                  <a:pt x="35719" y="71437"/>
                </a:lnTo>
                <a:lnTo>
                  <a:pt x="26789" y="107156"/>
                </a:lnTo>
                <a:lnTo>
                  <a:pt x="26789" y="142875"/>
                </a:lnTo>
                <a:lnTo>
                  <a:pt x="17860" y="178593"/>
                </a:lnTo>
                <a:lnTo>
                  <a:pt x="17860" y="205383"/>
                </a:lnTo>
                <a:lnTo>
                  <a:pt x="17860" y="223242"/>
                </a:lnTo>
                <a:lnTo>
                  <a:pt x="17860" y="223242"/>
                </a:lnTo>
                <a:lnTo>
                  <a:pt x="26789" y="223242"/>
                </a:lnTo>
                <a:lnTo>
                  <a:pt x="26789" y="214312"/>
                </a:lnTo>
                <a:lnTo>
                  <a:pt x="26789" y="196453"/>
                </a:lnTo>
                <a:lnTo>
                  <a:pt x="35719" y="178593"/>
                </a:lnTo>
                <a:lnTo>
                  <a:pt x="35719" y="151804"/>
                </a:lnTo>
                <a:lnTo>
                  <a:pt x="44649" y="125015"/>
                </a:lnTo>
                <a:lnTo>
                  <a:pt x="44649" y="98226"/>
                </a:lnTo>
                <a:lnTo>
                  <a:pt x="44649" y="80367"/>
                </a:lnTo>
                <a:lnTo>
                  <a:pt x="44649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6" name="Freeform 18495"/>
          <p:cNvSpPr/>
          <p:nvPr/>
        </p:nvSpPr>
        <p:spPr bwMode="auto">
          <a:xfrm>
            <a:off x="7465219" y="2750344"/>
            <a:ext cx="107157" cy="258961"/>
          </a:xfrm>
          <a:custGeom>
            <a:avLst/>
            <a:gdLst/>
            <a:ahLst/>
            <a:cxnLst/>
            <a:rect l="0" t="0" r="0" b="0"/>
            <a:pathLst>
              <a:path w="107157" h="258961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35719" y="8929"/>
                </a:lnTo>
                <a:lnTo>
                  <a:pt x="53578" y="0"/>
                </a:lnTo>
                <a:lnTo>
                  <a:pt x="71437" y="0"/>
                </a:lnTo>
                <a:lnTo>
                  <a:pt x="89297" y="0"/>
                </a:lnTo>
                <a:lnTo>
                  <a:pt x="98226" y="0"/>
                </a:lnTo>
                <a:lnTo>
                  <a:pt x="107156" y="8929"/>
                </a:lnTo>
                <a:lnTo>
                  <a:pt x="107156" y="8929"/>
                </a:lnTo>
                <a:lnTo>
                  <a:pt x="98226" y="26789"/>
                </a:lnTo>
                <a:lnTo>
                  <a:pt x="89297" y="44648"/>
                </a:lnTo>
                <a:lnTo>
                  <a:pt x="80367" y="62507"/>
                </a:lnTo>
                <a:lnTo>
                  <a:pt x="71437" y="80367"/>
                </a:lnTo>
                <a:lnTo>
                  <a:pt x="62508" y="98226"/>
                </a:lnTo>
                <a:lnTo>
                  <a:pt x="62508" y="116085"/>
                </a:lnTo>
                <a:lnTo>
                  <a:pt x="62508" y="125015"/>
                </a:lnTo>
                <a:lnTo>
                  <a:pt x="71437" y="142874"/>
                </a:lnTo>
                <a:lnTo>
                  <a:pt x="80367" y="151804"/>
                </a:lnTo>
                <a:lnTo>
                  <a:pt x="89297" y="169663"/>
                </a:lnTo>
                <a:lnTo>
                  <a:pt x="98226" y="187523"/>
                </a:lnTo>
                <a:lnTo>
                  <a:pt x="107156" y="205382"/>
                </a:lnTo>
                <a:lnTo>
                  <a:pt x="107156" y="223242"/>
                </a:lnTo>
                <a:lnTo>
                  <a:pt x="98226" y="232171"/>
                </a:lnTo>
                <a:lnTo>
                  <a:pt x="89297" y="250031"/>
                </a:lnTo>
                <a:lnTo>
                  <a:pt x="71437" y="250031"/>
                </a:lnTo>
                <a:lnTo>
                  <a:pt x="53578" y="258960"/>
                </a:lnTo>
                <a:lnTo>
                  <a:pt x="35719" y="258960"/>
                </a:lnTo>
                <a:lnTo>
                  <a:pt x="17859" y="258960"/>
                </a:lnTo>
                <a:lnTo>
                  <a:pt x="8929" y="258960"/>
                </a:lnTo>
                <a:lnTo>
                  <a:pt x="0" y="250031"/>
                </a:lnTo>
                <a:lnTo>
                  <a:pt x="0" y="241101"/>
                </a:lnTo>
                <a:lnTo>
                  <a:pt x="0" y="24110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7" name="Freeform 18496"/>
          <p:cNvSpPr/>
          <p:nvPr/>
        </p:nvSpPr>
        <p:spPr bwMode="auto">
          <a:xfrm>
            <a:off x="7590234" y="2732484"/>
            <a:ext cx="89298" cy="258962"/>
          </a:xfrm>
          <a:custGeom>
            <a:avLst/>
            <a:gdLst/>
            <a:ahLst/>
            <a:cxnLst/>
            <a:rect l="0" t="0" r="0" b="0"/>
            <a:pathLst>
              <a:path w="89298" h="258962">
                <a:moveTo>
                  <a:pt x="80368" y="0"/>
                </a:moveTo>
                <a:lnTo>
                  <a:pt x="80368" y="0"/>
                </a:lnTo>
                <a:lnTo>
                  <a:pt x="89297" y="0"/>
                </a:lnTo>
                <a:lnTo>
                  <a:pt x="89297" y="0"/>
                </a:lnTo>
                <a:lnTo>
                  <a:pt x="80368" y="0"/>
                </a:lnTo>
                <a:lnTo>
                  <a:pt x="80368" y="0"/>
                </a:lnTo>
                <a:lnTo>
                  <a:pt x="62508" y="0"/>
                </a:lnTo>
                <a:lnTo>
                  <a:pt x="44649" y="8930"/>
                </a:lnTo>
                <a:lnTo>
                  <a:pt x="26789" y="17860"/>
                </a:lnTo>
                <a:lnTo>
                  <a:pt x="17860" y="17860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44649"/>
                </a:lnTo>
                <a:lnTo>
                  <a:pt x="8930" y="44649"/>
                </a:lnTo>
                <a:lnTo>
                  <a:pt x="17860" y="53579"/>
                </a:lnTo>
                <a:lnTo>
                  <a:pt x="26789" y="62508"/>
                </a:lnTo>
                <a:lnTo>
                  <a:pt x="35719" y="80367"/>
                </a:lnTo>
                <a:lnTo>
                  <a:pt x="35719" y="98227"/>
                </a:lnTo>
                <a:lnTo>
                  <a:pt x="35719" y="116086"/>
                </a:lnTo>
                <a:lnTo>
                  <a:pt x="17860" y="142875"/>
                </a:lnTo>
                <a:lnTo>
                  <a:pt x="17860" y="169664"/>
                </a:lnTo>
                <a:lnTo>
                  <a:pt x="8930" y="196453"/>
                </a:lnTo>
                <a:lnTo>
                  <a:pt x="0" y="214312"/>
                </a:lnTo>
                <a:lnTo>
                  <a:pt x="0" y="232172"/>
                </a:lnTo>
                <a:lnTo>
                  <a:pt x="8930" y="250031"/>
                </a:lnTo>
                <a:lnTo>
                  <a:pt x="17860" y="258961"/>
                </a:lnTo>
                <a:lnTo>
                  <a:pt x="26789" y="258961"/>
                </a:lnTo>
                <a:lnTo>
                  <a:pt x="44649" y="258961"/>
                </a:lnTo>
                <a:lnTo>
                  <a:pt x="53579" y="250031"/>
                </a:lnTo>
                <a:lnTo>
                  <a:pt x="62508" y="250031"/>
                </a:lnTo>
                <a:lnTo>
                  <a:pt x="62508" y="25003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8" name="Freeform 18497"/>
          <p:cNvSpPr/>
          <p:nvPr/>
        </p:nvSpPr>
        <p:spPr bwMode="auto">
          <a:xfrm>
            <a:off x="7661672" y="2812851"/>
            <a:ext cx="71438" cy="116087"/>
          </a:xfrm>
          <a:custGeom>
            <a:avLst/>
            <a:gdLst/>
            <a:ahLst/>
            <a:cxnLst/>
            <a:rect l="0" t="0" r="0" b="0"/>
            <a:pathLst>
              <a:path w="71438" h="116087">
                <a:moveTo>
                  <a:pt x="17859" y="26789"/>
                </a:moveTo>
                <a:lnTo>
                  <a:pt x="17859" y="26789"/>
                </a:lnTo>
                <a:lnTo>
                  <a:pt x="17859" y="35719"/>
                </a:lnTo>
                <a:lnTo>
                  <a:pt x="8930" y="44649"/>
                </a:lnTo>
                <a:lnTo>
                  <a:pt x="0" y="53578"/>
                </a:lnTo>
                <a:lnTo>
                  <a:pt x="0" y="71438"/>
                </a:lnTo>
                <a:lnTo>
                  <a:pt x="0" y="80367"/>
                </a:lnTo>
                <a:lnTo>
                  <a:pt x="8930" y="98227"/>
                </a:lnTo>
                <a:lnTo>
                  <a:pt x="17859" y="107156"/>
                </a:lnTo>
                <a:lnTo>
                  <a:pt x="26789" y="116086"/>
                </a:lnTo>
                <a:lnTo>
                  <a:pt x="35719" y="116086"/>
                </a:lnTo>
                <a:lnTo>
                  <a:pt x="53578" y="116086"/>
                </a:lnTo>
                <a:lnTo>
                  <a:pt x="53578" y="116086"/>
                </a:lnTo>
                <a:lnTo>
                  <a:pt x="62508" y="107156"/>
                </a:lnTo>
                <a:lnTo>
                  <a:pt x="71437" y="89297"/>
                </a:lnTo>
                <a:lnTo>
                  <a:pt x="71437" y="71438"/>
                </a:lnTo>
                <a:lnTo>
                  <a:pt x="62508" y="53578"/>
                </a:lnTo>
                <a:lnTo>
                  <a:pt x="53578" y="35719"/>
                </a:lnTo>
                <a:lnTo>
                  <a:pt x="44648" y="17860"/>
                </a:lnTo>
                <a:lnTo>
                  <a:pt x="44648" y="8930"/>
                </a:lnTo>
                <a:lnTo>
                  <a:pt x="35719" y="0"/>
                </a:lnTo>
                <a:lnTo>
                  <a:pt x="26789" y="8930"/>
                </a:lnTo>
                <a:lnTo>
                  <a:pt x="17859" y="17860"/>
                </a:lnTo>
                <a:lnTo>
                  <a:pt x="17859" y="26789"/>
                </a:lnTo>
                <a:lnTo>
                  <a:pt x="17859" y="44649"/>
                </a:lnTo>
                <a:lnTo>
                  <a:pt x="26789" y="53578"/>
                </a:lnTo>
                <a:lnTo>
                  <a:pt x="26789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9" name="Freeform 18498"/>
          <p:cNvSpPr/>
          <p:nvPr/>
        </p:nvSpPr>
        <p:spPr bwMode="auto">
          <a:xfrm>
            <a:off x="7768828" y="2750344"/>
            <a:ext cx="89298" cy="214313"/>
          </a:xfrm>
          <a:custGeom>
            <a:avLst/>
            <a:gdLst/>
            <a:ahLst/>
            <a:cxnLst/>
            <a:rect l="0" t="0" r="0" b="0"/>
            <a:pathLst>
              <a:path w="89298" h="214313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17860" y="17859"/>
                </a:lnTo>
                <a:lnTo>
                  <a:pt x="26789" y="26789"/>
                </a:lnTo>
                <a:lnTo>
                  <a:pt x="44649" y="44648"/>
                </a:lnTo>
                <a:lnTo>
                  <a:pt x="62508" y="62507"/>
                </a:lnTo>
                <a:lnTo>
                  <a:pt x="71438" y="89296"/>
                </a:lnTo>
                <a:lnTo>
                  <a:pt x="89297" y="116085"/>
                </a:lnTo>
                <a:lnTo>
                  <a:pt x="89297" y="142874"/>
                </a:lnTo>
                <a:lnTo>
                  <a:pt x="80367" y="169663"/>
                </a:lnTo>
                <a:lnTo>
                  <a:pt x="71438" y="187523"/>
                </a:lnTo>
                <a:lnTo>
                  <a:pt x="53578" y="205382"/>
                </a:lnTo>
                <a:lnTo>
                  <a:pt x="35719" y="214312"/>
                </a:lnTo>
                <a:lnTo>
                  <a:pt x="35719" y="205382"/>
                </a:lnTo>
                <a:lnTo>
                  <a:pt x="35719" y="20538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0" name="Freeform 18499"/>
          <p:cNvSpPr/>
          <p:nvPr/>
        </p:nvSpPr>
        <p:spPr bwMode="auto">
          <a:xfrm>
            <a:off x="7724180" y="2705695"/>
            <a:ext cx="125016" cy="285751"/>
          </a:xfrm>
          <a:custGeom>
            <a:avLst/>
            <a:gdLst/>
            <a:ahLst/>
            <a:cxnLst/>
            <a:rect l="0" t="0" r="0" b="0"/>
            <a:pathLst>
              <a:path w="125016" h="285751">
                <a:moveTo>
                  <a:pt x="8929" y="17860"/>
                </a:moveTo>
                <a:lnTo>
                  <a:pt x="8929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29" y="26789"/>
                </a:lnTo>
                <a:lnTo>
                  <a:pt x="17859" y="26789"/>
                </a:lnTo>
                <a:lnTo>
                  <a:pt x="35718" y="17860"/>
                </a:lnTo>
                <a:lnTo>
                  <a:pt x="53578" y="17860"/>
                </a:lnTo>
                <a:lnTo>
                  <a:pt x="71437" y="17860"/>
                </a:lnTo>
                <a:lnTo>
                  <a:pt x="80367" y="8930"/>
                </a:lnTo>
                <a:lnTo>
                  <a:pt x="98226" y="0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8930"/>
                </a:lnTo>
                <a:lnTo>
                  <a:pt x="107156" y="26789"/>
                </a:lnTo>
                <a:lnTo>
                  <a:pt x="98226" y="44649"/>
                </a:lnTo>
                <a:lnTo>
                  <a:pt x="98226" y="62508"/>
                </a:lnTo>
                <a:lnTo>
                  <a:pt x="89297" y="89297"/>
                </a:lnTo>
                <a:lnTo>
                  <a:pt x="89297" y="107156"/>
                </a:lnTo>
                <a:lnTo>
                  <a:pt x="89297" y="133945"/>
                </a:lnTo>
                <a:lnTo>
                  <a:pt x="89297" y="151805"/>
                </a:lnTo>
                <a:lnTo>
                  <a:pt x="98226" y="169664"/>
                </a:lnTo>
                <a:lnTo>
                  <a:pt x="107156" y="187523"/>
                </a:lnTo>
                <a:lnTo>
                  <a:pt x="107156" y="196453"/>
                </a:lnTo>
                <a:lnTo>
                  <a:pt x="116086" y="205383"/>
                </a:lnTo>
                <a:lnTo>
                  <a:pt x="125015" y="223242"/>
                </a:lnTo>
                <a:lnTo>
                  <a:pt x="125015" y="232172"/>
                </a:lnTo>
                <a:lnTo>
                  <a:pt x="125015" y="250031"/>
                </a:lnTo>
                <a:lnTo>
                  <a:pt x="116086" y="258961"/>
                </a:lnTo>
                <a:lnTo>
                  <a:pt x="107156" y="267891"/>
                </a:lnTo>
                <a:lnTo>
                  <a:pt x="98226" y="276820"/>
                </a:lnTo>
                <a:lnTo>
                  <a:pt x="80367" y="285750"/>
                </a:lnTo>
                <a:lnTo>
                  <a:pt x="80367" y="285750"/>
                </a:lnTo>
                <a:lnTo>
                  <a:pt x="71437" y="276820"/>
                </a:lnTo>
                <a:lnTo>
                  <a:pt x="71437" y="267891"/>
                </a:lnTo>
                <a:lnTo>
                  <a:pt x="71437" y="258961"/>
                </a:lnTo>
                <a:lnTo>
                  <a:pt x="71437" y="25896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1" name="Freeform 18500"/>
          <p:cNvSpPr/>
          <p:nvPr/>
        </p:nvSpPr>
        <p:spPr bwMode="auto">
          <a:xfrm>
            <a:off x="6000750" y="3107531"/>
            <a:ext cx="1598415" cy="446485"/>
          </a:xfrm>
          <a:custGeom>
            <a:avLst/>
            <a:gdLst/>
            <a:ahLst/>
            <a:cxnLst/>
            <a:rect l="0" t="0" r="0" b="0"/>
            <a:pathLst>
              <a:path w="1598415" h="446485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0" y="62508"/>
                </a:lnTo>
                <a:lnTo>
                  <a:pt x="8930" y="89297"/>
                </a:lnTo>
                <a:lnTo>
                  <a:pt x="17859" y="116086"/>
                </a:lnTo>
                <a:lnTo>
                  <a:pt x="35719" y="142875"/>
                </a:lnTo>
                <a:lnTo>
                  <a:pt x="62508" y="169664"/>
                </a:lnTo>
                <a:lnTo>
                  <a:pt x="89297" y="205383"/>
                </a:lnTo>
                <a:lnTo>
                  <a:pt x="125016" y="232172"/>
                </a:lnTo>
                <a:lnTo>
                  <a:pt x="160734" y="258961"/>
                </a:lnTo>
                <a:lnTo>
                  <a:pt x="205383" y="285750"/>
                </a:lnTo>
                <a:lnTo>
                  <a:pt x="258961" y="312539"/>
                </a:lnTo>
                <a:lnTo>
                  <a:pt x="312539" y="348258"/>
                </a:lnTo>
                <a:lnTo>
                  <a:pt x="383977" y="375047"/>
                </a:lnTo>
                <a:lnTo>
                  <a:pt x="464344" y="401836"/>
                </a:lnTo>
                <a:lnTo>
                  <a:pt x="553641" y="428625"/>
                </a:lnTo>
                <a:lnTo>
                  <a:pt x="651867" y="446484"/>
                </a:lnTo>
                <a:lnTo>
                  <a:pt x="750094" y="446484"/>
                </a:lnTo>
                <a:lnTo>
                  <a:pt x="857250" y="437555"/>
                </a:lnTo>
                <a:lnTo>
                  <a:pt x="955477" y="419695"/>
                </a:lnTo>
                <a:lnTo>
                  <a:pt x="1062633" y="392906"/>
                </a:lnTo>
                <a:lnTo>
                  <a:pt x="1160859" y="348258"/>
                </a:lnTo>
                <a:lnTo>
                  <a:pt x="1241227" y="294680"/>
                </a:lnTo>
                <a:lnTo>
                  <a:pt x="1321594" y="241101"/>
                </a:lnTo>
                <a:lnTo>
                  <a:pt x="1393031" y="196453"/>
                </a:lnTo>
                <a:lnTo>
                  <a:pt x="1446609" y="160734"/>
                </a:lnTo>
                <a:lnTo>
                  <a:pt x="1500188" y="133945"/>
                </a:lnTo>
                <a:lnTo>
                  <a:pt x="1526977" y="116086"/>
                </a:lnTo>
                <a:lnTo>
                  <a:pt x="1553766" y="98226"/>
                </a:lnTo>
                <a:lnTo>
                  <a:pt x="1562695" y="89297"/>
                </a:lnTo>
                <a:lnTo>
                  <a:pt x="1562695" y="80367"/>
                </a:lnTo>
                <a:lnTo>
                  <a:pt x="1571625" y="71437"/>
                </a:lnTo>
                <a:lnTo>
                  <a:pt x="1562695" y="62508"/>
                </a:lnTo>
                <a:lnTo>
                  <a:pt x="1562695" y="53578"/>
                </a:lnTo>
                <a:lnTo>
                  <a:pt x="1562695" y="53578"/>
                </a:lnTo>
                <a:lnTo>
                  <a:pt x="1571625" y="44648"/>
                </a:lnTo>
                <a:lnTo>
                  <a:pt x="1571625" y="35719"/>
                </a:lnTo>
                <a:lnTo>
                  <a:pt x="1580555" y="35719"/>
                </a:lnTo>
                <a:lnTo>
                  <a:pt x="1580555" y="35719"/>
                </a:lnTo>
                <a:lnTo>
                  <a:pt x="1589484" y="35719"/>
                </a:lnTo>
                <a:lnTo>
                  <a:pt x="1589484" y="35719"/>
                </a:lnTo>
                <a:lnTo>
                  <a:pt x="1589484" y="35719"/>
                </a:lnTo>
                <a:lnTo>
                  <a:pt x="1598414" y="35719"/>
                </a:lnTo>
                <a:lnTo>
                  <a:pt x="1598414" y="35719"/>
                </a:lnTo>
                <a:lnTo>
                  <a:pt x="1589484" y="35719"/>
                </a:lnTo>
                <a:lnTo>
                  <a:pt x="1589484" y="35719"/>
                </a:lnTo>
                <a:lnTo>
                  <a:pt x="1589484" y="35719"/>
                </a:lnTo>
                <a:lnTo>
                  <a:pt x="1589484" y="35719"/>
                </a:lnTo>
                <a:lnTo>
                  <a:pt x="1580555" y="35719"/>
                </a:lnTo>
                <a:lnTo>
                  <a:pt x="1580555" y="35719"/>
                </a:lnTo>
                <a:lnTo>
                  <a:pt x="1580555" y="44648"/>
                </a:lnTo>
                <a:lnTo>
                  <a:pt x="1571625" y="44648"/>
                </a:lnTo>
                <a:lnTo>
                  <a:pt x="1571625" y="44648"/>
                </a:lnTo>
                <a:lnTo>
                  <a:pt x="1562695" y="44648"/>
                </a:lnTo>
                <a:lnTo>
                  <a:pt x="1562695" y="44648"/>
                </a:lnTo>
                <a:lnTo>
                  <a:pt x="1562695" y="4464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2" name="Freeform 18501"/>
          <p:cNvSpPr/>
          <p:nvPr/>
        </p:nvSpPr>
        <p:spPr bwMode="auto">
          <a:xfrm>
            <a:off x="7456289" y="3071812"/>
            <a:ext cx="214314" cy="196454"/>
          </a:xfrm>
          <a:custGeom>
            <a:avLst/>
            <a:gdLst/>
            <a:ahLst/>
            <a:cxnLst/>
            <a:rect l="0" t="0" r="0" b="0"/>
            <a:pathLst>
              <a:path w="214314" h="196454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26789" y="17859"/>
                </a:lnTo>
                <a:lnTo>
                  <a:pt x="53578" y="17859"/>
                </a:lnTo>
                <a:lnTo>
                  <a:pt x="89297" y="8930"/>
                </a:lnTo>
                <a:lnTo>
                  <a:pt x="125016" y="8930"/>
                </a:lnTo>
                <a:lnTo>
                  <a:pt x="160734" y="0"/>
                </a:lnTo>
                <a:lnTo>
                  <a:pt x="187524" y="8930"/>
                </a:lnTo>
                <a:lnTo>
                  <a:pt x="205383" y="17859"/>
                </a:lnTo>
                <a:lnTo>
                  <a:pt x="214313" y="35719"/>
                </a:lnTo>
                <a:lnTo>
                  <a:pt x="205383" y="62508"/>
                </a:lnTo>
                <a:lnTo>
                  <a:pt x="187524" y="98227"/>
                </a:lnTo>
                <a:lnTo>
                  <a:pt x="169664" y="133945"/>
                </a:lnTo>
                <a:lnTo>
                  <a:pt x="151805" y="160734"/>
                </a:lnTo>
                <a:lnTo>
                  <a:pt x="133945" y="178594"/>
                </a:lnTo>
                <a:lnTo>
                  <a:pt x="125016" y="196453"/>
                </a:lnTo>
                <a:lnTo>
                  <a:pt x="125016" y="196453"/>
                </a:lnTo>
                <a:lnTo>
                  <a:pt x="125016" y="187524"/>
                </a:lnTo>
                <a:lnTo>
                  <a:pt x="125016" y="18752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3" name="Freeform 18502"/>
          <p:cNvSpPr/>
          <p:nvPr/>
        </p:nvSpPr>
        <p:spPr bwMode="auto">
          <a:xfrm>
            <a:off x="6590109" y="3652242"/>
            <a:ext cx="160736" cy="116087"/>
          </a:xfrm>
          <a:custGeom>
            <a:avLst/>
            <a:gdLst/>
            <a:ahLst/>
            <a:cxnLst/>
            <a:rect l="0" t="0" r="0" b="0"/>
            <a:pathLst>
              <a:path w="160736" h="116087">
                <a:moveTo>
                  <a:pt x="98227" y="0"/>
                </a:moveTo>
                <a:lnTo>
                  <a:pt x="9822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0368" y="0"/>
                </a:lnTo>
                <a:lnTo>
                  <a:pt x="62508" y="0"/>
                </a:lnTo>
                <a:lnTo>
                  <a:pt x="53579" y="8929"/>
                </a:lnTo>
                <a:lnTo>
                  <a:pt x="35719" y="26789"/>
                </a:lnTo>
                <a:lnTo>
                  <a:pt x="17860" y="44648"/>
                </a:lnTo>
                <a:lnTo>
                  <a:pt x="8930" y="62508"/>
                </a:lnTo>
                <a:lnTo>
                  <a:pt x="0" y="89297"/>
                </a:lnTo>
                <a:lnTo>
                  <a:pt x="8930" y="98226"/>
                </a:lnTo>
                <a:lnTo>
                  <a:pt x="26789" y="116086"/>
                </a:lnTo>
                <a:lnTo>
                  <a:pt x="53579" y="116086"/>
                </a:lnTo>
                <a:lnTo>
                  <a:pt x="80368" y="116086"/>
                </a:lnTo>
                <a:lnTo>
                  <a:pt x="116086" y="107156"/>
                </a:lnTo>
                <a:lnTo>
                  <a:pt x="142875" y="98226"/>
                </a:lnTo>
                <a:lnTo>
                  <a:pt x="160735" y="80367"/>
                </a:lnTo>
                <a:lnTo>
                  <a:pt x="160735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4" name="Freeform 18503"/>
          <p:cNvSpPr/>
          <p:nvPr/>
        </p:nvSpPr>
        <p:spPr bwMode="auto">
          <a:xfrm>
            <a:off x="6759773" y="3652242"/>
            <a:ext cx="80369" cy="98227"/>
          </a:xfrm>
          <a:custGeom>
            <a:avLst/>
            <a:gdLst/>
            <a:ahLst/>
            <a:cxnLst/>
            <a:rect l="0" t="0" r="0" b="0"/>
            <a:pathLst>
              <a:path w="80369" h="98227">
                <a:moveTo>
                  <a:pt x="26790" y="8929"/>
                </a:moveTo>
                <a:lnTo>
                  <a:pt x="26790" y="8929"/>
                </a:lnTo>
                <a:lnTo>
                  <a:pt x="26790" y="8929"/>
                </a:lnTo>
                <a:lnTo>
                  <a:pt x="17860" y="17859"/>
                </a:lnTo>
                <a:lnTo>
                  <a:pt x="8930" y="26789"/>
                </a:lnTo>
                <a:lnTo>
                  <a:pt x="8930" y="35719"/>
                </a:lnTo>
                <a:lnTo>
                  <a:pt x="0" y="53578"/>
                </a:lnTo>
                <a:lnTo>
                  <a:pt x="0" y="71437"/>
                </a:lnTo>
                <a:lnTo>
                  <a:pt x="0" y="80367"/>
                </a:lnTo>
                <a:lnTo>
                  <a:pt x="8930" y="89297"/>
                </a:lnTo>
                <a:lnTo>
                  <a:pt x="17860" y="98226"/>
                </a:lnTo>
                <a:lnTo>
                  <a:pt x="35719" y="89297"/>
                </a:lnTo>
                <a:lnTo>
                  <a:pt x="44649" y="80367"/>
                </a:lnTo>
                <a:lnTo>
                  <a:pt x="62508" y="71437"/>
                </a:lnTo>
                <a:lnTo>
                  <a:pt x="71438" y="53578"/>
                </a:lnTo>
                <a:lnTo>
                  <a:pt x="80368" y="44648"/>
                </a:lnTo>
                <a:lnTo>
                  <a:pt x="80368" y="26789"/>
                </a:lnTo>
                <a:lnTo>
                  <a:pt x="80368" y="8929"/>
                </a:lnTo>
                <a:lnTo>
                  <a:pt x="71438" y="0"/>
                </a:lnTo>
                <a:lnTo>
                  <a:pt x="62508" y="0"/>
                </a:lnTo>
                <a:lnTo>
                  <a:pt x="53579" y="0"/>
                </a:lnTo>
                <a:lnTo>
                  <a:pt x="44649" y="0"/>
                </a:lnTo>
                <a:lnTo>
                  <a:pt x="4464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5" name="Freeform 18504"/>
          <p:cNvSpPr/>
          <p:nvPr/>
        </p:nvSpPr>
        <p:spPr bwMode="auto">
          <a:xfrm>
            <a:off x="6902648" y="3571875"/>
            <a:ext cx="26791" cy="169665"/>
          </a:xfrm>
          <a:custGeom>
            <a:avLst/>
            <a:gdLst/>
            <a:ahLst/>
            <a:cxnLst/>
            <a:rect l="0" t="0" r="0" b="0"/>
            <a:pathLst>
              <a:path w="26791" h="169665">
                <a:moveTo>
                  <a:pt x="26790" y="0"/>
                </a:moveTo>
                <a:lnTo>
                  <a:pt x="17860" y="8929"/>
                </a:lnTo>
                <a:lnTo>
                  <a:pt x="17860" y="17859"/>
                </a:lnTo>
                <a:lnTo>
                  <a:pt x="8930" y="35718"/>
                </a:lnTo>
                <a:lnTo>
                  <a:pt x="8930" y="53578"/>
                </a:lnTo>
                <a:lnTo>
                  <a:pt x="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8930" y="142875"/>
                </a:lnTo>
                <a:lnTo>
                  <a:pt x="8930" y="151804"/>
                </a:lnTo>
                <a:lnTo>
                  <a:pt x="8930" y="160734"/>
                </a:lnTo>
                <a:lnTo>
                  <a:pt x="8930" y="169664"/>
                </a:lnTo>
                <a:lnTo>
                  <a:pt x="8930" y="169664"/>
                </a:lnTo>
                <a:lnTo>
                  <a:pt x="8930" y="169664"/>
                </a:lnTo>
                <a:lnTo>
                  <a:pt x="8930" y="16966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6" name="Freeform 18505"/>
          <p:cNvSpPr/>
          <p:nvPr/>
        </p:nvSpPr>
        <p:spPr bwMode="auto">
          <a:xfrm>
            <a:off x="6947297" y="3616523"/>
            <a:ext cx="107157" cy="116087"/>
          </a:xfrm>
          <a:custGeom>
            <a:avLst/>
            <a:gdLst/>
            <a:ahLst/>
            <a:cxnLst/>
            <a:rect l="0" t="0" r="0" b="0"/>
            <a:pathLst>
              <a:path w="107157" h="116087">
                <a:moveTo>
                  <a:pt x="44648" y="26789"/>
                </a:moveTo>
                <a:lnTo>
                  <a:pt x="44648" y="26789"/>
                </a:lnTo>
                <a:lnTo>
                  <a:pt x="44648" y="26789"/>
                </a:lnTo>
                <a:lnTo>
                  <a:pt x="44648" y="17859"/>
                </a:lnTo>
                <a:lnTo>
                  <a:pt x="44648" y="893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0"/>
                </a:lnTo>
                <a:lnTo>
                  <a:pt x="35719" y="8930"/>
                </a:lnTo>
                <a:lnTo>
                  <a:pt x="26789" y="17859"/>
                </a:lnTo>
                <a:lnTo>
                  <a:pt x="8930" y="26789"/>
                </a:lnTo>
                <a:lnTo>
                  <a:pt x="0" y="35719"/>
                </a:lnTo>
                <a:lnTo>
                  <a:pt x="0" y="44648"/>
                </a:lnTo>
                <a:lnTo>
                  <a:pt x="0" y="53578"/>
                </a:lnTo>
                <a:lnTo>
                  <a:pt x="8930" y="53578"/>
                </a:lnTo>
                <a:lnTo>
                  <a:pt x="26789" y="62508"/>
                </a:lnTo>
                <a:lnTo>
                  <a:pt x="53578" y="62508"/>
                </a:lnTo>
                <a:lnTo>
                  <a:pt x="71437" y="71438"/>
                </a:lnTo>
                <a:lnTo>
                  <a:pt x="98226" y="71438"/>
                </a:lnTo>
                <a:lnTo>
                  <a:pt x="107156" y="80367"/>
                </a:lnTo>
                <a:lnTo>
                  <a:pt x="107156" y="89297"/>
                </a:lnTo>
                <a:lnTo>
                  <a:pt x="98226" y="98227"/>
                </a:lnTo>
                <a:lnTo>
                  <a:pt x="80367" y="107156"/>
                </a:lnTo>
                <a:lnTo>
                  <a:pt x="62508" y="107156"/>
                </a:lnTo>
                <a:lnTo>
                  <a:pt x="44648" y="116086"/>
                </a:lnTo>
                <a:lnTo>
                  <a:pt x="26789" y="116086"/>
                </a:lnTo>
                <a:lnTo>
                  <a:pt x="17859" y="116086"/>
                </a:lnTo>
                <a:lnTo>
                  <a:pt x="17859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7" name="Freeform 18506"/>
          <p:cNvSpPr/>
          <p:nvPr/>
        </p:nvSpPr>
        <p:spPr bwMode="auto">
          <a:xfrm>
            <a:off x="6491883" y="3795117"/>
            <a:ext cx="759024" cy="62509"/>
          </a:xfrm>
          <a:custGeom>
            <a:avLst/>
            <a:gdLst/>
            <a:ahLst/>
            <a:cxnLst/>
            <a:rect l="0" t="0" r="0" b="0"/>
            <a:pathLst>
              <a:path w="759024" h="62509">
                <a:moveTo>
                  <a:pt x="0" y="62508"/>
                </a:moveTo>
                <a:lnTo>
                  <a:pt x="8930" y="62508"/>
                </a:lnTo>
                <a:lnTo>
                  <a:pt x="8930" y="62508"/>
                </a:lnTo>
                <a:lnTo>
                  <a:pt x="17859" y="53578"/>
                </a:lnTo>
                <a:lnTo>
                  <a:pt x="44648" y="53578"/>
                </a:lnTo>
                <a:lnTo>
                  <a:pt x="89297" y="53578"/>
                </a:lnTo>
                <a:lnTo>
                  <a:pt x="142875" y="53578"/>
                </a:lnTo>
                <a:lnTo>
                  <a:pt x="223242" y="53578"/>
                </a:lnTo>
                <a:lnTo>
                  <a:pt x="321469" y="53578"/>
                </a:lnTo>
                <a:lnTo>
                  <a:pt x="437555" y="53578"/>
                </a:lnTo>
                <a:lnTo>
                  <a:pt x="535781" y="44648"/>
                </a:lnTo>
                <a:lnTo>
                  <a:pt x="634008" y="35719"/>
                </a:lnTo>
                <a:lnTo>
                  <a:pt x="705445" y="17859"/>
                </a:lnTo>
                <a:lnTo>
                  <a:pt x="759023" y="0"/>
                </a:lnTo>
                <a:lnTo>
                  <a:pt x="75902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8" name="Freeform 18507"/>
          <p:cNvSpPr/>
          <p:nvPr/>
        </p:nvSpPr>
        <p:spPr bwMode="auto">
          <a:xfrm>
            <a:off x="7116961" y="3491507"/>
            <a:ext cx="223243" cy="178595"/>
          </a:xfrm>
          <a:custGeom>
            <a:avLst/>
            <a:gdLst/>
            <a:ahLst/>
            <a:cxnLst/>
            <a:rect l="0" t="0" r="0" b="0"/>
            <a:pathLst>
              <a:path w="223243" h="178595">
                <a:moveTo>
                  <a:pt x="44648" y="151805"/>
                </a:moveTo>
                <a:lnTo>
                  <a:pt x="44648" y="151805"/>
                </a:lnTo>
                <a:lnTo>
                  <a:pt x="44648" y="151805"/>
                </a:lnTo>
                <a:lnTo>
                  <a:pt x="44648" y="142875"/>
                </a:lnTo>
                <a:lnTo>
                  <a:pt x="53578" y="142875"/>
                </a:lnTo>
                <a:lnTo>
                  <a:pt x="62508" y="125016"/>
                </a:lnTo>
                <a:lnTo>
                  <a:pt x="62508" y="116086"/>
                </a:lnTo>
                <a:lnTo>
                  <a:pt x="71437" y="98227"/>
                </a:lnTo>
                <a:lnTo>
                  <a:pt x="80367" y="80368"/>
                </a:lnTo>
                <a:lnTo>
                  <a:pt x="89297" y="62508"/>
                </a:lnTo>
                <a:lnTo>
                  <a:pt x="98227" y="44649"/>
                </a:lnTo>
                <a:lnTo>
                  <a:pt x="98227" y="26789"/>
                </a:lnTo>
                <a:lnTo>
                  <a:pt x="107156" y="8930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8930"/>
                </a:lnTo>
                <a:lnTo>
                  <a:pt x="116086" y="17860"/>
                </a:lnTo>
                <a:lnTo>
                  <a:pt x="116086" y="35719"/>
                </a:lnTo>
                <a:lnTo>
                  <a:pt x="125016" y="53579"/>
                </a:lnTo>
                <a:lnTo>
                  <a:pt x="133945" y="71438"/>
                </a:lnTo>
                <a:lnTo>
                  <a:pt x="142875" y="89297"/>
                </a:lnTo>
                <a:lnTo>
                  <a:pt x="151805" y="98227"/>
                </a:lnTo>
                <a:lnTo>
                  <a:pt x="160734" y="116086"/>
                </a:lnTo>
                <a:lnTo>
                  <a:pt x="169664" y="125016"/>
                </a:lnTo>
                <a:lnTo>
                  <a:pt x="178594" y="142875"/>
                </a:lnTo>
                <a:lnTo>
                  <a:pt x="169664" y="142875"/>
                </a:lnTo>
                <a:lnTo>
                  <a:pt x="169664" y="151805"/>
                </a:lnTo>
                <a:lnTo>
                  <a:pt x="151805" y="151805"/>
                </a:lnTo>
                <a:lnTo>
                  <a:pt x="142875" y="151805"/>
                </a:lnTo>
                <a:lnTo>
                  <a:pt x="133945" y="151805"/>
                </a:lnTo>
                <a:lnTo>
                  <a:pt x="125016" y="142875"/>
                </a:lnTo>
                <a:lnTo>
                  <a:pt x="107156" y="133946"/>
                </a:lnTo>
                <a:lnTo>
                  <a:pt x="98227" y="125016"/>
                </a:lnTo>
                <a:lnTo>
                  <a:pt x="80367" y="107157"/>
                </a:lnTo>
                <a:lnTo>
                  <a:pt x="62508" y="89297"/>
                </a:lnTo>
                <a:lnTo>
                  <a:pt x="44648" y="71438"/>
                </a:lnTo>
                <a:lnTo>
                  <a:pt x="35719" y="62508"/>
                </a:lnTo>
                <a:lnTo>
                  <a:pt x="17859" y="62508"/>
                </a:lnTo>
                <a:lnTo>
                  <a:pt x="8930" y="62508"/>
                </a:lnTo>
                <a:lnTo>
                  <a:pt x="0" y="71438"/>
                </a:lnTo>
                <a:lnTo>
                  <a:pt x="0" y="80368"/>
                </a:lnTo>
                <a:lnTo>
                  <a:pt x="17859" y="89297"/>
                </a:lnTo>
                <a:lnTo>
                  <a:pt x="26789" y="98227"/>
                </a:lnTo>
                <a:lnTo>
                  <a:pt x="53578" y="98227"/>
                </a:lnTo>
                <a:lnTo>
                  <a:pt x="80367" y="89297"/>
                </a:lnTo>
                <a:lnTo>
                  <a:pt x="116086" y="71438"/>
                </a:lnTo>
                <a:lnTo>
                  <a:pt x="151805" y="62508"/>
                </a:lnTo>
                <a:lnTo>
                  <a:pt x="178594" y="44649"/>
                </a:lnTo>
                <a:lnTo>
                  <a:pt x="205383" y="26789"/>
                </a:lnTo>
                <a:lnTo>
                  <a:pt x="223242" y="17860"/>
                </a:lnTo>
                <a:lnTo>
                  <a:pt x="223242" y="8930"/>
                </a:lnTo>
                <a:lnTo>
                  <a:pt x="214312" y="17860"/>
                </a:lnTo>
                <a:lnTo>
                  <a:pt x="196453" y="26789"/>
                </a:lnTo>
                <a:lnTo>
                  <a:pt x="169664" y="44649"/>
                </a:lnTo>
                <a:lnTo>
                  <a:pt x="142875" y="71438"/>
                </a:lnTo>
                <a:lnTo>
                  <a:pt x="116086" y="107157"/>
                </a:lnTo>
                <a:lnTo>
                  <a:pt x="98227" y="133946"/>
                </a:lnTo>
                <a:lnTo>
                  <a:pt x="89297" y="160735"/>
                </a:lnTo>
                <a:lnTo>
                  <a:pt x="80367" y="169664"/>
                </a:lnTo>
                <a:lnTo>
                  <a:pt x="89297" y="178594"/>
                </a:lnTo>
                <a:lnTo>
                  <a:pt x="98227" y="169664"/>
                </a:lnTo>
                <a:lnTo>
                  <a:pt x="107156" y="151805"/>
                </a:lnTo>
                <a:lnTo>
                  <a:pt x="116086" y="133946"/>
                </a:lnTo>
                <a:lnTo>
                  <a:pt x="116086" y="13394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9" name="Freeform 18508"/>
          <p:cNvSpPr/>
          <p:nvPr/>
        </p:nvSpPr>
        <p:spPr bwMode="auto">
          <a:xfrm>
            <a:off x="7116961" y="3455789"/>
            <a:ext cx="223243" cy="178594"/>
          </a:xfrm>
          <a:custGeom>
            <a:avLst/>
            <a:gdLst/>
            <a:ahLst/>
            <a:cxnLst/>
            <a:rect l="0" t="0" r="0" b="0"/>
            <a:pathLst>
              <a:path w="223243" h="178594">
                <a:moveTo>
                  <a:pt x="26789" y="53578"/>
                </a:moveTo>
                <a:lnTo>
                  <a:pt x="17859" y="53578"/>
                </a:lnTo>
                <a:lnTo>
                  <a:pt x="17859" y="53578"/>
                </a:lnTo>
                <a:lnTo>
                  <a:pt x="8930" y="62507"/>
                </a:lnTo>
                <a:lnTo>
                  <a:pt x="8930" y="62507"/>
                </a:lnTo>
                <a:lnTo>
                  <a:pt x="0" y="62507"/>
                </a:lnTo>
                <a:lnTo>
                  <a:pt x="8930" y="62507"/>
                </a:lnTo>
                <a:lnTo>
                  <a:pt x="8930" y="53578"/>
                </a:lnTo>
                <a:lnTo>
                  <a:pt x="26789" y="53578"/>
                </a:lnTo>
                <a:lnTo>
                  <a:pt x="44648" y="35718"/>
                </a:lnTo>
                <a:lnTo>
                  <a:pt x="71437" y="26789"/>
                </a:lnTo>
                <a:lnTo>
                  <a:pt x="98227" y="17859"/>
                </a:lnTo>
                <a:lnTo>
                  <a:pt x="125016" y="8929"/>
                </a:lnTo>
                <a:lnTo>
                  <a:pt x="151805" y="0"/>
                </a:lnTo>
                <a:lnTo>
                  <a:pt x="169664" y="0"/>
                </a:lnTo>
                <a:lnTo>
                  <a:pt x="169664" y="0"/>
                </a:lnTo>
                <a:lnTo>
                  <a:pt x="169664" y="0"/>
                </a:lnTo>
                <a:lnTo>
                  <a:pt x="151805" y="8929"/>
                </a:lnTo>
                <a:lnTo>
                  <a:pt x="133945" y="17859"/>
                </a:lnTo>
                <a:lnTo>
                  <a:pt x="107156" y="26789"/>
                </a:lnTo>
                <a:lnTo>
                  <a:pt x="89297" y="35718"/>
                </a:lnTo>
                <a:lnTo>
                  <a:pt x="71437" y="44648"/>
                </a:lnTo>
                <a:lnTo>
                  <a:pt x="53578" y="53578"/>
                </a:lnTo>
                <a:lnTo>
                  <a:pt x="35719" y="62507"/>
                </a:lnTo>
                <a:lnTo>
                  <a:pt x="35719" y="62507"/>
                </a:lnTo>
                <a:lnTo>
                  <a:pt x="35719" y="62507"/>
                </a:lnTo>
                <a:lnTo>
                  <a:pt x="44648" y="62507"/>
                </a:lnTo>
                <a:lnTo>
                  <a:pt x="71437" y="53578"/>
                </a:lnTo>
                <a:lnTo>
                  <a:pt x="98227" y="53578"/>
                </a:lnTo>
                <a:lnTo>
                  <a:pt x="125016" y="44648"/>
                </a:lnTo>
                <a:lnTo>
                  <a:pt x="151805" y="35718"/>
                </a:lnTo>
                <a:lnTo>
                  <a:pt x="178594" y="26789"/>
                </a:lnTo>
                <a:lnTo>
                  <a:pt x="178594" y="26789"/>
                </a:lnTo>
                <a:lnTo>
                  <a:pt x="178594" y="26789"/>
                </a:lnTo>
                <a:lnTo>
                  <a:pt x="169664" y="44648"/>
                </a:lnTo>
                <a:lnTo>
                  <a:pt x="142875" y="62507"/>
                </a:lnTo>
                <a:lnTo>
                  <a:pt x="116086" y="80367"/>
                </a:lnTo>
                <a:lnTo>
                  <a:pt x="89297" y="98226"/>
                </a:lnTo>
                <a:lnTo>
                  <a:pt x="62508" y="116086"/>
                </a:lnTo>
                <a:lnTo>
                  <a:pt x="44648" y="133945"/>
                </a:lnTo>
                <a:lnTo>
                  <a:pt x="44648" y="142875"/>
                </a:lnTo>
                <a:lnTo>
                  <a:pt x="53578" y="142875"/>
                </a:lnTo>
                <a:lnTo>
                  <a:pt x="71437" y="133945"/>
                </a:lnTo>
                <a:lnTo>
                  <a:pt x="107156" y="125015"/>
                </a:lnTo>
                <a:lnTo>
                  <a:pt x="142875" y="107156"/>
                </a:lnTo>
                <a:lnTo>
                  <a:pt x="178594" y="89297"/>
                </a:lnTo>
                <a:lnTo>
                  <a:pt x="205383" y="89297"/>
                </a:lnTo>
                <a:lnTo>
                  <a:pt x="223242" y="89297"/>
                </a:lnTo>
                <a:lnTo>
                  <a:pt x="223242" y="98226"/>
                </a:lnTo>
                <a:lnTo>
                  <a:pt x="205383" y="116086"/>
                </a:lnTo>
                <a:lnTo>
                  <a:pt x="187523" y="133945"/>
                </a:lnTo>
                <a:lnTo>
                  <a:pt x="160734" y="151804"/>
                </a:lnTo>
                <a:lnTo>
                  <a:pt x="142875" y="169664"/>
                </a:lnTo>
                <a:lnTo>
                  <a:pt x="133945" y="178593"/>
                </a:lnTo>
                <a:lnTo>
                  <a:pt x="125016" y="178593"/>
                </a:lnTo>
                <a:lnTo>
                  <a:pt x="133945" y="169664"/>
                </a:lnTo>
                <a:lnTo>
                  <a:pt x="133945" y="16966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0" name="Freeform 18509"/>
          <p:cNvSpPr/>
          <p:nvPr/>
        </p:nvSpPr>
        <p:spPr bwMode="auto">
          <a:xfrm>
            <a:off x="7804547" y="2857500"/>
            <a:ext cx="1035844" cy="357188"/>
          </a:xfrm>
          <a:custGeom>
            <a:avLst/>
            <a:gdLst/>
            <a:ahLst/>
            <a:cxnLst/>
            <a:rect l="0" t="0" r="0" b="0"/>
            <a:pathLst>
              <a:path w="1035844" h="357188">
                <a:moveTo>
                  <a:pt x="0" y="116086"/>
                </a:moveTo>
                <a:lnTo>
                  <a:pt x="0" y="116086"/>
                </a:lnTo>
                <a:lnTo>
                  <a:pt x="8930" y="116086"/>
                </a:lnTo>
                <a:lnTo>
                  <a:pt x="8930" y="107156"/>
                </a:lnTo>
                <a:lnTo>
                  <a:pt x="8930" y="107156"/>
                </a:lnTo>
                <a:lnTo>
                  <a:pt x="0" y="116086"/>
                </a:lnTo>
                <a:lnTo>
                  <a:pt x="0" y="116086"/>
                </a:lnTo>
                <a:lnTo>
                  <a:pt x="8930" y="133945"/>
                </a:lnTo>
                <a:lnTo>
                  <a:pt x="8930" y="151804"/>
                </a:lnTo>
                <a:lnTo>
                  <a:pt x="26789" y="178593"/>
                </a:lnTo>
                <a:lnTo>
                  <a:pt x="44648" y="214312"/>
                </a:lnTo>
                <a:lnTo>
                  <a:pt x="71437" y="250031"/>
                </a:lnTo>
                <a:lnTo>
                  <a:pt x="116086" y="285750"/>
                </a:lnTo>
                <a:lnTo>
                  <a:pt x="160734" y="312539"/>
                </a:lnTo>
                <a:lnTo>
                  <a:pt x="223242" y="339328"/>
                </a:lnTo>
                <a:lnTo>
                  <a:pt x="294680" y="357187"/>
                </a:lnTo>
                <a:lnTo>
                  <a:pt x="383976" y="357187"/>
                </a:lnTo>
                <a:lnTo>
                  <a:pt x="473273" y="357187"/>
                </a:lnTo>
                <a:lnTo>
                  <a:pt x="562569" y="330398"/>
                </a:lnTo>
                <a:lnTo>
                  <a:pt x="669726" y="303609"/>
                </a:lnTo>
                <a:lnTo>
                  <a:pt x="759023" y="258961"/>
                </a:lnTo>
                <a:lnTo>
                  <a:pt x="821530" y="223242"/>
                </a:lnTo>
                <a:lnTo>
                  <a:pt x="866179" y="178593"/>
                </a:lnTo>
                <a:lnTo>
                  <a:pt x="910827" y="142875"/>
                </a:lnTo>
                <a:lnTo>
                  <a:pt x="937616" y="116086"/>
                </a:lnTo>
                <a:lnTo>
                  <a:pt x="973335" y="80367"/>
                </a:lnTo>
                <a:lnTo>
                  <a:pt x="1009054" y="35718"/>
                </a:lnTo>
                <a:lnTo>
                  <a:pt x="1035843" y="0"/>
                </a:lnTo>
                <a:lnTo>
                  <a:pt x="103584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1" name="Freeform 18510"/>
          <p:cNvSpPr/>
          <p:nvPr/>
        </p:nvSpPr>
        <p:spPr bwMode="auto">
          <a:xfrm>
            <a:off x="8724304" y="2812851"/>
            <a:ext cx="142876" cy="142876"/>
          </a:xfrm>
          <a:custGeom>
            <a:avLst/>
            <a:gdLst/>
            <a:ahLst/>
            <a:cxnLst/>
            <a:rect l="0" t="0" r="0" b="0"/>
            <a:pathLst>
              <a:path w="142876" h="142876">
                <a:moveTo>
                  <a:pt x="0" y="44649"/>
                </a:moveTo>
                <a:lnTo>
                  <a:pt x="0" y="35719"/>
                </a:lnTo>
                <a:lnTo>
                  <a:pt x="8930" y="35719"/>
                </a:lnTo>
                <a:lnTo>
                  <a:pt x="17859" y="26789"/>
                </a:lnTo>
                <a:lnTo>
                  <a:pt x="35719" y="17860"/>
                </a:lnTo>
                <a:lnTo>
                  <a:pt x="53578" y="8930"/>
                </a:lnTo>
                <a:lnTo>
                  <a:pt x="71437" y="8930"/>
                </a:lnTo>
                <a:lnTo>
                  <a:pt x="80367" y="0"/>
                </a:lnTo>
                <a:lnTo>
                  <a:pt x="98226" y="0"/>
                </a:lnTo>
                <a:lnTo>
                  <a:pt x="116086" y="8930"/>
                </a:lnTo>
                <a:lnTo>
                  <a:pt x="133945" y="26789"/>
                </a:lnTo>
                <a:lnTo>
                  <a:pt x="142875" y="44649"/>
                </a:lnTo>
                <a:lnTo>
                  <a:pt x="142875" y="89297"/>
                </a:lnTo>
                <a:lnTo>
                  <a:pt x="125016" y="142875"/>
                </a:lnTo>
                <a:lnTo>
                  <a:pt x="125016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2" name="Freeform 18511"/>
          <p:cNvSpPr/>
          <p:nvPr/>
        </p:nvSpPr>
        <p:spPr bwMode="auto">
          <a:xfrm>
            <a:off x="8384976" y="2669977"/>
            <a:ext cx="669727" cy="35719"/>
          </a:xfrm>
          <a:custGeom>
            <a:avLst/>
            <a:gdLst/>
            <a:ahLst/>
            <a:cxnLst/>
            <a:rect l="0" t="0" r="0" b="0"/>
            <a:pathLst>
              <a:path w="669727" h="35719">
                <a:moveTo>
                  <a:pt x="8929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17859" y="26789"/>
                </a:lnTo>
                <a:lnTo>
                  <a:pt x="44648" y="17859"/>
                </a:lnTo>
                <a:lnTo>
                  <a:pt x="89297" y="8929"/>
                </a:lnTo>
                <a:lnTo>
                  <a:pt x="151804" y="8929"/>
                </a:lnTo>
                <a:lnTo>
                  <a:pt x="214312" y="0"/>
                </a:lnTo>
                <a:lnTo>
                  <a:pt x="276820" y="0"/>
                </a:lnTo>
                <a:lnTo>
                  <a:pt x="330398" y="0"/>
                </a:lnTo>
                <a:lnTo>
                  <a:pt x="383976" y="0"/>
                </a:lnTo>
                <a:lnTo>
                  <a:pt x="455414" y="0"/>
                </a:lnTo>
                <a:lnTo>
                  <a:pt x="526851" y="0"/>
                </a:lnTo>
                <a:lnTo>
                  <a:pt x="607219" y="0"/>
                </a:lnTo>
                <a:lnTo>
                  <a:pt x="669726" y="0"/>
                </a:lnTo>
                <a:lnTo>
                  <a:pt x="66972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3" name="Freeform 18512"/>
          <p:cNvSpPr/>
          <p:nvPr/>
        </p:nvSpPr>
        <p:spPr bwMode="auto">
          <a:xfrm>
            <a:off x="5545336" y="1580554"/>
            <a:ext cx="17860" cy="321470"/>
          </a:xfrm>
          <a:custGeom>
            <a:avLst/>
            <a:gdLst/>
            <a:ahLst/>
            <a:cxnLst/>
            <a:rect l="0" t="0" r="0" b="0"/>
            <a:pathLst>
              <a:path w="17860" h="321470">
                <a:moveTo>
                  <a:pt x="17859" y="0"/>
                </a:moveTo>
                <a:lnTo>
                  <a:pt x="1785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8930" y="44649"/>
                </a:lnTo>
                <a:lnTo>
                  <a:pt x="0" y="71438"/>
                </a:lnTo>
                <a:lnTo>
                  <a:pt x="0" y="116086"/>
                </a:lnTo>
                <a:lnTo>
                  <a:pt x="0" y="160735"/>
                </a:lnTo>
                <a:lnTo>
                  <a:pt x="0" y="214313"/>
                </a:lnTo>
                <a:lnTo>
                  <a:pt x="0" y="258961"/>
                </a:lnTo>
                <a:lnTo>
                  <a:pt x="0" y="294680"/>
                </a:lnTo>
                <a:lnTo>
                  <a:pt x="8930" y="312540"/>
                </a:lnTo>
                <a:lnTo>
                  <a:pt x="8930" y="321469"/>
                </a:lnTo>
                <a:lnTo>
                  <a:pt x="17859" y="312540"/>
                </a:lnTo>
                <a:lnTo>
                  <a:pt x="17859" y="294680"/>
                </a:lnTo>
                <a:lnTo>
                  <a:pt x="17859" y="258961"/>
                </a:lnTo>
                <a:lnTo>
                  <a:pt x="17859" y="25896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4" name="Freeform 18513"/>
          <p:cNvSpPr/>
          <p:nvPr/>
        </p:nvSpPr>
        <p:spPr bwMode="auto">
          <a:xfrm>
            <a:off x="5589984" y="1562695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6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5" name="Freeform 18514"/>
          <p:cNvSpPr/>
          <p:nvPr/>
        </p:nvSpPr>
        <p:spPr bwMode="auto">
          <a:xfrm>
            <a:off x="5554266" y="1571625"/>
            <a:ext cx="17860" cy="8930"/>
          </a:xfrm>
          <a:custGeom>
            <a:avLst/>
            <a:gdLst/>
            <a:ahLst/>
            <a:cxnLst/>
            <a:rect l="0" t="0" r="0" b="0"/>
            <a:pathLst>
              <a:path w="17860" h="8930">
                <a:moveTo>
                  <a:pt x="0" y="892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6" name="Freeform 18515"/>
          <p:cNvSpPr/>
          <p:nvPr/>
        </p:nvSpPr>
        <p:spPr bwMode="auto">
          <a:xfrm>
            <a:off x="5616773" y="1553765"/>
            <a:ext cx="205384" cy="8931"/>
          </a:xfrm>
          <a:custGeom>
            <a:avLst/>
            <a:gdLst/>
            <a:ahLst/>
            <a:cxnLst/>
            <a:rect l="0" t="0" r="0" b="0"/>
            <a:pathLst>
              <a:path w="205384" h="8931">
                <a:moveTo>
                  <a:pt x="0" y="8930"/>
                </a:moveTo>
                <a:lnTo>
                  <a:pt x="35719" y="8930"/>
                </a:lnTo>
                <a:lnTo>
                  <a:pt x="71438" y="0"/>
                </a:lnTo>
                <a:lnTo>
                  <a:pt x="107157" y="0"/>
                </a:lnTo>
                <a:lnTo>
                  <a:pt x="142875" y="0"/>
                </a:lnTo>
                <a:lnTo>
                  <a:pt x="178594" y="0"/>
                </a:lnTo>
                <a:lnTo>
                  <a:pt x="196454" y="0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7" name="Freeform 18516"/>
          <p:cNvSpPr/>
          <p:nvPr/>
        </p:nvSpPr>
        <p:spPr bwMode="auto">
          <a:xfrm>
            <a:off x="5518547" y="1839515"/>
            <a:ext cx="169665" cy="26790"/>
          </a:xfrm>
          <a:custGeom>
            <a:avLst/>
            <a:gdLst/>
            <a:ahLst/>
            <a:cxnLst/>
            <a:rect l="0" t="0" r="0" b="0"/>
            <a:pathLst>
              <a:path w="169665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17860"/>
                </a:lnTo>
                <a:lnTo>
                  <a:pt x="8930" y="17860"/>
                </a:lnTo>
                <a:lnTo>
                  <a:pt x="26789" y="8930"/>
                </a:lnTo>
                <a:lnTo>
                  <a:pt x="62508" y="0"/>
                </a:lnTo>
                <a:lnTo>
                  <a:pt x="98226" y="0"/>
                </a:lnTo>
                <a:lnTo>
                  <a:pt x="133945" y="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8" name="Freeform 18517"/>
          <p:cNvSpPr/>
          <p:nvPr/>
        </p:nvSpPr>
        <p:spPr bwMode="auto">
          <a:xfrm>
            <a:off x="6304359" y="1509117"/>
            <a:ext cx="53580" cy="8931"/>
          </a:xfrm>
          <a:custGeom>
            <a:avLst/>
            <a:gdLst/>
            <a:ahLst/>
            <a:cxnLst/>
            <a:rect l="0" t="0" r="0" b="0"/>
            <a:pathLst>
              <a:path w="53580" h="8931">
                <a:moveTo>
                  <a:pt x="0" y="8930"/>
                </a:move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26789" y="0"/>
                </a:lnTo>
                <a:lnTo>
                  <a:pt x="35719" y="0"/>
                </a:lnTo>
                <a:lnTo>
                  <a:pt x="53579" y="0"/>
                </a:lnTo>
                <a:lnTo>
                  <a:pt x="5357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9" name="Freeform 18518"/>
          <p:cNvSpPr/>
          <p:nvPr/>
        </p:nvSpPr>
        <p:spPr bwMode="auto">
          <a:xfrm>
            <a:off x="6384727" y="1509117"/>
            <a:ext cx="44649" cy="312540"/>
          </a:xfrm>
          <a:custGeom>
            <a:avLst/>
            <a:gdLst/>
            <a:ahLst/>
            <a:cxnLst/>
            <a:rect l="0" t="0" r="0" b="0"/>
            <a:pathLst>
              <a:path w="44649" h="312540">
                <a:moveTo>
                  <a:pt x="0" y="0"/>
                </a:move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8930"/>
                </a:lnTo>
                <a:lnTo>
                  <a:pt x="26789" y="26789"/>
                </a:lnTo>
                <a:lnTo>
                  <a:pt x="17859" y="44648"/>
                </a:lnTo>
                <a:lnTo>
                  <a:pt x="17859" y="62508"/>
                </a:lnTo>
                <a:lnTo>
                  <a:pt x="8929" y="80367"/>
                </a:lnTo>
                <a:lnTo>
                  <a:pt x="17859" y="98227"/>
                </a:lnTo>
                <a:lnTo>
                  <a:pt x="17859" y="116086"/>
                </a:lnTo>
                <a:lnTo>
                  <a:pt x="17859" y="133945"/>
                </a:lnTo>
                <a:lnTo>
                  <a:pt x="17859" y="151805"/>
                </a:lnTo>
                <a:lnTo>
                  <a:pt x="26789" y="169664"/>
                </a:lnTo>
                <a:lnTo>
                  <a:pt x="26789" y="178594"/>
                </a:lnTo>
                <a:lnTo>
                  <a:pt x="26789" y="196453"/>
                </a:lnTo>
                <a:lnTo>
                  <a:pt x="26789" y="223242"/>
                </a:lnTo>
                <a:lnTo>
                  <a:pt x="26789" y="241102"/>
                </a:lnTo>
                <a:lnTo>
                  <a:pt x="35718" y="258961"/>
                </a:lnTo>
                <a:lnTo>
                  <a:pt x="35718" y="276820"/>
                </a:lnTo>
                <a:lnTo>
                  <a:pt x="35718" y="294680"/>
                </a:lnTo>
                <a:lnTo>
                  <a:pt x="44648" y="303609"/>
                </a:lnTo>
                <a:lnTo>
                  <a:pt x="44648" y="312539"/>
                </a:lnTo>
                <a:lnTo>
                  <a:pt x="35718" y="312539"/>
                </a:lnTo>
                <a:lnTo>
                  <a:pt x="35718" y="312539"/>
                </a:lnTo>
                <a:lnTo>
                  <a:pt x="26789" y="312539"/>
                </a:lnTo>
                <a:lnTo>
                  <a:pt x="26789" y="312539"/>
                </a:lnTo>
                <a:lnTo>
                  <a:pt x="17859" y="303609"/>
                </a:lnTo>
                <a:lnTo>
                  <a:pt x="17859" y="30360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0" name="Freeform 18519"/>
          <p:cNvSpPr/>
          <p:nvPr/>
        </p:nvSpPr>
        <p:spPr bwMode="auto">
          <a:xfrm>
            <a:off x="5911453" y="517922"/>
            <a:ext cx="750095" cy="919758"/>
          </a:xfrm>
          <a:custGeom>
            <a:avLst/>
            <a:gdLst/>
            <a:ahLst/>
            <a:cxnLst/>
            <a:rect l="0" t="0" r="0" b="0"/>
            <a:pathLst>
              <a:path w="750095" h="919758">
                <a:moveTo>
                  <a:pt x="17860" y="919757"/>
                </a:moveTo>
                <a:lnTo>
                  <a:pt x="17860" y="919757"/>
                </a:lnTo>
                <a:lnTo>
                  <a:pt x="8930" y="919757"/>
                </a:lnTo>
                <a:lnTo>
                  <a:pt x="8930" y="919757"/>
                </a:lnTo>
                <a:lnTo>
                  <a:pt x="8930" y="919757"/>
                </a:lnTo>
                <a:lnTo>
                  <a:pt x="0" y="910828"/>
                </a:lnTo>
                <a:lnTo>
                  <a:pt x="8930" y="901898"/>
                </a:lnTo>
                <a:lnTo>
                  <a:pt x="17860" y="875109"/>
                </a:lnTo>
                <a:lnTo>
                  <a:pt x="44649" y="839391"/>
                </a:lnTo>
                <a:lnTo>
                  <a:pt x="80367" y="776883"/>
                </a:lnTo>
                <a:lnTo>
                  <a:pt x="133945" y="705445"/>
                </a:lnTo>
                <a:lnTo>
                  <a:pt x="205383" y="616148"/>
                </a:lnTo>
                <a:lnTo>
                  <a:pt x="285750" y="517922"/>
                </a:lnTo>
                <a:lnTo>
                  <a:pt x="375047" y="419695"/>
                </a:lnTo>
                <a:lnTo>
                  <a:pt x="464344" y="321469"/>
                </a:lnTo>
                <a:lnTo>
                  <a:pt x="544711" y="232172"/>
                </a:lnTo>
                <a:lnTo>
                  <a:pt x="616149" y="151805"/>
                </a:lnTo>
                <a:lnTo>
                  <a:pt x="669727" y="98226"/>
                </a:lnTo>
                <a:lnTo>
                  <a:pt x="705445" y="62508"/>
                </a:lnTo>
                <a:lnTo>
                  <a:pt x="732235" y="35719"/>
                </a:lnTo>
                <a:lnTo>
                  <a:pt x="750094" y="17859"/>
                </a:lnTo>
                <a:lnTo>
                  <a:pt x="750094" y="0"/>
                </a:lnTo>
                <a:lnTo>
                  <a:pt x="75009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1" name="Freeform 18520"/>
          <p:cNvSpPr/>
          <p:nvPr/>
        </p:nvSpPr>
        <p:spPr bwMode="auto">
          <a:xfrm>
            <a:off x="6697266" y="375047"/>
            <a:ext cx="62508" cy="178595"/>
          </a:xfrm>
          <a:custGeom>
            <a:avLst/>
            <a:gdLst/>
            <a:ahLst/>
            <a:cxnLst/>
            <a:rect l="0" t="0" r="0" b="0"/>
            <a:pathLst>
              <a:path w="62508" h="178595">
                <a:moveTo>
                  <a:pt x="53578" y="0"/>
                </a:move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0"/>
                </a:lnTo>
                <a:lnTo>
                  <a:pt x="35718" y="8930"/>
                </a:lnTo>
                <a:lnTo>
                  <a:pt x="35718" y="17859"/>
                </a:lnTo>
                <a:lnTo>
                  <a:pt x="17859" y="35719"/>
                </a:lnTo>
                <a:lnTo>
                  <a:pt x="8929" y="62508"/>
                </a:lnTo>
                <a:lnTo>
                  <a:pt x="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8929" y="160734"/>
                </a:lnTo>
                <a:lnTo>
                  <a:pt x="26789" y="178594"/>
                </a:lnTo>
                <a:lnTo>
                  <a:pt x="44648" y="178594"/>
                </a:lnTo>
                <a:lnTo>
                  <a:pt x="62507" y="178594"/>
                </a:lnTo>
                <a:lnTo>
                  <a:pt x="62507" y="17859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2" name="Freeform 18521"/>
          <p:cNvSpPr/>
          <p:nvPr/>
        </p:nvSpPr>
        <p:spPr bwMode="auto">
          <a:xfrm>
            <a:off x="6813352" y="375047"/>
            <a:ext cx="116087" cy="169665"/>
          </a:xfrm>
          <a:custGeom>
            <a:avLst/>
            <a:gdLst/>
            <a:ahLst/>
            <a:cxnLst/>
            <a:rect l="0" t="0" r="0" b="0"/>
            <a:pathLst>
              <a:path w="116087" h="169665">
                <a:moveTo>
                  <a:pt x="89296" y="0"/>
                </a:moveTo>
                <a:lnTo>
                  <a:pt x="89296" y="0"/>
                </a:lnTo>
                <a:lnTo>
                  <a:pt x="71437" y="8930"/>
                </a:lnTo>
                <a:lnTo>
                  <a:pt x="62507" y="35719"/>
                </a:lnTo>
                <a:lnTo>
                  <a:pt x="35718" y="62508"/>
                </a:lnTo>
                <a:lnTo>
                  <a:pt x="17859" y="89297"/>
                </a:lnTo>
                <a:lnTo>
                  <a:pt x="8929" y="125015"/>
                </a:lnTo>
                <a:lnTo>
                  <a:pt x="0" y="142875"/>
                </a:lnTo>
                <a:lnTo>
                  <a:pt x="0" y="160734"/>
                </a:lnTo>
                <a:lnTo>
                  <a:pt x="8929" y="169664"/>
                </a:lnTo>
                <a:lnTo>
                  <a:pt x="17859" y="169664"/>
                </a:lnTo>
                <a:lnTo>
                  <a:pt x="35718" y="160734"/>
                </a:lnTo>
                <a:lnTo>
                  <a:pt x="53578" y="151805"/>
                </a:lnTo>
                <a:lnTo>
                  <a:pt x="62507" y="133945"/>
                </a:lnTo>
                <a:lnTo>
                  <a:pt x="80367" y="116086"/>
                </a:lnTo>
                <a:lnTo>
                  <a:pt x="89296" y="89297"/>
                </a:lnTo>
                <a:lnTo>
                  <a:pt x="98226" y="71437"/>
                </a:lnTo>
                <a:lnTo>
                  <a:pt x="107156" y="53578"/>
                </a:lnTo>
                <a:lnTo>
                  <a:pt x="116086" y="44648"/>
                </a:lnTo>
                <a:lnTo>
                  <a:pt x="116086" y="53578"/>
                </a:lnTo>
                <a:lnTo>
                  <a:pt x="107156" y="62508"/>
                </a:lnTo>
                <a:lnTo>
                  <a:pt x="98226" y="71437"/>
                </a:lnTo>
                <a:lnTo>
                  <a:pt x="89296" y="89297"/>
                </a:lnTo>
                <a:lnTo>
                  <a:pt x="80367" y="107156"/>
                </a:lnTo>
                <a:lnTo>
                  <a:pt x="80367" y="125015"/>
                </a:lnTo>
                <a:lnTo>
                  <a:pt x="89296" y="133945"/>
                </a:lnTo>
                <a:lnTo>
                  <a:pt x="98226" y="133945"/>
                </a:lnTo>
                <a:lnTo>
                  <a:pt x="98226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3" name="Freeform 18522"/>
          <p:cNvSpPr/>
          <p:nvPr/>
        </p:nvSpPr>
        <p:spPr bwMode="auto">
          <a:xfrm>
            <a:off x="6947297" y="482203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0" y="8930"/>
                </a:moveTo>
                <a:lnTo>
                  <a:pt x="26789" y="0"/>
                </a:lnTo>
                <a:lnTo>
                  <a:pt x="2678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4" name="Freeform 18523"/>
          <p:cNvSpPr/>
          <p:nvPr/>
        </p:nvSpPr>
        <p:spPr bwMode="auto">
          <a:xfrm>
            <a:off x="7090172" y="348258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5" name="Freeform 18524"/>
          <p:cNvSpPr/>
          <p:nvPr/>
        </p:nvSpPr>
        <p:spPr bwMode="auto">
          <a:xfrm>
            <a:off x="7000875" y="357187"/>
            <a:ext cx="151806" cy="133947"/>
          </a:xfrm>
          <a:custGeom>
            <a:avLst/>
            <a:gdLst/>
            <a:ahLst/>
            <a:cxnLst/>
            <a:rect l="0" t="0" r="0" b="0"/>
            <a:pathLst>
              <a:path w="151806" h="133947">
                <a:moveTo>
                  <a:pt x="80367" y="0"/>
                </a:moveTo>
                <a:lnTo>
                  <a:pt x="62508" y="8930"/>
                </a:lnTo>
                <a:lnTo>
                  <a:pt x="44648" y="35719"/>
                </a:lnTo>
                <a:lnTo>
                  <a:pt x="17859" y="62508"/>
                </a:lnTo>
                <a:lnTo>
                  <a:pt x="8930" y="80368"/>
                </a:lnTo>
                <a:lnTo>
                  <a:pt x="0" y="107157"/>
                </a:lnTo>
                <a:lnTo>
                  <a:pt x="0" y="125016"/>
                </a:lnTo>
                <a:lnTo>
                  <a:pt x="8930" y="133946"/>
                </a:lnTo>
                <a:lnTo>
                  <a:pt x="26789" y="133946"/>
                </a:lnTo>
                <a:lnTo>
                  <a:pt x="53578" y="125016"/>
                </a:lnTo>
                <a:lnTo>
                  <a:pt x="89297" y="107157"/>
                </a:lnTo>
                <a:lnTo>
                  <a:pt x="116086" y="89297"/>
                </a:lnTo>
                <a:lnTo>
                  <a:pt x="142875" y="71438"/>
                </a:lnTo>
                <a:lnTo>
                  <a:pt x="151805" y="53579"/>
                </a:lnTo>
                <a:lnTo>
                  <a:pt x="151805" y="5357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6" name="Freeform 18525"/>
          <p:cNvSpPr/>
          <p:nvPr/>
        </p:nvSpPr>
        <p:spPr bwMode="auto">
          <a:xfrm>
            <a:off x="7152680" y="232172"/>
            <a:ext cx="142876" cy="232173"/>
          </a:xfrm>
          <a:custGeom>
            <a:avLst/>
            <a:gdLst/>
            <a:ahLst/>
            <a:cxnLst/>
            <a:rect l="0" t="0" r="0" b="0"/>
            <a:pathLst>
              <a:path w="142876" h="232173">
                <a:moveTo>
                  <a:pt x="44648" y="0"/>
                </a:moveTo>
                <a:lnTo>
                  <a:pt x="35718" y="8930"/>
                </a:lnTo>
                <a:lnTo>
                  <a:pt x="35718" y="8930"/>
                </a:lnTo>
                <a:lnTo>
                  <a:pt x="26789" y="35719"/>
                </a:lnTo>
                <a:lnTo>
                  <a:pt x="17859" y="62508"/>
                </a:lnTo>
                <a:lnTo>
                  <a:pt x="8929" y="107156"/>
                </a:lnTo>
                <a:lnTo>
                  <a:pt x="0" y="142875"/>
                </a:lnTo>
                <a:lnTo>
                  <a:pt x="0" y="178594"/>
                </a:lnTo>
                <a:lnTo>
                  <a:pt x="0" y="205383"/>
                </a:lnTo>
                <a:lnTo>
                  <a:pt x="0" y="223242"/>
                </a:lnTo>
                <a:lnTo>
                  <a:pt x="0" y="232172"/>
                </a:lnTo>
                <a:lnTo>
                  <a:pt x="8929" y="232172"/>
                </a:lnTo>
                <a:lnTo>
                  <a:pt x="8929" y="232172"/>
                </a:lnTo>
                <a:lnTo>
                  <a:pt x="17859" y="214312"/>
                </a:lnTo>
                <a:lnTo>
                  <a:pt x="35718" y="196453"/>
                </a:lnTo>
                <a:lnTo>
                  <a:pt x="44648" y="178594"/>
                </a:lnTo>
                <a:lnTo>
                  <a:pt x="62508" y="169664"/>
                </a:lnTo>
                <a:lnTo>
                  <a:pt x="71437" y="151805"/>
                </a:lnTo>
                <a:lnTo>
                  <a:pt x="89297" y="142875"/>
                </a:lnTo>
                <a:lnTo>
                  <a:pt x="89297" y="142875"/>
                </a:lnTo>
                <a:lnTo>
                  <a:pt x="89297" y="160734"/>
                </a:lnTo>
                <a:lnTo>
                  <a:pt x="89297" y="169664"/>
                </a:lnTo>
                <a:lnTo>
                  <a:pt x="89297" y="187523"/>
                </a:lnTo>
                <a:lnTo>
                  <a:pt x="89297" y="205383"/>
                </a:lnTo>
                <a:lnTo>
                  <a:pt x="89297" y="214312"/>
                </a:lnTo>
                <a:lnTo>
                  <a:pt x="89297" y="223242"/>
                </a:lnTo>
                <a:lnTo>
                  <a:pt x="98226" y="223242"/>
                </a:lnTo>
                <a:lnTo>
                  <a:pt x="116086" y="223242"/>
                </a:lnTo>
                <a:lnTo>
                  <a:pt x="125015" y="214312"/>
                </a:lnTo>
                <a:lnTo>
                  <a:pt x="142875" y="196453"/>
                </a:lnTo>
                <a:lnTo>
                  <a:pt x="142875" y="19645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7" name="Freeform 18526"/>
          <p:cNvSpPr/>
          <p:nvPr/>
        </p:nvSpPr>
        <p:spPr bwMode="auto">
          <a:xfrm>
            <a:off x="7295555" y="366117"/>
            <a:ext cx="142876" cy="89298"/>
          </a:xfrm>
          <a:custGeom>
            <a:avLst/>
            <a:gdLst/>
            <a:ahLst/>
            <a:cxnLst/>
            <a:rect l="0" t="0" r="0" b="0"/>
            <a:pathLst>
              <a:path w="142876" h="89298">
                <a:moveTo>
                  <a:pt x="17859" y="35719"/>
                </a:moveTo>
                <a:lnTo>
                  <a:pt x="8929" y="3571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17859" y="35719"/>
                </a:lnTo>
                <a:lnTo>
                  <a:pt x="26789" y="35719"/>
                </a:lnTo>
                <a:lnTo>
                  <a:pt x="44648" y="26789"/>
                </a:lnTo>
                <a:lnTo>
                  <a:pt x="53578" y="17860"/>
                </a:lnTo>
                <a:lnTo>
                  <a:pt x="62508" y="17860"/>
                </a:lnTo>
                <a:lnTo>
                  <a:pt x="71437" y="8930"/>
                </a:lnTo>
                <a:lnTo>
                  <a:pt x="80367" y="8930"/>
                </a:lnTo>
                <a:lnTo>
                  <a:pt x="89297" y="0"/>
                </a:lnTo>
                <a:lnTo>
                  <a:pt x="89297" y="0"/>
                </a:lnTo>
                <a:lnTo>
                  <a:pt x="80367" y="8930"/>
                </a:lnTo>
                <a:lnTo>
                  <a:pt x="53578" y="26789"/>
                </a:lnTo>
                <a:lnTo>
                  <a:pt x="44648" y="44649"/>
                </a:lnTo>
                <a:lnTo>
                  <a:pt x="26789" y="62508"/>
                </a:lnTo>
                <a:lnTo>
                  <a:pt x="26789" y="71438"/>
                </a:lnTo>
                <a:lnTo>
                  <a:pt x="35718" y="80367"/>
                </a:lnTo>
                <a:lnTo>
                  <a:pt x="53578" y="89297"/>
                </a:lnTo>
                <a:lnTo>
                  <a:pt x="80367" y="89297"/>
                </a:lnTo>
                <a:lnTo>
                  <a:pt x="107156" y="80367"/>
                </a:lnTo>
                <a:lnTo>
                  <a:pt x="142875" y="71438"/>
                </a:lnTo>
                <a:lnTo>
                  <a:pt x="142875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8" name="Freeform 18527"/>
          <p:cNvSpPr/>
          <p:nvPr/>
        </p:nvSpPr>
        <p:spPr bwMode="auto">
          <a:xfrm>
            <a:off x="7509867" y="232172"/>
            <a:ext cx="1" cy="26790"/>
          </a:xfrm>
          <a:custGeom>
            <a:avLst/>
            <a:gdLst/>
            <a:ahLst/>
            <a:cxnLst/>
            <a:rect l="0" t="0" r="0" b="0"/>
            <a:pathLst>
              <a:path w="1" h="26790">
                <a:moveTo>
                  <a:pt x="0" y="893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9" name="Freeform 18528"/>
          <p:cNvSpPr/>
          <p:nvPr/>
        </p:nvSpPr>
        <p:spPr bwMode="auto">
          <a:xfrm>
            <a:off x="7483078" y="214312"/>
            <a:ext cx="125017" cy="267892"/>
          </a:xfrm>
          <a:custGeom>
            <a:avLst/>
            <a:gdLst/>
            <a:ahLst/>
            <a:cxnLst/>
            <a:rect l="0" t="0" r="0" b="0"/>
            <a:pathLst>
              <a:path w="125017" h="267892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17860"/>
                </a:lnTo>
                <a:lnTo>
                  <a:pt x="26789" y="44649"/>
                </a:lnTo>
                <a:lnTo>
                  <a:pt x="17860" y="89297"/>
                </a:lnTo>
                <a:lnTo>
                  <a:pt x="8930" y="133946"/>
                </a:lnTo>
                <a:lnTo>
                  <a:pt x="0" y="178594"/>
                </a:lnTo>
                <a:lnTo>
                  <a:pt x="0" y="205383"/>
                </a:lnTo>
                <a:lnTo>
                  <a:pt x="0" y="223243"/>
                </a:lnTo>
                <a:lnTo>
                  <a:pt x="8930" y="232172"/>
                </a:lnTo>
                <a:lnTo>
                  <a:pt x="8930" y="232172"/>
                </a:lnTo>
                <a:lnTo>
                  <a:pt x="17860" y="223243"/>
                </a:lnTo>
                <a:lnTo>
                  <a:pt x="26789" y="205383"/>
                </a:lnTo>
                <a:lnTo>
                  <a:pt x="26789" y="187524"/>
                </a:lnTo>
                <a:lnTo>
                  <a:pt x="35719" y="178594"/>
                </a:lnTo>
                <a:lnTo>
                  <a:pt x="44649" y="169665"/>
                </a:lnTo>
                <a:lnTo>
                  <a:pt x="53578" y="169665"/>
                </a:lnTo>
                <a:lnTo>
                  <a:pt x="71438" y="160735"/>
                </a:lnTo>
                <a:lnTo>
                  <a:pt x="98227" y="151805"/>
                </a:lnTo>
                <a:lnTo>
                  <a:pt x="116086" y="160735"/>
                </a:lnTo>
                <a:lnTo>
                  <a:pt x="125016" y="169665"/>
                </a:lnTo>
                <a:lnTo>
                  <a:pt x="125016" y="187524"/>
                </a:lnTo>
                <a:lnTo>
                  <a:pt x="116086" y="205383"/>
                </a:lnTo>
                <a:lnTo>
                  <a:pt x="107156" y="223243"/>
                </a:lnTo>
                <a:lnTo>
                  <a:pt x="89297" y="241102"/>
                </a:lnTo>
                <a:lnTo>
                  <a:pt x="62508" y="258961"/>
                </a:lnTo>
                <a:lnTo>
                  <a:pt x="44649" y="267891"/>
                </a:lnTo>
                <a:lnTo>
                  <a:pt x="26789" y="258961"/>
                </a:lnTo>
                <a:lnTo>
                  <a:pt x="17860" y="250032"/>
                </a:lnTo>
                <a:lnTo>
                  <a:pt x="17860" y="241102"/>
                </a:lnTo>
                <a:lnTo>
                  <a:pt x="17860" y="24110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30" name="Freeform 18529"/>
          <p:cNvSpPr/>
          <p:nvPr/>
        </p:nvSpPr>
        <p:spPr bwMode="auto">
          <a:xfrm>
            <a:off x="7706320" y="223242"/>
            <a:ext cx="35720" cy="214314"/>
          </a:xfrm>
          <a:custGeom>
            <a:avLst/>
            <a:gdLst/>
            <a:ahLst/>
            <a:cxnLst/>
            <a:rect l="0" t="0" r="0" b="0"/>
            <a:pathLst>
              <a:path w="35720" h="214314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44649"/>
                </a:lnTo>
                <a:lnTo>
                  <a:pt x="0" y="80367"/>
                </a:lnTo>
                <a:lnTo>
                  <a:pt x="0" y="116086"/>
                </a:lnTo>
                <a:lnTo>
                  <a:pt x="8930" y="160735"/>
                </a:lnTo>
                <a:lnTo>
                  <a:pt x="8930" y="187524"/>
                </a:lnTo>
                <a:lnTo>
                  <a:pt x="17860" y="205383"/>
                </a:lnTo>
                <a:lnTo>
                  <a:pt x="26789" y="214313"/>
                </a:lnTo>
                <a:lnTo>
                  <a:pt x="26789" y="214313"/>
                </a:lnTo>
                <a:lnTo>
                  <a:pt x="26789" y="205383"/>
                </a:lnTo>
                <a:lnTo>
                  <a:pt x="35719" y="196453"/>
                </a:lnTo>
                <a:lnTo>
                  <a:pt x="35719" y="19645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31" name="Freeform 18530"/>
          <p:cNvSpPr/>
          <p:nvPr/>
        </p:nvSpPr>
        <p:spPr bwMode="auto">
          <a:xfrm>
            <a:off x="7742039" y="366117"/>
            <a:ext cx="80368" cy="53579"/>
          </a:xfrm>
          <a:custGeom>
            <a:avLst/>
            <a:gdLst/>
            <a:ahLst/>
            <a:cxnLst/>
            <a:rect l="0" t="0" r="0" b="0"/>
            <a:pathLst>
              <a:path w="80368" h="53579">
                <a:moveTo>
                  <a:pt x="26789" y="0"/>
                </a:moveTo>
                <a:lnTo>
                  <a:pt x="26789" y="0"/>
                </a:lnTo>
                <a:lnTo>
                  <a:pt x="17859" y="8930"/>
                </a:lnTo>
                <a:lnTo>
                  <a:pt x="893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8930" y="53578"/>
                </a:lnTo>
                <a:lnTo>
                  <a:pt x="17859" y="53578"/>
                </a:lnTo>
                <a:lnTo>
                  <a:pt x="26789" y="53578"/>
                </a:lnTo>
                <a:lnTo>
                  <a:pt x="44649" y="53578"/>
                </a:lnTo>
                <a:lnTo>
                  <a:pt x="62508" y="44649"/>
                </a:lnTo>
                <a:lnTo>
                  <a:pt x="71438" y="35719"/>
                </a:lnTo>
                <a:lnTo>
                  <a:pt x="80367" y="26789"/>
                </a:lnTo>
                <a:lnTo>
                  <a:pt x="80367" y="17860"/>
                </a:lnTo>
                <a:lnTo>
                  <a:pt x="71438" y="8930"/>
                </a:lnTo>
                <a:lnTo>
                  <a:pt x="71438" y="8930"/>
                </a:lnTo>
                <a:lnTo>
                  <a:pt x="62508" y="8930"/>
                </a:lnTo>
                <a:lnTo>
                  <a:pt x="53578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26789" y="26789"/>
                </a:lnTo>
                <a:lnTo>
                  <a:pt x="35719" y="35719"/>
                </a:lnTo>
                <a:lnTo>
                  <a:pt x="53578" y="35719"/>
                </a:lnTo>
                <a:lnTo>
                  <a:pt x="53578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32" name="Freeform 18531"/>
          <p:cNvSpPr/>
          <p:nvPr/>
        </p:nvSpPr>
        <p:spPr bwMode="auto">
          <a:xfrm>
            <a:off x="7911703" y="348258"/>
            <a:ext cx="160736" cy="62509"/>
          </a:xfrm>
          <a:custGeom>
            <a:avLst/>
            <a:gdLst/>
            <a:ahLst/>
            <a:cxnLst/>
            <a:rect l="0" t="0" r="0" b="0"/>
            <a:pathLst>
              <a:path w="160736" h="62509">
                <a:moveTo>
                  <a:pt x="17860" y="17859"/>
                </a:moveTo>
                <a:lnTo>
                  <a:pt x="35719" y="8929"/>
                </a:lnTo>
                <a:lnTo>
                  <a:pt x="44649" y="8929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44649" y="0"/>
                </a:lnTo>
                <a:lnTo>
                  <a:pt x="35719" y="0"/>
                </a:lnTo>
                <a:lnTo>
                  <a:pt x="17860" y="17859"/>
                </a:lnTo>
                <a:lnTo>
                  <a:pt x="8930" y="26789"/>
                </a:lnTo>
                <a:lnTo>
                  <a:pt x="0" y="44648"/>
                </a:lnTo>
                <a:lnTo>
                  <a:pt x="0" y="53578"/>
                </a:lnTo>
                <a:lnTo>
                  <a:pt x="8930" y="62508"/>
                </a:lnTo>
                <a:lnTo>
                  <a:pt x="35719" y="62508"/>
                </a:lnTo>
                <a:lnTo>
                  <a:pt x="53578" y="62508"/>
                </a:lnTo>
                <a:lnTo>
                  <a:pt x="89297" y="62508"/>
                </a:lnTo>
                <a:lnTo>
                  <a:pt x="116086" y="62508"/>
                </a:lnTo>
                <a:lnTo>
                  <a:pt x="142875" y="53578"/>
                </a:lnTo>
                <a:lnTo>
                  <a:pt x="160735" y="44648"/>
                </a:lnTo>
                <a:lnTo>
                  <a:pt x="160735" y="4464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33" name="Freeform 18532"/>
          <p:cNvSpPr/>
          <p:nvPr/>
        </p:nvSpPr>
        <p:spPr bwMode="auto">
          <a:xfrm>
            <a:off x="8036719" y="348258"/>
            <a:ext cx="8930" cy="107157"/>
          </a:xfrm>
          <a:custGeom>
            <a:avLst/>
            <a:gdLst/>
            <a:ahLst/>
            <a:cxnLst/>
            <a:rect l="0" t="0" r="0" b="0"/>
            <a:pathLst>
              <a:path w="8930" h="107157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35719"/>
                </a:lnTo>
                <a:lnTo>
                  <a:pt x="8929" y="53578"/>
                </a:lnTo>
                <a:lnTo>
                  <a:pt x="8929" y="71437"/>
                </a:lnTo>
                <a:lnTo>
                  <a:pt x="8929" y="89297"/>
                </a:lnTo>
                <a:lnTo>
                  <a:pt x="8929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34" name="Freeform 18533"/>
          <p:cNvSpPr/>
          <p:nvPr/>
        </p:nvSpPr>
        <p:spPr bwMode="auto">
          <a:xfrm>
            <a:off x="8090297" y="348258"/>
            <a:ext cx="116086" cy="107157"/>
          </a:xfrm>
          <a:custGeom>
            <a:avLst/>
            <a:gdLst/>
            <a:ahLst/>
            <a:cxnLst/>
            <a:rect l="0" t="0" r="0" b="0"/>
            <a:pathLst>
              <a:path w="116086" h="107157">
                <a:moveTo>
                  <a:pt x="98226" y="0"/>
                </a:moveTo>
                <a:lnTo>
                  <a:pt x="98226" y="0"/>
                </a:lnTo>
                <a:lnTo>
                  <a:pt x="89297" y="0"/>
                </a:lnTo>
                <a:lnTo>
                  <a:pt x="80367" y="8929"/>
                </a:lnTo>
                <a:lnTo>
                  <a:pt x="53578" y="17859"/>
                </a:lnTo>
                <a:lnTo>
                  <a:pt x="17859" y="35719"/>
                </a:lnTo>
                <a:lnTo>
                  <a:pt x="8930" y="44648"/>
                </a:lnTo>
                <a:lnTo>
                  <a:pt x="0" y="62508"/>
                </a:lnTo>
                <a:lnTo>
                  <a:pt x="17859" y="80367"/>
                </a:lnTo>
                <a:lnTo>
                  <a:pt x="44648" y="89297"/>
                </a:lnTo>
                <a:lnTo>
                  <a:pt x="80367" y="107156"/>
                </a:lnTo>
                <a:lnTo>
                  <a:pt x="116085" y="107156"/>
                </a:lnTo>
                <a:lnTo>
                  <a:pt x="116085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35" name="Freeform 18534"/>
          <p:cNvSpPr/>
          <p:nvPr/>
        </p:nvSpPr>
        <p:spPr bwMode="auto">
          <a:xfrm>
            <a:off x="5527477" y="2607469"/>
            <a:ext cx="107157" cy="348258"/>
          </a:xfrm>
          <a:custGeom>
            <a:avLst/>
            <a:gdLst/>
            <a:ahLst/>
            <a:cxnLst/>
            <a:rect l="0" t="0" r="0" b="0"/>
            <a:pathLst>
              <a:path w="107157" h="348258">
                <a:moveTo>
                  <a:pt x="107156" y="17859"/>
                </a:moveTo>
                <a:lnTo>
                  <a:pt x="107156" y="17859"/>
                </a:lnTo>
                <a:lnTo>
                  <a:pt x="98226" y="17859"/>
                </a:lnTo>
                <a:lnTo>
                  <a:pt x="98226" y="17859"/>
                </a:lnTo>
                <a:lnTo>
                  <a:pt x="98226" y="17859"/>
                </a:lnTo>
                <a:lnTo>
                  <a:pt x="89296" y="17859"/>
                </a:lnTo>
                <a:lnTo>
                  <a:pt x="80367" y="8929"/>
                </a:lnTo>
                <a:lnTo>
                  <a:pt x="71437" y="8929"/>
                </a:lnTo>
                <a:lnTo>
                  <a:pt x="71437" y="0"/>
                </a:lnTo>
                <a:lnTo>
                  <a:pt x="62507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8929"/>
                </a:lnTo>
                <a:lnTo>
                  <a:pt x="35718" y="17859"/>
                </a:lnTo>
                <a:lnTo>
                  <a:pt x="26789" y="26789"/>
                </a:lnTo>
                <a:lnTo>
                  <a:pt x="26789" y="35719"/>
                </a:lnTo>
                <a:lnTo>
                  <a:pt x="17859" y="44648"/>
                </a:lnTo>
                <a:lnTo>
                  <a:pt x="17859" y="44648"/>
                </a:lnTo>
                <a:lnTo>
                  <a:pt x="17859" y="53578"/>
                </a:lnTo>
                <a:lnTo>
                  <a:pt x="17859" y="62508"/>
                </a:lnTo>
                <a:lnTo>
                  <a:pt x="17859" y="71437"/>
                </a:lnTo>
                <a:lnTo>
                  <a:pt x="8929" y="89297"/>
                </a:lnTo>
                <a:lnTo>
                  <a:pt x="8929" y="116086"/>
                </a:lnTo>
                <a:lnTo>
                  <a:pt x="0" y="151804"/>
                </a:lnTo>
                <a:lnTo>
                  <a:pt x="0" y="196452"/>
                </a:lnTo>
                <a:lnTo>
                  <a:pt x="0" y="241101"/>
                </a:lnTo>
                <a:lnTo>
                  <a:pt x="8929" y="285749"/>
                </a:lnTo>
                <a:lnTo>
                  <a:pt x="17859" y="312538"/>
                </a:lnTo>
                <a:lnTo>
                  <a:pt x="35718" y="339327"/>
                </a:lnTo>
                <a:lnTo>
                  <a:pt x="53578" y="348257"/>
                </a:lnTo>
                <a:lnTo>
                  <a:pt x="71437" y="348257"/>
                </a:lnTo>
                <a:lnTo>
                  <a:pt x="80367" y="339327"/>
                </a:lnTo>
                <a:lnTo>
                  <a:pt x="80367" y="33932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36" name="Freeform 18535"/>
          <p:cNvSpPr/>
          <p:nvPr/>
        </p:nvSpPr>
        <p:spPr bwMode="auto">
          <a:xfrm>
            <a:off x="6491883" y="2598539"/>
            <a:ext cx="187524" cy="321469"/>
          </a:xfrm>
          <a:custGeom>
            <a:avLst/>
            <a:gdLst/>
            <a:ahLst/>
            <a:cxnLst/>
            <a:rect l="0" t="0" r="0" b="0"/>
            <a:pathLst>
              <a:path w="187524" h="32146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89" y="8930"/>
                </a:lnTo>
                <a:lnTo>
                  <a:pt x="44648" y="17859"/>
                </a:lnTo>
                <a:lnTo>
                  <a:pt x="71437" y="26789"/>
                </a:lnTo>
                <a:lnTo>
                  <a:pt x="98226" y="35719"/>
                </a:lnTo>
                <a:lnTo>
                  <a:pt x="125015" y="44649"/>
                </a:lnTo>
                <a:lnTo>
                  <a:pt x="151805" y="53578"/>
                </a:lnTo>
                <a:lnTo>
                  <a:pt x="169664" y="71438"/>
                </a:lnTo>
                <a:lnTo>
                  <a:pt x="178594" y="80367"/>
                </a:lnTo>
                <a:lnTo>
                  <a:pt x="187523" y="89297"/>
                </a:lnTo>
                <a:lnTo>
                  <a:pt x="187523" y="107156"/>
                </a:lnTo>
                <a:lnTo>
                  <a:pt x="178594" y="133945"/>
                </a:lnTo>
                <a:lnTo>
                  <a:pt x="169664" y="169664"/>
                </a:lnTo>
                <a:lnTo>
                  <a:pt x="160734" y="196453"/>
                </a:lnTo>
                <a:lnTo>
                  <a:pt x="160734" y="232172"/>
                </a:lnTo>
                <a:lnTo>
                  <a:pt x="160734" y="258961"/>
                </a:lnTo>
                <a:lnTo>
                  <a:pt x="151805" y="285750"/>
                </a:lnTo>
                <a:lnTo>
                  <a:pt x="151805" y="303609"/>
                </a:lnTo>
                <a:lnTo>
                  <a:pt x="142875" y="312539"/>
                </a:lnTo>
                <a:lnTo>
                  <a:pt x="133945" y="321468"/>
                </a:lnTo>
                <a:lnTo>
                  <a:pt x="116086" y="321468"/>
                </a:lnTo>
                <a:lnTo>
                  <a:pt x="98226" y="321468"/>
                </a:lnTo>
                <a:lnTo>
                  <a:pt x="89297" y="321468"/>
                </a:lnTo>
                <a:lnTo>
                  <a:pt x="71437" y="321468"/>
                </a:lnTo>
                <a:lnTo>
                  <a:pt x="71437" y="32146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8081061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sz="3600" dirty="0" smtClean="0"/>
              <a:t>Timing a section of code – </a:t>
            </a:r>
            <a:r>
              <a:rPr lang="en-US" altLang="en-US" sz="3600" dirty="0" err="1" smtClean="0"/>
              <a:t>kij</a:t>
            </a:r>
            <a:r>
              <a:rPr lang="en-US" altLang="en-US" sz="3600" dirty="0" smtClean="0"/>
              <a:t> variation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sz="1800" dirty="0" err="1" smtClean="0"/>
              <a:t>tstart</a:t>
            </a:r>
            <a:r>
              <a:rPr lang="en-US" sz="1800" dirty="0" smtClean="0"/>
              <a:t> </a:t>
            </a:r>
            <a:r>
              <a:rPr lang="en-US" sz="1800" dirty="0"/>
              <a:t>= seconds(RUSAGE_SELF</a:t>
            </a:r>
            <a:r>
              <a:rPr lang="en-US" sz="1800" dirty="0" smtClean="0"/>
              <a:t>);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 for(k=0;k&lt;cols;++k</a:t>
            </a:r>
            <a:r>
              <a:rPr lang="en-US" sz="1800" dirty="0" smtClean="0"/>
              <a:t>){</a:t>
            </a:r>
          </a:p>
          <a:p>
            <a:pPr>
              <a:defRPr/>
            </a:pPr>
            <a:r>
              <a:rPr lang="en-US" sz="1800" dirty="0" smtClean="0"/>
              <a:t>      </a:t>
            </a:r>
            <a:r>
              <a:rPr lang="en-US" sz="1800" dirty="0"/>
              <a:t>for(</a:t>
            </a:r>
            <a:r>
              <a:rPr lang="en-US" sz="1800" dirty="0" err="1"/>
              <a:t>i</a:t>
            </a:r>
            <a:r>
              <a:rPr lang="en-US" sz="1800" dirty="0"/>
              <a:t>=0</a:t>
            </a:r>
            <a:r>
              <a:rPr lang="en-US" sz="1800" dirty="0" smtClean="0"/>
              <a:t>; </a:t>
            </a:r>
            <a:r>
              <a:rPr lang="en-US" sz="1800" dirty="0" err="1" smtClean="0"/>
              <a:t>i</a:t>
            </a:r>
            <a:r>
              <a:rPr lang="en-US" sz="1800" dirty="0" smtClean="0"/>
              <a:t>&lt;rows</a:t>
            </a:r>
            <a:r>
              <a:rPr lang="en-US" sz="1800" dirty="0"/>
              <a:t>;++</a:t>
            </a:r>
            <a:r>
              <a:rPr lang="en-US" sz="1800" dirty="0" err="1"/>
              <a:t>i</a:t>
            </a:r>
            <a:r>
              <a:rPr lang="en-US" sz="1800" dirty="0"/>
              <a:t>){</a:t>
            </a:r>
          </a:p>
          <a:p>
            <a:pPr>
              <a:defRPr/>
            </a:pPr>
            <a:r>
              <a:rPr lang="en-US" sz="1800" dirty="0"/>
              <a:t>        for(j=0</a:t>
            </a:r>
            <a:r>
              <a:rPr lang="en-US" sz="1800" dirty="0" smtClean="0"/>
              <a:t>; j&lt;cols2</a:t>
            </a:r>
            <a:r>
              <a:rPr lang="en-US" sz="1800" dirty="0"/>
              <a:t>;++j</a:t>
            </a:r>
            <a:r>
              <a:rPr lang="en-US" sz="1800" dirty="0" smtClean="0"/>
              <a:t>){</a:t>
            </a:r>
            <a:endParaRPr lang="en-US" sz="1800" dirty="0"/>
          </a:p>
          <a:p>
            <a:pPr>
              <a:defRPr/>
            </a:pPr>
            <a:r>
              <a:rPr lang="en-US" sz="1800" dirty="0" smtClean="0"/>
              <a:t>		C[</a:t>
            </a:r>
            <a:r>
              <a:rPr lang="en-US" sz="1800" dirty="0" err="1" smtClean="0"/>
              <a:t>i</a:t>
            </a:r>
            <a:r>
              <a:rPr lang="en-US" sz="1800" dirty="0"/>
              <a:t>][j] = C[</a:t>
            </a:r>
            <a:r>
              <a:rPr lang="en-US" sz="1800" dirty="0" err="1"/>
              <a:t>i</a:t>
            </a:r>
            <a:r>
              <a:rPr lang="en-US" sz="1800" dirty="0"/>
              <a:t>][j] + A[</a:t>
            </a:r>
            <a:r>
              <a:rPr lang="en-US" sz="1800" dirty="0" err="1"/>
              <a:t>i</a:t>
            </a:r>
            <a:r>
              <a:rPr lang="en-US" sz="1800" dirty="0"/>
              <a:t>][k] * B[k][j];</a:t>
            </a:r>
          </a:p>
          <a:p>
            <a:pPr>
              <a:defRPr/>
            </a:pPr>
            <a:r>
              <a:rPr lang="en-US" sz="1800" dirty="0"/>
              <a:t>              }</a:t>
            </a:r>
          </a:p>
          <a:p>
            <a:pPr>
              <a:defRPr/>
            </a:pPr>
            <a:r>
              <a:rPr lang="en-US" sz="1800" dirty="0"/>
              <a:t>          }</a:t>
            </a:r>
          </a:p>
          <a:p>
            <a:pPr>
              <a:defRPr/>
            </a:pPr>
            <a:r>
              <a:rPr lang="en-US" sz="1800" dirty="0"/>
              <a:t>      }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 smtClean="0"/>
              <a:t>tend </a:t>
            </a:r>
            <a:r>
              <a:rPr lang="en-US" sz="1800" dirty="0"/>
              <a:t>= seconds(RUSAGE_SELF);</a:t>
            </a:r>
          </a:p>
        </p:txBody>
      </p:sp>
      <p:sp>
        <p:nvSpPr>
          <p:cNvPr id="2" name="Freeform 1"/>
          <p:cNvSpPr/>
          <p:nvPr/>
        </p:nvSpPr>
        <p:spPr bwMode="auto">
          <a:xfrm>
            <a:off x="1616273" y="2625328"/>
            <a:ext cx="26791" cy="133946"/>
          </a:xfrm>
          <a:custGeom>
            <a:avLst/>
            <a:gdLst/>
            <a:ahLst/>
            <a:cxnLst/>
            <a:rect l="0" t="0" r="0" b="0"/>
            <a:pathLst>
              <a:path w="26791" h="133946">
                <a:moveTo>
                  <a:pt x="0" y="0"/>
                </a:moveTo>
                <a:lnTo>
                  <a:pt x="0" y="26789"/>
                </a:lnTo>
                <a:lnTo>
                  <a:pt x="8930" y="62508"/>
                </a:lnTo>
                <a:lnTo>
                  <a:pt x="26790" y="133945"/>
                </a:lnTo>
                <a:lnTo>
                  <a:pt x="26790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1803797" y="3125390"/>
            <a:ext cx="151806" cy="321470"/>
          </a:xfrm>
          <a:custGeom>
            <a:avLst/>
            <a:gdLst/>
            <a:ahLst/>
            <a:cxnLst/>
            <a:rect l="0" t="0" r="0" b="0"/>
            <a:pathLst>
              <a:path w="151806" h="321470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35719"/>
                </a:lnTo>
                <a:lnTo>
                  <a:pt x="26789" y="62508"/>
                </a:lnTo>
                <a:lnTo>
                  <a:pt x="44648" y="98227"/>
                </a:lnTo>
                <a:lnTo>
                  <a:pt x="53578" y="142875"/>
                </a:lnTo>
                <a:lnTo>
                  <a:pt x="71437" y="187524"/>
                </a:lnTo>
                <a:lnTo>
                  <a:pt x="89297" y="223242"/>
                </a:lnTo>
                <a:lnTo>
                  <a:pt x="98226" y="250031"/>
                </a:lnTo>
                <a:lnTo>
                  <a:pt x="116086" y="276821"/>
                </a:lnTo>
                <a:lnTo>
                  <a:pt x="133945" y="294680"/>
                </a:lnTo>
                <a:lnTo>
                  <a:pt x="142875" y="312539"/>
                </a:lnTo>
                <a:lnTo>
                  <a:pt x="151805" y="321469"/>
                </a:lnTo>
                <a:lnTo>
                  <a:pt x="151805" y="32146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1705570" y="3071812"/>
            <a:ext cx="241103" cy="187525"/>
          </a:xfrm>
          <a:custGeom>
            <a:avLst/>
            <a:gdLst/>
            <a:ahLst/>
            <a:cxnLst/>
            <a:rect l="0" t="0" r="0" b="0"/>
            <a:pathLst>
              <a:path w="241103" h="187525">
                <a:moveTo>
                  <a:pt x="26789" y="35719"/>
                </a:moveTo>
                <a:lnTo>
                  <a:pt x="26789" y="35719"/>
                </a:lnTo>
                <a:lnTo>
                  <a:pt x="26789" y="35719"/>
                </a:lnTo>
                <a:lnTo>
                  <a:pt x="17860" y="35719"/>
                </a:lnTo>
                <a:lnTo>
                  <a:pt x="17860" y="35719"/>
                </a:lnTo>
                <a:lnTo>
                  <a:pt x="17860" y="44649"/>
                </a:lnTo>
                <a:lnTo>
                  <a:pt x="17860" y="53578"/>
                </a:lnTo>
                <a:lnTo>
                  <a:pt x="17860" y="71438"/>
                </a:lnTo>
                <a:lnTo>
                  <a:pt x="26789" y="89297"/>
                </a:lnTo>
                <a:lnTo>
                  <a:pt x="26789" y="107156"/>
                </a:lnTo>
                <a:lnTo>
                  <a:pt x="35719" y="125016"/>
                </a:lnTo>
                <a:lnTo>
                  <a:pt x="35719" y="142875"/>
                </a:lnTo>
                <a:lnTo>
                  <a:pt x="35719" y="151805"/>
                </a:lnTo>
                <a:lnTo>
                  <a:pt x="44649" y="160734"/>
                </a:lnTo>
                <a:lnTo>
                  <a:pt x="44649" y="160734"/>
                </a:lnTo>
                <a:lnTo>
                  <a:pt x="44649" y="160734"/>
                </a:lnTo>
                <a:lnTo>
                  <a:pt x="44649" y="160734"/>
                </a:lnTo>
                <a:lnTo>
                  <a:pt x="44649" y="151805"/>
                </a:lnTo>
                <a:lnTo>
                  <a:pt x="44649" y="133945"/>
                </a:lnTo>
                <a:lnTo>
                  <a:pt x="44649" y="125016"/>
                </a:lnTo>
                <a:lnTo>
                  <a:pt x="44649" y="107156"/>
                </a:lnTo>
                <a:lnTo>
                  <a:pt x="44649" y="89297"/>
                </a:lnTo>
                <a:lnTo>
                  <a:pt x="44649" y="71438"/>
                </a:lnTo>
                <a:lnTo>
                  <a:pt x="44649" y="53578"/>
                </a:lnTo>
                <a:lnTo>
                  <a:pt x="44649" y="35719"/>
                </a:lnTo>
                <a:lnTo>
                  <a:pt x="44649" y="26789"/>
                </a:lnTo>
                <a:lnTo>
                  <a:pt x="44649" y="17859"/>
                </a:lnTo>
                <a:lnTo>
                  <a:pt x="44649" y="893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62508" y="0"/>
                </a:lnTo>
                <a:lnTo>
                  <a:pt x="71438" y="0"/>
                </a:lnTo>
                <a:lnTo>
                  <a:pt x="80368" y="0"/>
                </a:lnTo>
                <a:lnTo>
                  <a:pt x="89297" y="0"/>
                </a:lnTo>
                <a:lnTo>
                  <a:pt x="107157" y="8930"/>
                </a:lnTo>
                <a:lnTo>
                  <a:pt x="125016" y="17859"/>
                </a:lnTo>
                <a:lnTo>
                  <a:pt x="151805" y="35719"/>
                </a:lnTo>
                <a:lnTo>
                  <a:pt x="178594" y="53578"/>
                </a:lnTo>
                <a:lnTo>
                  <a:pt x="196453" y="62508"/>
                </a:lnTo>
                <a:lnTo>
                  <a:pt x="214313" y="80367"/>
                </a:lnTo>
                <a:lnTo>
                  <a:pt x="232172" y="89297"/>
                </a:lnTo>
                <a:lnTo>
                  <a:pt x="232172" y="98227"/>
                </a:lnTo>
                <a:lnTo>
                  <a:pt x="241102" y="107156"/>
                </a:lnTo>
                <a:lnTo>
                  <a:pt x="241102" y="107156"/>
                </a:lnTo>
                <a:lnTo>
                  <a:pt x="232172" y="107156"/>
                </a:lnTo>
                <a:lnTo>
                  <a:pt x="223243" y="107156"/>
                </a:lnTo>
                <a:lnTo>
                  <a:pt x="205383" y="107156"/>
                </a:lnTo>
                <a:lnTo>
                  <a:pt x="178594" y="116086"/>
                </a:lnTo>
                <a:lnTo>
                  <a:pt x="142875" y="116086"/>
                </a:lnTo>
                <a:lnTo>
                  <a:pt x="116086" y="116086"/>
                </a:lnTo>
                <a:lnTo>
                  <a:pt x="80368" y="125016"/>
                </a:lnTo>
                <a:lnTo>
                  <a:pt x="53578" y="133945"/>
                </a:lnTo>
                <a:lnTo>
                  <a:pt x="35719" y="142875"/>
                </a:lnTo>
                <a:lnTo>
                  <a:pt x="17860" y="160734"/>
                </a:lnTo>
                <a:lnTo>
                  <a:pt x="8930" y="169664"/>
                </a:lnTo>
                <a:lnTo>
                  <a:pt x="0" y="187524"/>
                </a:lnTo>
                <a:lnTo>
                  <a:pt x="8930" y="187524"/>
                </a:lnTo>
                <a:lnTo>
                  <a:pt x="17860" y="187524"/>
                </a:lnTo>
                <a:lnTo>
                  <a:pt x="17860" y="18752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3491508" y="1866304"/>
            <a:ext cx="857251" cy="803674"/>
          </a:xfrm>
          <a:custGeom>
            <a:avLst/>
            <a:gdLst/>
            <a:ahLst/>
            <a:cxnLst/>
            <a:rect l="0" t="0" r="0" b="0"/>
            <a:pathLst>
              <a:path w="857251" h="803674">
                <a:moveTo>
                  <a:pt x="26789" y="785813"/>
                </a:moveTo>
                <a:lnTo>
                  <a:pt x="26789" y="785813"/>
                </a:lnTo>
                <a:lnTo>
                  <a:pt x="17859" y="785813"/>
                </a:lnTo>
                <a:lnTo>
                  <a:pt x="17859" y="794743"/>
                </a:lnTo>
                <a:lnTo>
                  <a:pt x="8930" y="794743"/>
                </a:lnTo>
                <a:lnTo>
                  <a:pt x="0" y="794743"/>
                </a:lnTo>
                <a:lnTo>
                  <a:pt x="0" y="803673"/>
                </a:lnTo>
                <a:lnTo>
                  <a:pt x="0" y="803673"/>
                </a:lnTo>
                <a:lnTo>
                  <a:pt x="0" y="803673"/>
                </a:lnTo>
                <a:lnTo>
                  <a:pt x="0" y="803673"/>
                </a:lnTo>
                <a:lnTo>
                  <a:pt x="8930" y="794743"/>
                </a:lnTo>
                <a:lnTo>
                  <a:pt x="26789" y="776884"/>
                </a:lnTo>
                <a:lnTo>
                  <a:pt x="44648" y="750094"/>
                </a:lnTo>
                <a:lnTo>
                  <a:pt x="71437" y="705446"/>
                </a:lnTo>
                <a:lnTo>
                  <a:pt x="107156" y="651868"/>
                </a:lnTo>
                <a:lnTo>
                  <a:pt x="169664" y="580430"/>
                </a:lnTo>
                <a:lnTo>
                  <a:pt x="241101" y="500063"/>
                </a:lnTo>
                <a:lnTo>
                  <a:pt x="330398" y="410766"/>
                </a:lnTo>
                <a:lnTo>
                  <a:pt x="437555" y="312540"/>
                </a:lnTo>
                <a:lnTo>
                  <a:pt x="553640" y="232172"/>
                </a:lnTo>
                <a:lnTo>
                  <a:pt x="651867" y="151805"/>
                </a:lnTo>
                <a:lnTo>
                  <a:pt x="741164" y="98227"/>
                </a:lnTo>
                <a:lnTo>
                  <a:pt x="803672" y="53579"/>
                </a:lnTo>
                <a:lnTo>
                  <a:pt x="848320" y="26790"/>
                </a:lnTo>
                <a:lnTo>
                  <a:pt x="857250" y="8930"/>
                </a:lnTo>
                <a:lnTo>
                  <a:pt x="857250" y="0"/>
                </a:lnTo>
                <a:lnTo>
                  <a:pt x="85725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4884539" y="1562695"/>
            <a:ext cx="3143251" cy="500064"/>
          </a:xfrm>
          <a:custGeom>
            <a:avLst/>
            <a:gdLst/>
            <a:ahLst/>
            <a:cxnLst/>
            <a:rect l="0" t="0" r="0" b="0"/>
            <a:pathLst>
              <a:path w="3143251" h="500064">
                <a:moveTo>
                  <a:pt x="8930" y="169664"/>
                </a:moveTo>
                <a:lnTo>
                  <a:pt x="8930" y="169664"/>
                </a:lnTo>
                <a:lnTo>
                  <a:pt x="8930" y="169664"/>
                </a:lnTo>
                <a:lnTo>
                  <a:pt x="8930" y="169664"/>
                </a:lnTo>
                <a:lnTo>
                  <a:pt x="0" y="169664"/>
                </a:lnTo>
                <a:lnTo>
                  <a:pt x="0" y="178594"/>
                </a:lnTo>
                <a:lnTo>
                  <a:pt x="0" y="178594"/>
                </a:lnTo>
                <a:lnTo>
                  <a:pt x="0" y="178594"/>
                </a:lnTo>
                <a:lnTo>
                  <a:pt x="0" y="187524"/>
                </a:lnTo>
                <a:lnTo>
                  <a:pt x="0" y="196453"/>
                </a:lnTo>
                <a:lnTo>
                  <a:pt x="0" y="205383"/>
                </a:lnTo>
                <a:lnTo>
                  <a:pt x="8930" y="214313"/>
                </a:lnTo>
                <a:lnTo>
                  <a:pt x="8930" y="241102"/>
                </a:lnTo>
                <a:lnTo>
                  <a:pt x="8930" y="258961"/>
                </a:lnTo>
                <a:lnTo>
                  <a:pt x="8930" y="276820"/>
                </a:lnTo>
                <a:lnTo>
                  <a:pt x="8930" y="303609"/>
                </a:lnTo>
                <a:lnTo>
                  <a:pt x="26789" y="330399"/>
                </a:lnTo>
                <a:lnTo>
                  <a:pt x="35719" y="357188"/>
                </a:lnTo>
                <a:lnTo>
                  <a:pt x="53578" y="375047"/>
                </a:lnTo>
                <a:lnTo>
                  <a:pt x="80367" y="401836"/>
                </a:lnTo>
                <a:lnTo>
                  <a:pt x="107156" y="419695"/>
                </a:lnTo>
                <a:lnTo>
                  <a:pt x="142875" y="437555"/>
                </a:lnTo>
                <a:lnTo>
                  <a:pt x="187524" y="455414"/>
                </a:lnTo>
                <a:lnTo>
                  <a:pt x="241102" y="464344"/>
                </a:lnTo>
                <a:lnTo>
                  <a:pt x="294680" y="473274"/>
                </a:lnTo>
                <a:lnTo>
                  <a:pt x="366117" y="482203"/>
                </a:lnTo>
                <a:lnTo>
                  <a:pt x="437555" y="491133"/>
                </a:lnTo>
                <a:lnTo>
                  <a:pt x="508992" y="491133"/>
                </a:lnTo>
                <a:lnTo>
                  <a:pt x="598289" y="500063"/>
                </a:lnTo>
                <a:lnTo>
                  <a:pt x="678656" y="491133"/>
                </a:lnTo>
                <a:lnTo>
                  <a:pt x="776883" y="491133"/>
                </a:lnTo>
                <a:lnTo>
                  <a:pt x="866180" y="482203"/>
                </a:lnTo>
                <a:lnTo>
                  <a:pt x="955477" y="473274"/>
                </a:lnTo>
                <a:lnTo>
                  <a:pt x="1053703" y="446484"/>
                </a:lnTo>
                <a:lnTo>
                  <a:pt x="1134070" y="419695"/>
                </a:lnTo>
                <a:lnTo>
                  <a:pt x="1223367" y="392906"/>
                </a:lnTo>
                <a:lnTo>
                  <a:pt x="1294805" y="357188"/>
                </a:lnTo>
                <a:lnTo>
                  <a:pt x="1375172" y="321469"/>
                </a:lnTo>
                <a:lnTo>
                  <a:pt x="1437680" y="285750"/>
                </a:lnTo>
                <a:lnTo>
                  <a:pt x="1491258" y="258961"/>
                </a:lnTo>
                <a:lnTo>
                  <a:pt x="1544836" y="232172"/>
                </a:lnTo>
                <a:lnTo>
                  <a:pt x="1589484" y="205383"/>
                </a:lnTo>
                <a:lnTo>
                  <a:pt x="1625203" y="187524"/>
                </a:lnTo>
                <a:lnTo>
                  <a:pt x="1651992" y="178594"/>
                </a:lnTo>
                <a:lnTo>
                  <a:pt x="1678781" y="160734"/>
                </a:lnTo>
                <a:lnTo>
                  <a:pt x="1696641" y="160734"/>
                </a:lnTo>
                <a:lnTo>
                  <a:pt x="1705570" y="151805"/>
                </a:lnTo>
                <a:lnTo>
                  <a:pt x="1714500" y="151805"/>
                </a:lnTo>
                <a:lnTo>
                  <a:pt x="1714500" y="151805"/>
                </a:lnTo>
                <a:lnTo>
                  <a:pt x="1723430" y="160734"/>
                </a:lnTo>
                <a:lnTo>
                  <a:pt x="1723430" y="160734"/>
                </a:lnTo>
                <a:lnTo>
                  <a:pt x="1723430" y="160734"/>
                </a:lnTo>
                <a:lnTo>
                  <a:pt x="1723430" y="169664"/>
                </a:lnTo>
                <a:lnTo>
                  <a:pt x="1723430" y="169664"/>
                </a:lnTo>
                <a:lnTo>
                  <a:pt x="1723430" y="169664"/>
                </a:lnTo>
                <a:lnTo>
                  <a:pt x="1714500" y="178594"/>
                </a:lnTo>
                <a:lnTo>
                  <a:pt x="1714500" y="178594"/>
                </a:lnTo>
                <a:lnTo>
                  <a:pt x="1714500" y="178594"/>
                </a:lnTo>
                <a:lnTo>
                  <a:pt x="1714500" y="178594"/>
                </a:lnTo>
                <a:lnTo>
                  <a:pt x="1705570" y="178594"/>
                </a:lnTo>
                <a:lnTo>
                  <a:pt x="1705570" y="178594"/>
                </a:lnTo>
                <a:lnTo>
                  <a:pt x="1705570" y="178594"/>
                </a:lnTo>
                <a:lnTo>
                  <a:pt x="1705570" y="178594"/>
                </a:lnTo>
                <a:lnTo>
                  <a:pt x="1705570" y="178594"/>
                </a:lnTo>
                <a:lnTo>
                  <a:pt x="1705570" y="178594"/>
                </a:lnTo>
                <a:lnTo>
                  <a:pt x="1696641" y="178594"/>
                </a:lnTo>
                <a:lnTo>
                  <a:pt x="1696641" y="178594"/>
                </a:lnTo>
                <a:lnTo>
                  <a:pt x="1687711" y="187524"/>
                </a:lnTo>
                <a:lnTo>
                  <a:pt x="1678781" y="205383"/>
                </a:lnTo>
                <a:lnTo>
                  <a:pt x="1669852" y="223242"/>
                </a:lnTo>
                <a:lnTo>
                  <a:pt x="1660922" y="241102"/>
                </a:lnTo>
                <a:lnTo>
                  <a:pt x="1660922" y="267891"/>
                </a:lnTo>
                <a:lnTo>
                  <a:pt x="1660922" y="303609"/>
                </a:lnTo>
                <a:lnTo>
                  <a:pt x="1660922" y="321469"/>
                </a:lnTo>
                <a:lnTo>
                  <a:pt x="1669852" y="348258"/>
                </a:lnTo>
                <a:lnTo>
                  <a:pt x="1678781" y="366117"/>
                </a:lnTo>
                <a:lnTo>
                  <a:pt x="1687711" y="383977"/>
                </a:lnTo>
                <a:lnTo>
                  <a:pt x="1705570" y="401836"/>
                </a:lnTo>
                <a:lnTo>
                  <a:pt x="1723430" y="410766"/>
                </a:lnTo>
                <a:lnTo>
                  <a:pt x="1750219" y="419695"/>
                </a:lnTo>
                <a:lnTo>
                  <a:pt x="1785938" y="419695"/>
                </a:lnTo>
                <a:lnTo>
                  <a:pt x="1830586" y="419695"/>
                </a:lnTo>
                <a:lnTo>
                  <a:pt x="1884164" y="419695"/>
                </a:lnTo>
                <a:lnTo>
                  <a:pt x="1946672" y="419695"/>
                </a:lnTo>
                <a:lnTo>
                  <a:pt x="2009180" y="410766"/>
                </a:lnTo>
                <a:lnTo>
                  <a:pt x="2089547" y="401836"/>
                </a:lnTo>
                <a:lnTo>
                  <a:pt x="2160984" y="383977"/>
                </a:lnTo>
                <a:lnTo>
                  <a:pt x="2241352" y="366117"/>
                </a:lnTo>
                <a:lnTo>
                  <a:pt x="2330649" y="339328"/>
                </a:lnTo>
                <a:lnTo>
                  <a:pt x="2419945" y="312539"/>
                </a:lnTo>
                <a:lnTo>
                  <a:pt x="2509242" y="276820"/>
                </a:lnTo>
                <a:lnTo>
                  <a:pt x="2598539" y="241102"/>
                </a:lnTo>
                <a:lnTo>
                  <a:pt x="2678906" y="214313"/>
                </a:lnTo>
                <a:lnTo>
                  <a:pt x="2759274" y="178594"/>
                </a:lnTo>
                <a:lnTo>
                  <a:pt x="2830711" y="151805"/>
                </a:lnTo>
                <a:lnTo>
                  <a:pt x="2902149" y="125016"/>
                </a:lnTo>
                <a:lnTo>
                  <a:pt x="2955727" y="107156"/>
                </a:lnTo>
                <a:lnTo>
                  <a:pt x="3000375" y="80367"/>
                </a:lnTo>
                <a:lnTo>
                  <a:pt x="3045024" y="62508"/>
                </a:lnTo>
                <a:lnTo>
                  <a:pt x="3080742" y="44649"/>
                </a:lnTo>
                <a:lnTo>
                  <a:pt x="3098602" y="26789"/>
                </a:lnTo>
                <a:lnTo>
                  <a:pt x="3116461" y="17859"/>
                </a:lnTo>
                <a:lnTo>
                  <a:pt x="3125391" y="8930"/>
                </a:lnTo>
                <a:lnTo>
                  <a:pt x="3134320" y="0"/>
                </a:lnTo>
                <a:lnTo>
                  <a:pt x="3143250" y="0"/>
                </a:lnTo>
                <a:lnTo>
                  <a:pt x="3143250" y="0"/>
                </a:lnTo>
                <a:lnTo>
                  <a:pt x="3143250" y="0"/>
                </a:lnTo>
                <a:lnTo>
                  <a:pt x="3143250" y="0"/>
                </a:lnTo>
                <a:lnTo>
                  <a:pt x="3134320" y="8930"/>
                </a:lnTo>
                <a:lnTo>
                  <a:pt x="3134320" y="17859"/>
                </a:lnTo>
                <a:lnTo>
                  <a:pt x="3125391" y="17859"/>
                </a:lnTo>
                <a:lnTo>
                  <a:pt x="3125391" y="26789"/>
                </a:lnTo>
                <a:lnTo>
                  <a:pt x="3116461" y="26789"/>
                </a:lnTo>
                <a:lnTo>
                  <a:pt x="3116461" y="35719"/>
                </a:lnTo>
                <a:lnTo>
                  <a:pt x="3116461" y="35719"/>
                </a:lnTo>
                <a:lnTo>
                  <a:pt x="3116461" y="26789"/>
                </a:lnTo>
                <a:lnTo>
                  <a:pt x="3116461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089797" y="1589484"/>
            <a:ext cx="625079" cy="44650"/>
          </a:xfrm>
          <a:custGeom>
            <a:avLst/>
            <a:gdLst/>
            <a:ahLst/>
            <a:cxnLst/>
            <a:rect l="0" t="0" r="0" b="0"/>
            <a:pathLst>
              <a:path w="625079" h="44650">
                <a:moveTo>
                  <a:pt x="0" y="44649"/>
                </a:moveTo>
                <a:lnTo>
                  <a:pt x="8930" y="44649"/>
                </a:lnTo>
                <a:lnTo>
                  <a:pt x="26789" y="44649"/>
                </a:lnTo>
                <a:lnTo>
                  <a:pt x="44648" y="35719"/>
                </a:lnTo>
                <a:lnTo>
                  <a:pt x="89297" y="35719"/>
                </a:lnTo>
                <a:lnTo>
                  <a:pt x="133945" y="35719"/>
                </a:lnTo>
                <a:lnTo>
                  <a:pt x="205383" y="26789"/>
                </a:lnTo>
                <a:lnTo>
                  <a:pt x="285750" y="26789"/>
                </a:lnTo>
                <a:lnTo>
                  <a:pt x="392906" y="17860"/>
                </a:lnTo>
                <a:lnTo>
                  <a:pt x="500062" y="17860"/>
                </a:lnTo>
                <a:lnTo>
                  <a:pt x="625078" y="0"/>
                </a:lnTo>
                <a:lnTo>
                  <a:pt x="625078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5009555" y="1473398"/>
            <a:ext cx="3607594" cy="98228"/>
          </a:xfrm>
          <a:custGeom>
            <a:avLst/>
            <a:gdLst/>
            <a:ahLst/>
            <a:cxnLst/>
            <a:rect l="0" t="0" r="0" b="0"/>
            <a:pathLst>
              <a:path w="3607594" h="98228">
                <a:moveTo>
                  <a:pt x="0" y="98227"/>
                </a:moveTo>
                <a:lnTo>
                  <a:pt x="160734" y="80367"/>
                </a:lnTo>
                <a:lnTo>
                  <a:pt x="348258" y="71438"/>
                </a:lnTo>
                <a:lnTo>
                  <a:pt x="535781" y="53578"/>
                </a:lnTo>
                <a:lnTo>
                  <a:pt x="750093" y="44649"/>
                </a:lnTo>
                <a:lnTo>
                  <a:pt x="964406" y="26789"/>
                </a:lnTo>
                <a:lnTo>
                  <a:pt x="1205508" y="17860"/>
                </a:lnTo>
                <a:lnTo>
                  <a:pt x="1446609" y="8930"/>
                </a:lnTo>
                <a:lnTo>
                  <a:pt x="1696640" y="8930"/>
                </a:lnTo>
                <a:lnTo>
                  <a:pt x="1937742" y="0"/>
                </a:lnTo>
                <a:lnTo>
                  <a:pt x="2187773" y="0"/>
                </a:lnTo>
                <a:lnTo>
                  <a:pt x="2437804" y="8930"/>
                </a:lnTo>
                <a:lnTo>
                  <a:pt x="2678906" y="17860"/>
                </a:lnTo>
                <a:lnTo>
                  <a:pt x="2911078" y="26789"/>
                </a:lnTo>
                <a:lnTo>
                  <a:pt x="3125390" y="35719"/>
                </a:lnTo>
                <a:lnTo>
                  <a:pt x="3312913" y="53578"/>
                </a:lnTo>
                <a:lnTo>
                  <a:pt x="3428999" y="62508"/>
                </a:lnTo>
                <a:lnTo>
                  <a:pt x="3500436" y="62508"/>
                </a:lnTo>
                <a:lnTo>
                  <a:pt x="3554015" y="62508"/>
                </a:lnTo>
                <a:lnTo>
                  <a:pt x="3607593" y="71438"/>
                </a:lnTo>
                <a:lnTo>
                  <a:pt x="3607593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5027414" y="1053703"/>
            <a:ext cx="187525" cy="366118"/>
          </a:xfrm>
          <a:custGeom>
            <a:avLst/>
            <a:gdLst/>
            <a:ahLst/>
            <a:cxnLst/>
            <a:rect l="0" t="0" r="0" b="0"/>
            <a:pathLst>
              <a:path w="187525" h="366118">
                <a:moveTo>
                  <a:pt x="98227" y="62508"/>
                </a:moveTo>
                <a:lnTo>
                  <a:pt x="98227" y="62508"/>
                </a:lnTo>
                <a:lnTo>
                  <a:pt x="107156" y="71438"/>
                </a:lnTo>
                <a:lnTo>
                  <a:pt x="107156" y="80367"/>
                </a:lnTo>
                <a:lnTo>
                  <a:pt x="107156" y="107156"/>
                </a:lnTo>
                <a:lnTo>
                  <a:pt x="98227" y="142875"/>
                </a:lnTo>
                <a:lnTo>
                  <a:pt x="89297" y="187524"/>
                </a:lnTo>
                <a:lnTo>
                  <a:pt x="80367" y="232172"/>
                </a:lnTo>
                <a:lnTo>
                  <a:pt x="62508" y="285750"/>
                </a:lnTo>
                <a:lnTo>
                  <a:pt x="44649" y="321469"/>
                </a:lnTo>
                <a:lnTo>
                  <a:pt x="26789" y="348258"/>
                </a:lnTo>
                <a:lnTo>
                  <a:pt x="17859" y="366117"/>
                </a:lnTo>
                <a:lnTo>
                  <a:pt x="0" y="366117"/>
                </a:lnTo>
                <a:lnTo>
                  <a:pt x="0" y="357187"/>
                </a:lnTo>
                <a:lnTo>
                  <a:pt x="0" y="330399"/>
                </a:lnTo>
                <a:lnTo>
                  <a:pt x="0" y="285750"/>
                </a:lnTo>
                <a:lnTo>
                  <a:pt x="17859" y="250031"/>
                </a:lnTo>
                <a:lnTo>
                  <a:pt x="26789" y="196453"/>
                </a:lnTo>
                <a:lnTo>
                  <a:pt x="53578" y="151805"/>
                </a:lnTo>
                <a:lnTo>
                  <a:pt x="71438" y="107156"/>
                </a:lnTo>
                <a:lnTo>
                  <a:pt x="98227" y="71438"/>
                </a:lnTo>
                <a:lnTo>
                  <a:pt x="125016" y="35719"/>
                </a:lnTo>
                <a:lnTo>
                  <a:pt x="151805" y="17859"/>
                </a:lnTo>
                <a:lnTo>
                  <a:pt x="169664" y="0"/>
                </a:lnTo>
                <a:lnTo>
                  <a:pt x="178594" y="0"/>
                </a:lnTo>
                <a:lnTo>
                  <a:pt x="187524" y="8930"/>
                </a:lnTo>
                <a:lnTo>
                  <a:pt x="187524" y="35719"/>
                </a:lnTo>
                <a:lnTo>
                  <a:pt x="178594" y="71438"/>
                </a:lnTo>
                <a:lnTo>
                  <a:pt x="169664" y="125016"/>
                </a:lnTo>
                <a:lnTo>
                  <a:pt x="151805" y="178594"/>
                </a:lnTo>
                <a:lnTo>
                  <a:pt x="142875" y="232172"/>
                </a:lnTo>
                <a:lnTo>
                  <a:pt x="133945" y="276820"/>
                </a:lnTo>
                <a:lnTo>
                  <a:pt x="133945" y="312539"/>
                </a:lnTo>
                <a:lnTo>
                  <a:pt x="133945" y="330399"/>
                </a:lnTo>
                <a:lnTo>
                  <a:pt x="133945" y="339328"/>
                </a:lnTo>
                <a:lnTo>
                  <a:pt x="142875" y="339328"/>
                </a:lnTo>
                <a:lnTo>
                  <a:pt x="142875" y="330399"/>
                </a:lnTo>
                <a:lnTo>
                  <a:pt x="142875" y="321469"/>
                </a:lnTo>
                <a:lnTo>
                  <a:pt x="133945" y="294680"/>
                </a:lnTo>
                <a:lnTo>
                  <a:pt x="116086" y="276820"/>
                </a:lnTo>
                <a:lnTo>
                  <a:pt x="116086" y="27682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4982766" y="1268016"/>
            <a:ext cx="312540" cy="44649"/>
          </a:xfrm>
          <a:custGeom>
            <a:avLst/>
            <a:gdLst/>
            <a:ahLst/>
            <a:cxnLst/>
            <a:rect l="0" t="0" r="0" b="0"/>
            <a:pathLst>
              <a:path w="312540" h="44649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29" y="26789"/>
                </a:lnTo>
                <a:lnTo>
                  <a:pt x="26789" y="35718"/>
                </a:lnTo>
                <a:lnTo>
                  <a:pt x="62507" y="44648"/>
                </a:lnTo>
                <a:lnTo>
                  <a:pt x="116086" y="44648"/>
                </a:lnTo>
                <a:lnTo>
                  <a:pt x="178593" y="44648"/>
                </a:lnTo>
                <a:lnTo>
                  <a:pt x="250031" y="44648"/>
                </a:lnTo>
                <a:lnTo>
                  <a:pt x="312539" y="35718"/>
                </a:lnTo>
                <a:lnTo>
                  <a:pt x="312539" y="3571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4625578" y="1526976"/>
            <a:ext cx="625079" cy="71439"/>
          </a:xfrm>
          <a:custGeom>
            <a:avLst/>
            <a:gdLst/>
            <a:ahLst/>
            <a:cxnLst/>
            <a:rect l="0" t="0" r="0" b="0"/>
            <a:pathLst>
              <a:path w="625079" h="71439">
                <a:moveTo>
                  <a:pt x="44649" y="71438"/>
                </a:moveTo>
                <a:lnTo>
                  <a:pt x="35719" y="71438"/>
                </a:lnTo>
                <a:lnTo>
                  <a:pt x="26789" y="71438"/>
                </a:lnTo>
                <a:lnTo>
                  <a:pt x="17860" y="62508"/>
                </a:lnTo>
                <a:lnTo>
                  <a:pt x="893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26789" y="62508"/>
                </a:lnTo>
                <a:lnTo>
                  <a:pt x="53578" y="53578"/>
                </a:lnTo>
                <a:lnTo>
                  <a:pt x="107156" y="44649"/>
                </a:lnTo>
                <a:lnTo>
                  <a:pt x="178594" y="26789"/>
                </a:lnTo>
                <a:lnTo>
                  <a:pt x="250031" y="17860"/>
                </a:lnTo>
                <a:lnTo>
                  <a:pt x="330399" y="8930"/>
                </a:lnTo>
                <a:lnTo>
                  <a:pt x="410766" y="0"/>
                </a:lnTo>
                <a:lnTo>
                  <a:pt x="473274" y="0"/>
                </a:lnTo>
                <a:lnTo>
                  <a:pt x="535781" y="0"/>
                </a:lnTo>
                <a:lnTo>
                  <a:pt x="580430" y="17860"/>
                </a:lnTo>
                <a:lnTo>
                  <a:pt x="607219" y="35719"/>
                </a:lnTo>
                <a:lnTo>
                  <a:pt x="625078" y="44649"/>
                </a:lnTo>
                <a:lnTo>
                  <a:pt x="625078" y="446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4580930" y="3134320"/>
            <a:ext cx="3437930" cy="142876"/>
          </a:xfrm>
          <a:custGeom>
            <a:avLst/>
            <a:gdLst/>
            <a:ahLst/>
            <a:cxnLst/>
            <a:rect l="0" t="0" r="0" b="0"/>
            <a:pathLst>
              <a:path w="3437930" h="142876">
                <a:moveTo>
                  <a:pt x="0" y="133945"/>
                </a:moveTo>
                <a:lnTo>
                  <a:pt x="0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0" y="142875"/>
                </a:lnTo>
                <a:lnTo>
                  <a:pt x="8929" y="142875"/>
                </a:lnTo>
                <a:lnTo>
                  <a:pt x="8929" y="142875"/>
                </a:lnTo>
                <a:lnTo>
                  <a:pt x="17859" y="142875"/>
                </a:lnTo>
                <a:lnTo>
                  <a:pt x="35718" y="133945"/>
                </a:lnTo>
                <a:lnTo>
                  <a:pt x="62508" y="133945"/>
                </a:lnTo>
                <a:lnTo>
                  <a:pt x="89297" y="133945"/>
                </a:lnTo>
                <a:lnTo>
                  <a:pt x="116086" y="133945"/>
                </a:lnTo>
                <a:lnTo>
                  <a:pt x="142875" y="125016"/>
                </a:lnTo>
                <a:lnTo>
                  <a:pt x="178593" y="125016"/>
                </a:lnTo>
                <a:lnTo>
                  <a:pt x="223242" y="116086"/>
                </a:lnTo>
                <a:lnTo>
                  <a:pt x="258961" y="116086"/>
                </a:lnTo>
                <a:lnTo>
                  <a:pt x="312539" y="116086"/>
                </a:lnTo>
                <a:lnTo>
                  <a:pt x="366117" y="107156"/>
                </a:lnTo>
                <a:lnTo>
                  <a:pt x="419695" y="107156"/>
                </a:lnTo>
                <a:lnTo>
                  <a:pt x="491133" y="107156"/>
                </a:lnTo>
                <a:lnTo>
                  <a:pt x="562570" y="107156"/>
                </a:lnTo>
                <a:lnTo>
                  <a:pt x="642937" y="98226"/>
                </a:lnTo>
                <a:lnTo>
                  <a:pt x="732234" y="89297"/>
                </a:lnTo>
                <a:lnTo>
                  <a:pt x="830461" y="80367"/>
                </a:lnTo>
                <a:lnTo>
                  <a:pt x="928687" y="71437"/>
                </a:lnTo>
                <a:lnTo>
                  <a:pt x="1035843" y="62508"/>
                </a:lnTo>
                <a:lnTo>
                  <a:pt x="1134070" y="53578"/>
                </a:lnTo>
                <a:lnTo>
                  <a:pt x="1241226" y="53578"/>
                </a:lnTo>
                <a:lnTo>
                  <a:pt x="1348383" y="44648"/>
                </a:lnTo>
                <a:lnTo>
                  <a:pt x="1464468" y="44648"/>
                </a:lnTo>
                <a:lnTo>
                  <a:pt x="1571625" y="44648"/>
                </a:lnTo>
                <a:lnTo>
                  <a:pt x="1687711" y="35719"/>
                </a:lnTo>
                <a:lnTo>
                  <a:pt x="1803797" y="35719"/>
                </a:lnTo>
                <a:lnTo>
                  <a:pt x="1919883" y="35719"/>
                </a:lnTo>
                <a:lnTo>
                  <a:pt x="2044898" y="35719"/>
                </a:lnTo>
                <a:lnTo>
                  <a:pt x="2169914" y="35719"/>
                </a:lnTo>
                <a:lnTo>
                  <a:pt x="2286000" y="35719"/>
                </a:lnTo>
                <a:lnTo>
                  <a:pt x="2411015" y="26789"/>
                </a:lnTo>
                <a:lnTo>
                  <a:pt x="2536031" y="26789"/>
                </a:lnTo>
                <a:lnTo>
                  <a:pt x="2652117" y="26789"/>
                </a:lnTo>
                <a:lnTo>
                  <a:pt x="2759273" y="17859"/>
                </a:lnTo>
                <a:lnTo>
                  <a:pt x="2866429" y="17859"/>
                </a:lnTo>
                <a:lnTo>
                  <a:pt x="2964656" y="17859"/>
                </a:lnTo>
                <a:lnTo>
                  <a:pt x="3062883" y="17859"/>
                </a:lnTo>
                <a:lnTo>
                  <a:pt x="3152179" y="8930"/>
                </a:lnTo>
                <a:lnTo>
                  <a:pt x="3223617" y="8930"/>
                </a:lnTo>
                <a:lnTo>
                  <a:pt x="3295054" y="8930"/>
                </a:lnTo>
                <a:lnTo>
                  <a:pt x="3357562" y="8930"/>
                </a:lnTo>
                <a:lnTo>
                  <a:pt x="3402211" y="8930"/>
                </a:lnTo>
                <a:lnTo>
                  <a:pt x="3437929" y="0"/>
                </a:lnTo>
                <a:lnTo>
                  <a:pt x="343792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5206008" y="2786063"/>
            <a:ext cx="62509" cy="241102"/>
          </a:xfrm>
          <a:custGeom>
            <a:avLst/>
            <a:gdLst/>
            <a:ahLst/>
            <a:cxnLst/>
            <a:rect l="0" t="0" r="0" b="0"/>
            <a:pathLst>
              <a:path w="62509" h="241102">
                <a:moveTo>
                  <a:pt x="0" y="17858"/>
                </a:moveTo>
                <a:lnTo>
                  <a:pt x="0" y="17858"/>
                </a:lnTo>
                <a:lnTo>
                  <a:pt x="8930" y="17858"/>
                </a:lnTo>
                <a:lnTo>
                  <a:pt x="17859" y="8929"/>
                </a:lnTo>
                <a:lnTo>
                  <a:pt x="26789" y="8929"/>
                </a:lnTo>
                <a:lnTo>
                  <a:pt x="35719" y="0"/>
                </a:lnTo>
                <a:lnTo>
                  <a:pt x="44648" y="8929"/>
                </a:lnTo>
                <a:lnTo>
                  <a:pt x="53578" y="17858"/>
                </a:lnTo>
                <a:lnTo>
                  <a:pt x="53578" y="26788"/>
                </a:lnTo>
                <a:lnTo>
                  <a:pt x="53578" y="53577"/>
                </a:lnTo>
                <a:lnTo>
                  <a:pt x="62508" y="80366"/>
                </a:lnTo>
                <a:lnTo>
                  <a:pt x="62508" y="107155"/>
                </a:lnTo>
                <a:lnTo>
                  <a:pt x="62508" y="142874"/>
                </a:lnTo>
                <a:lnTo>
                  <a:pt x="62508" y="178593"/>
                </a:lnTo>
                <a:lnTo>
                  <a:pt x="53578" y="205382"/>
                </a:lnTo>
                <a:lnTo>
                  <a:pt x="53578" y="223241"/>
                </a:lnTo>
                <a:lnTo>
                  <a:pt x="53578" y="232171"/>
                </a:lnTo>
                <a:lnTo>
                  <a:pt x="44648" y="241101"/>
                </a:lnTo>
                <a:lnTo>
                  <a:pt x="44648" y="232171"/>
                </a:lnTo>
                <a:lnTo>
                  <a:pt x="35719" y="232171"/>
                </a:lnTo>
                <a:lnTo>
                  <a:pt x="17859" y="214312"/>
                </a:lnTo>
                <a:lnTo>
                  <a:pt x="8930" y="196452"/>
                </a:lnTo>
                <a:lnTo>
                  <a:pt x="8930" y="19645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5089922" y="2777133"/>
            <a:ext cx="375048" cy="107157"/>
          </a:xfrm>
          <a:custGeom>
            <a:avLst/>
            <a:gdLst/>
            <a:ahLst/>
            <a:cxnLst/>
            <a:rect l="0" t="0" r="0" b="0"/>
            <a:pathLst>
              <a:path w="375048" h="107157">
                <a:moveTo>
                  <a:pt x="0" y="62507"/>
                </a:moveTo>
                <a:lnTo>
                  <a:pt x="8930" y="62507"/>
                </a:lnTo>
                <a:lnTo>
                  <a:pt x="8930" y="53578"/>
                </a:lnTo>
                <a:lnTo>
                  <a:pt x="26789" y="44648"/>
                </a:lnTo>
                <a:lnTo>
                  <a:pt x="53578" y="35718"/>
                </a:lnTo>
                <a:lnTo>
                  <a:pt x="89297" y="26788"/>
                </a:lnTo>
                <a:lnTo>
                  <a:pt x="142875" y="8930"/>
                </a:lnTo>
                <a:lnTo>
                  <a:pt x="196453" y="8930"/>
                </a:lnTo>
                <a:lnTo>
                  <a:pt x="258961" y="0"/>
                </a:lnTo>
                <a:lnTo>
                  <a:pt x="312539" y="0"/>
                </a:lnTo>
                <a:lnTo>
                  <a:pt x="357187" y="0"/>
                </a:lnTo>
                <a:lnTo>
                  <a:pt x="375047" y="8930"/>
                </a:lnTo>
                <a:lnTo>
                  <a:pt x="375047" y="17859"/>
                </a:lnTo>
                <a:lnTo>
                  <a:pt x="348258" y="35718"/>
                </a:lnTo>
                <a:lnTo>
                  <a:pt x="303609" y="44648"/>
                </a:lnTo>
                <a:lnTo>
                  <a:pt x="250031" y="62507"/>
                </a:lnTo>
                <a:lnTo>
                  <a:pt x="196453" y="89296"/>
                </a:lnTo>
                <a:lnTo>
                  <a:pt x="151805" y="98226"/>
                </a:lnTo>
                <a:lnTo>
                  <a:pt x="116086" y="107156"/>
                </a:lnTo>
                <a:lnTo>
                  <a:pt x="116086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5179219" y="2875359"/>
            <a:ext cx="383977" cy="160735"/>
          </a:xfrm>
          <a:custGeom>
            <a:avLst/>
            <a:gdLst/>
            <a:ahLst/>
            <a:cxnLst/>
            <a:rect l="0" t="0" r="0" b="0"/>
            <a:pathLst>
              <a:path w="383977" h="160735">
                <a:moveTo>
                  <a:pt x="35719" y="17859"/>
                </a:moveTo>
                <a:lnTo>
                  <a:pt x="71437" y="17859"/>
                </a:lnTo>
                <a:lnTo>
                  <a:pt x="125015" y="17859"/>
                </a:lnTo>
                <a:lnTo>
                  <a:pt x="196453" y="8930"/>
                </a:lnTo>
                <a:lnTo>
                  <a:pt x="258961" y="0"/>
                </a:lnTo>
                <a:lnTo>
                  <a:pt x="321469" y="0"/>
                </a:lnTo>
                <a:lnTo>
                  <a:pt x="366117" y="0"/>
                </a:lnTo>
                <a:lnTo>
                  <a:pt x="383976" y="8930"/>
                </a:lnTo>
                <a:lnTo>
                  <a:pt x="383976" y="17859"/>
                </a:lnTo>
                <a:lnTo>
                  <a:pt x="348258" y="35719"/>
                </a:lnTo>
                <a:lnTo>
                  <a:pt x="285750" y="53578"/>
                </a:lnTo>
                <a:lnTo>
                  <a:pt x="214312" y="80367"/>
                </a:lnTo>
                <a:lnTo>
                  <a:pt x="133945" y="116086"/>
                </a:lnTo>
                <a:lnTo>
                  <a:pt x="71437" y="142875"/>
                </a:lnTo>
                <a:lnTo>
                  <a:pt x="26789" y="160734"/>
                </a:lnTo>
                <a:lnTo>
                  <a:pt x="0" y="151805"/>
                </a:lnTo>
                <a:lnTo>
                  <a:pt x="0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4232672" y="3027164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4679156" y="3259336"/>
            <a:ext cx="1660923" cy="267891"/>
          </a:xfrm>
          <a:custGeom>
            <a:avLst/>
            <a:gdLst/>
            <a:ahLst/>
            <a:cxnLst/>
            <a:rect l="0" t="0" r="0" b="0"/>
            <a:pathLst>
              <a:path w="1660923" h="267891">
                <a:moveTo>
                  <a:pt x="8930" y="53578"/>
                </a:moveTo>
                <a:lnTo>
                  <a:pt x="8930" y="44648"/>
                </a:lnTo>
                <a:lnTo>
                  <a:pt x="893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62507"/>
                </a:lnTo>
                <a:lnTo>
                  <a:pt x="0" y="71437"/>
                </a:lnTo>
                <a:lnTo>
                  <a:pt x="0" y="80367"/>
                </a:lnTo>
                <a:lnTo>
                  <a:pt x="0" y="98226"/>
                </a:lnTo>
                <a:lnTo>
                  <a:pt x="0" y="116085"/>
                </a:lnTo>
                <a:lnTo>
                  <a:pt x="0" y="142875"/>
                </a:lnTo>
                <a:lnTo>
                  <a:pt x="0" y="169664"/>
                </a:lnTo>
                <a:lnTo>
                  <a:pt x="0" y="187523"/>
                </a:lnTo>
                <a:lnTo>
                  <a:pt x="8930" y="205382"/>
                </a:lnTo>
                <a:lnTo>
                  <a:pt x="8930" y="223242"/>
                </a:lnTo>
                <a:lnTo>
                  <a:pt x="26789" y="241101"/>
                </a:lnTo>
                <a:lnTo>
                  <a:pt x="35719" y="250031"/>
                </a:lnTo>
                <a:lnTo>
                  <a:pt x="53578" y="250031"/>
                </a:lnTo>
                <a:lnTo>
                  <a:pt x="80367" y="250031"/>
                </a:lnTo>
                <a:lnTo>
                  <a:pt x="107157" y="241101"/>
                </a:lnTo>
                <a:lnTo>
                  <a:pt x="142875" y="232171"/>
                </a:lnTo>
                <a:lnTo>
                  <a:pt x="178594" y="214312"/>
                </a:lnTo>
                <a:lnTo>
                  <a:pt x="205383" y="196453"/>
                </a:lnTo>
                <a:lnTo>
                  <a:pt x="241102" y="169664"/>
                </a:lnTo>
                <a:lnTo>
                  <a:pt x="267891" y="151804"/>
                </a:lnTo>
                <a:lnTo>
                  <a:pt x="285750" y="125015"/>
                </a:lnTo>
                <a:lnTo>
                  <a:pt x="303610" y="107156"/>
                </a:lnTo>
                <a:lnTo>
                  <a:pt x="321469" y="80367"/>
                </a:lnTo>
                <a:lnTo>
                  <a:pt x="330399" y="62507"/>
                </a:lnTo>
                <a:lnTo>
                  <a:pt x="330399" y="53578"/>
                </a:lnTo>
                <a:lnTo>
                  <a:pt x="339328" y="44648"/>
                </a:lnTo>
                <a:lnTo>
                  <a:pt x="330399" y="44648"/>
                </a:lnTo>
                <a:lnTo>
                  <a:pt x="330399" y="53578"/>
                </a:lnTo>
                <a:lnTo>
                  <a:pt x="321469" y="62507"/>
                </a:lnTo>
                <a:lnTo>
                  <a:pt x="321469" y="62507"/>
                </a:lnTo>
                <a:lnTo>
                  <a:pt x="312539" y="71437"/>
                </a:lnTo>
                <a:lnTo>
                  <a:pt x="303610" y="80367"/>
                </a:lnTo>
                <a:lnTo>
                  <a:pt x="303610" y="80367"/>
                </a:lnTo>
                <a:lnTo>
                  <a:pt x="294680" y="89296"/>
                </a:lnTo>
                <a:lnTo>
                  <a:pt x="294680" y="89296"/>
                </a:lnTo>
                <a:lnTo>
                  <a:pt x="294680" y="80367"/>
                </a:lnTo>
                <a:lnTo>
                  <a:pt x="294680" y="80367"/>
                </a:lnTo>
                <a:lnTo>
                  <a:pt x="303610" y="71437"/>
                </a:lnTo>
                <a:lnTo>
                  <a:pt x="303610" y="71437"/>
                </a:lnTo>
                <a:lnTo>
                  <a:pt x="312539" y="71437"/>
                </a:lnTo>
                <a:lnTo>
                  <a:pt x="312539" y="62507"/>
                </a:lnTo>
                <a:lnTo>
                  <a:pt x="312539" y="71437"/>
                </a:lnTo>
                <a:lnTo>
                  <a:pt x="321469" y="71437"/>
                </a:lnTo>
                <a:lnTo>
                  <a:pt x="321469" y="71437"/>
                </a:lnTo>
                <a:lnTo>
                  <a:pt x="321469" y="80367"/>
                </a:lnTo>
                <a:lnTo>
                  <a:pt x="330399" y="89296"/>
                </a:lnTo>
                <a:lnTo>
                  <a:pt x="330399" y="107156"/>
                </a:lnTo>
                <a:lnTo>
                  <a:pt x="330399" y="116085"/>
                </a:lnTo>
                <a:lnTo>
                  <a:pt x="330399" y="133945"/>
                </a:lnTo>
                <a:lnTo>
                  <a:pt x="339328" y="142875"/>
                </a:lnTo>
                <a:lnTo>
                  <a:pt x="339328" y="169664"/>
                </a:lnTo>
                <a:lnTo>
                  <a:pt x="348258" y="187523"/>
                </a:lnTo>
                <a:lnTo>
                  <a:pt x="357188" y="205382"/>
                </a:lnTo>
                <a:lnTo>
                  <a:pt x="366117" y="223242"/>
                </a:lnTo>
                <a:lnTo>
                  <a:pt x="375047" y="241101"/>
                </a:lnTo>
                <a:lnTo>
                  <a:pt x="392907" y="250031"/>
                </a:lnTo>
                <a:lnTo>
                  <a:pt x="419696" y="258960"/>
                </a:lnTo>
                <a:lnTo>
                  <a:pt x="446485" y="258960"/>
                </a:lnTo>
                <a:lnTo>
                  <a:pt x="482203" y="250031"/>
                </a:lnTo>
                <a:lnTo>
                  <a:pt x="517922" y="232171"/>
                </a:lnTo>
                <a:lnTo>
                  <a:pt x="553641" y="214312"/>
                </a:lnTo>
                <a:lnTo>
                  <a:pt x="580430" y="196453"/>
                </a:lnTo>
                <a:lnTo>
                  <a:pt x="607219" y="178593"/>
                </a:lnTo>
                <a:lnTo>
                  <a:pt x="634008" y="160734"/>
                </a:lnTo>
                <a:lnTo>
                  <a:pt x="651867" y="133945"/>
                </a:lnTo>
                <a:lnTo>
                  <a:pt x="660797" y="116085"/>
                </a:lnTo>
                <a:lnTo>
                  <a:pt x="678657" y="89296"/>
                </a:lnTo>
                <a:lnTo>
                  <a:pt x="687586" y="80367"/>
                </a:lnTo>
                <a:lnTo>
                  <a:pt x="696516" y="53578"/>
                </a:lnTo>
                <a:lnTo>
                  <a:pt x="705446" y="44648"/>
                </a:lnTo>
                <a:lnTo>
                  <a:pt x="714375" y="26789"/>
                </a:lnTo>
                <a:lnTo>
                  <a:pt x="723305" y="17859"/>
                </a:lnTo>
                <a:lnTo>
                  <a:pt x="723305" y="8929"/>
                </a:lnTo>
                <a:lnTo>
                  <a:pt x="723305" y="8929"/>
                </a:lnTo>
                <a:lnTo>
                  <a:pt x="723305" y="8929"/>
                </a:lnTo>
                <a:lnTo>
                  <a:pt x="723305" y="8929"/>
                </a:lnTo>
                <a:lnTo>
                  <a:pt x="714375" y="8929"/>
                </a:lnTo>
                <a:lnTo>
                  <a:pt x="705446" y="17859"/>
                </a:lnTo>
                <a:lnTo>
                  <a:pt x="705446" y="17859"/>
                </a:lnTo>
                <a:lnTo>
                  <a:pt x="705446" y="26789"/>
                </a:lnTo>
                <a:lnTo>
                  <a:pt x="696516" y="35718"/>
                </a:lnTo>
                <a:lnTo>
                  <a:pt x="696516" y="35718"/>
                </a:lnTo>
                <a:lnTo>
                  <a:pt x="696516" y="35718"/>
                </a:lnTo>
                <a:lnTo>
                  <a:pt x="705446" y="35718"/>
                </a:lnTo>
                <a:lnTo>
                  <a:pt x="705446" y="35718"/>
                </a:lnTo>
                <a:lnTo>
                  <a:pt x="705446" y="35718"/>
                </a:lnTo>
                <a:lnTo>
                  <a:pt x="705446" y="26789"/>
                </a:lnTo>
                <a:lnTo>
                  <a:pt x="705446" y="26789"/>
                </a:lnTo>
                <a:lnTo>
                  <a:pt x="705446" y="26789"/>
                </a:lnTo>
                <a:lnTo>
                  <a:pt x="705446" y="26789"/>
                </a:lnTo>
                <a:lnTo>
                  <a:pt x="705446" y="35718"/>
                </a:lnTo>
                <a:lnTo>
                  <a:pt x="705446" y="35718"/>
                </a:lnTo>
                <a:lnTo>
                  <a:pt x="696516" y="44648"/>
                </a:lnTo>
                <a:lnTo>
                  <a:pt x="696516" y="62507"/>
                </a:lnTo>
                <a:lnTo>
                  <a:pt x="696516" y="80367"/>
                </a:lnTo>
                <a:lnTo>
                  <a:pt x="696516" y="98226"/>
                </a:lnTo>
                <a:lnTo>
                  <a:pt x="696516" y="125015"/>
                </a:lnTo>
                <a:lnTo>
                  <a:pt x="705446" y="151804"/>
                </a:lnTo>
                <a:lnTo>
                  <a:pt x="723305" y="169664"/>
                </a:lnTo>
                <a:lnTo>
                  <a:pt x="732235" y="196453"/>
                </a:lnTo>
                <a:lnTo>
                  <a:pt x="759024" y="205382"/>
                </a:lnTo>
                <a:lnTo>
                  <a:pt x="785813" y="214312"/>
                </a:lnTo>
                <a:lnTo>
                  <a:pt x="803672" y="223242"/>
                </a:lnTo>
                <a:lnTo>
                  <a:pt x="830461" y="214312"/>
                </a:lnTo>
                <a:lnTo>
                  <a:pt x="857250" y="214312"/>
                </a:lnTo>
                <a:lnTo>
                  <a:pt x="875110" y="205382"/>
                </a:lnTo>
                <a:lnTo>
                  <a:pt x="901899" y="196453"/>
                </a:lnTo>
                <a:lnTo>
                  <a:pt x="919758" y="196453"/>
                </a:lnTo>
                <a:lnTo>
                  <a:pt x="937617" y="187523"/>
                </a:lnTo>
                <a:lnTo>
                  <a:pt x="946547" y="169664"/>
                </a:lnTo>
                <a:lnTo>
                  <a:pt x="955477" y="160734"/>
                </a:lnTo>
                <a:lnTo>
                  <a:pt x="973336" y="142875"/>
                </a:lnTo>
                <a:lnTo>
                  <a:pt x="982266" y="116085"/>
                </a:lnTo>
                <a:lnTo>
                  <a:pt x="982266" y="98226"/>
                </a:lnTo>
                <a:lnTo>
                  <a:pt x="991196" y="80367"/>
                </a:lnTo>
                <a:lnTo>
                  <a:pt x="991196" y="71437"/>
                </a:lnTo>
                <a:lnTo>
                  <a:pt x="991196" y="53578"/>
                </a:lnTo>
                <a:lnTo>
                  <a:pt x="1000125" y="44648"/>
                </a:lnTo>
                <a:lnTo>
                  <a:pt x="1000125" y="35718"/>
                </a:lnTo>
                <a:lnTo>
                  <a:pt x="1000125" y="35718"/>
                </a:lnTo>
                <a:lnTo>
                  <a:pt x="1000125" y="26789"/>
                </a:lnTo>
                <a:lnTo>
                  <a:pt x="1000125" y="26789"/>
                </a:lnTo>
                <a:lnTo>
                  <a:pt x="1000125" y="26789"/>
                </a:lnTo>
                <a:lnTo>
                  <a:pt x="1000125" y="17859"/>
                </a:lnTo>
                <a:lnTo>
                  <a:pt x="1000125" y="8929"/>
                </a:lnTo>
                <a:lnTo>
                  <a:pt x="1009055" y="8929"/>
                </a:lnTo>
                <a:lnTo>
                  <a:pt x="1009055" y="8929"/>
                </a:lnTo>
                <a:lnTo>
                  <a:pt x="1009055" y="8929"/>
                </a:lnTo>
                <a:lnTo>
                  <a:pt x="1009055" y="0"/>
                </a:lnTo>
                <a:lnTo>
                  <a:pt x="1009055" y="0"/>
                </a:lnTo>
                <a:lnTo>
                  <a:pt x="1009055" y="8929"/>
                </a:lnTo>
                <a:lnTo>
                  <a:pt x="1009055" y="8929"/>
                </a:lnTo>
                <a:lnTo>
                  <a:pt x="1009055" y="8929"/>
                </a:lnTo>
                <a:lnTo>
                  <a:pt x="1009055" y="8929"/>
                </a:lnTo>
                <a:lnTo>
                  <a:pt x="1009055" y="8929"/>
                </a:lnTo>
                <a:lnTo>
                  <a:pt x="1009055" y="17859"/>
                </a:lnTo>
                <a:lnTo>
                  <a:pt x="1000125" y="17859"/>
                </a:lnTo>
                <a:lnTo>
                  <a:pt x="1000125" y="17859"/>
                </a:lnTo>
                <a:lnTo>
                  <a:pt x="1000125" y="17859"/>
                </a:lnTo>
                <a:lnTo>
                  <a:pt x="1000125" y="17859"/>
                </a:lnTo>
                <a:lnTo>
                  <a:pt x="1000125" y="17859"/>
                </a:lnTo>
                <a:lnTo>
                  <a:pt x="1000125" y="17859"/>
                </a:lnTo>
                <a:lnTo>
                  <a:pt x="1000125" y="17859"/>
                </a:lnTo>
                <a:lnTo>
                  <a:pt x="1000125" y="17859"/>
                </a:lnTo>
                <a:lnTo>
                  <a:pt x="1000125" y="17859"/>
                </a:lnTo>
                <a:lnTo>
                  <a:pt x="1000125" y="17859"/>
                </a:lnTo>
                <a:lnTo>
                  <a:pt x="1000125" y="17859"/>
                </a:lnTo>
                <a:lnTo>
                  <a:pt x="1000125" y="26789"/>
                </a:lnTo>
                <a:lnTo>
                  <a:pt x="1000125" y="26789"/>
                </a:lnTo>
                <a:lnTo>
                  <a:pt x="1000125" y="35718"/>
                </a:lnTo>
                <a:lnTo>
                  <a:pt x="1000125" y="44648"/>
                </a:lnTo>
                <a:lnTo>
                  <a:pt x="1000125" y="62507"/>
                </a:lnTo>
                <a:lnTo>
                  <a:pt x="1000125" y="89296"/>
                </a:lnTo>
                <a:lnTo>
                  <a:pt x="1000125" y="116085"/>
                </a:lnTo>
                <a:lnTo>
                  <a:pt x="1009055" y="151804"/>
                </a:lnTo>
                <a:lnTo>
                  <a:pt x="1017985" y="178593"/>
                </a:lnTo>
                <a:lnTo>
                  <a:pt x="1026914" y="205382"/>
                </a:lnTo>
                <a:lnTo>
                  <a:pt x="1035844" y="223242"/>
                </a:lnTo>
                <a:lnTo>
                  <a:pt x="1053703" y="241101"/>
                </a:lnTo>
                <a:lnTo>
                  <a:pt x="1062633" y="250031"/>
                </a:lnTo>
                <a:lnTo>
                  <a:pt x="1080492" y="258960"/>
                </a:lnTo>
                <a:lnTo>
                  <a:pt x="1098352" y="250031"/>
                </a:lnTo>
                <a:lnTo>
                  <a:pt x="1116211" y="250031"/>
                </a:lnTo>
                <a:lnTo>
                  <a:pt x="1143000" y="232171"/>
                </a:lnTo>
                <a:lnTo>
                  <a:pt x="1169789" y="223242"/>
                </a:lnTo>
                <a:lnTo>
                  <a:pt x="1196578" y="205382"/>
                </a:lnTo>
                <a:lnTo>
                  <a:pt x="1223367" y="178593"/>
                </a:lnTo>
                <a:lnTo>
                  <a:pt x="1250157" y="160734"/>
                </a:lnTo>
                <a:lnTo>
                  <a:pt x="1276946" y="133945"/>
                </a:lnTo>
                <a:lnTo>
                  <a:pt x="1285875" y="107156"/>
                </a:lnTo>
                <a:lnTo>
                  <a:pt x="1303735" y="89296"/>
                </a:lnTo>
                <a:lnTo>
                  <a:pt x="1312664" y="71437"/>
                </a:lnTo>
                <a:lnTo>
                  <a:pt x="1321594" y="53578"/>
                </a:lnTo>
                <a:lnTo>
                  <a:pt x="1321594" y="35718"/>
                </a:lnTo>
                <a:lnTo>
                  <a:pt x="1330524" y="26789"/>
                </a:lnTo>
                <a:lnTo>
                  <a:pt x="1330524" y="1785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30524" y="8929"/>
                </a:lnTo>
                <a:lnTo>
                  <a:pt x="1321594" y="8929"/>
                </a:lnTo>
                <a:lnTo>
                  <a:pt x="1321594" y="8929"/>
                </a:lnTo>
                <a:lnTo>
                  <a:pt x="1321594" y="8929"/>
                </a:lnTo>
                <a:lnTo>
                  <a:pt x="1321594" y="8929"/>
                </a:lnTo>
                <a:lnTo>
                  <a:pt x="1321594" y="8929"/>
                </a:lnTo>
                <a:lnTo>
                  <a:pt x="1321594" y="8929"/>
                </a:lnTo>
                <a:lnTo>
                  <a:pt x="1321594" y="8929"/>
                </a:lnTo>
                <a:lnTo>
                  <a:pt x="1321594" y="17859"/>
                </a:lnTo>
                <a:lnTo>
                  <a:pt x="1321594" y="17859"/>
                </a:lnTo>
                <a:lnTo>
                  <a:pt x="1321594" y="17859"/>
                </a:lnTo>
                <a:lnTo>
                  <a:pt x="1321594" y="17859"/>
                </a:lnTo>
                <a:lnTo>
                  <a:pt x="1321594" y="26789"/>
                </a:lnTo>
                <a:lnTo>
                  <a:pt x="1321594" y="26789"/>
                </a:lnTo>
                <a:lnTo>
                  <a:pt x="1321594" y="26789"/>
                </a:lnTo>
                <a:lnTo>
                  <a:pt x="1321594" y="26789"/>
                </a:lnTo>
                <a:lnTo>
                  <a:pt x="1321594" y="35718"/>
                </a:lnTo>
                <a:lnTo>
                  <a:pt x="1312664" y="44648"/>
                </a:lnTo>
                <a:lnTo>
                  <a:pt x="1312664" y="62507"/>
                </a:lnTo>
                <a:lnTo>
                  <a:pt x="1312664" y="89296"/>
                </a:lnTo>
                <a:lnTo>
                  <a:pt x="1312664" y="116085"/>
                </a:lnTo>
                <a:lnTo>
                  <a:pt x="1312664" y="151804"/>
                </a:lnTo>
                <a:lnTo>
                  <a:pt x="1312664" y="178593"/>
                </a:lnTo>
                <a:lnTo>
                  <a:pt x="1321594" y="205382"/>
                </a:lnTo>
                <a:lnTo>
                  <a:pt x="1330524" y="232171"/>
                </a:lnTo>
                <a:lnTo>
                  <a:pt x="1348383" y="250031"/>
                </a:lnTo>
                <a:lnTo>
                  <a:pt x="1357313" y="258960"/>
                </a:lnTo>
                <a:lnTo>
                  <a:pt x="1375172" y="267890"/>
                </a:lnTo>
                <a:lnTo>
                  <a:pt x="1393032" y="267890"/>
                </a:lnTo>
                <a:lnTo>
                  <a:pt x="1419821" y="258960"/>
                </a:lnTo>
                <a:lnTo>
                  <a:pt x="1437680" y="250031"/>
                </a:lnTo>
                <a:lnTo>
                  <a:pt x="1464469" y="232171"/>
                </a:lnTo>
                <a:lnTo>
                  <a:pt x="1500188" y="223242"/>
                </a:lnTo>
                <a:lnTo>
                  <a:pt x="1518047" y="205382"/>
                </a:lnTo>
                <a:lnTo>
                  <a:pt x="1544836" y="187523"/>
                </a:lnTo>
                <a:lnTo>
                  <a:pt x="1571625" y="169664"/>
                </a:lnTo>
                <a:lnTo>
                  <a:pt x="1589485" y="151804"/>
                </a:lnTo>
                <a:lnTo>
                  <a:pt x="1607344" y="142875"/>
                </a:lnTo>
                <a:lnTo>
                  <a:pt x="1625203" y="125015"/>
                </a:lnTo>
                <a:lnTo>
                  <a:pt x="1643063" y="116085"/>
                </a:lnTo>
                <a:lnTo>
                  <a:pt x="1651992" y="107156"/>
                </a:lnTo>
                <a:lnTo>
                  <a:pt x="1660922" y="98226"/>
                </a:lnTo>
                <a:lnTo>
                  <a:pt x="1660922" y="89296"/>
                </a:lnTo>
                <a:lnTo>
                  <a:pt x="1660922" y="89296"/>
                </a:lnTo>
                <a:lnTo>
                  <a:pt x="1660922" y="80367"/>
                </a:lnTo>
                <a:lnTo>
                  <a:pt x="1660922" y="80367"/>
                </a:lnTo>
                <a:lnTo>
                  <a:pt x="1651992" y="71437"/>
                </a:lnTo>
                <a:lnTo>
                  <a:pt x="1651992" y="71437"/>
                </a:lnTo>
                <a:lnTo>
                  <a:pt x="1651992" y="62507"/>
                </a:lnTo>
                <a:lnTo>
                  <a:pt x="1651992" y="62507"/>
                </a:lnTo>
                <a:lnTo>
                  <a:pt x="1651992" y="53578"/>
                </a:lnTo>
                <a:lnTo>
                  <a:pt x="1651992" y="53578"/>
                </a:lnTo>
                <a:lnTo>
                  <a:pt x="1651992" y="53578"/>
                </a:lnTo>
                <a:lnTo>
                  <a:pt x="1651992" y="53578"/>
                </a:lnTo>
                <a:lnTo>
                  <a:pt x="1651992" y="53578"/>
                </a:lnTo>
                <a:lnTo>
                  <a:pt x="1651992" y="53578"/>
                </a:lnTo>
                <a:lnTo>
                  <a:pt x="1651992" y="62507"/>
                </a:lnTo>
                <a:lnTo>
                  <a:pt x="1651992" y="62507"/>
                </a:lnTo>
                <a:lnTo>
                  <a:pt x="1643063" y="62507"/>
                </a:lnTo>
                <a:lnTo>
                  <a:pt x="1643063" y="71437"/>
                </a:lnTo>
                <a:lnTo>
                  <a:pt x="1634133" y="71437"/>
                </a:lnTo>
                <a:lnTo>
                  <a:pt x="1634133" y="71437"/>
                </a:lnTo>
                <a:lnTo>
                  <a:pt x="1634133" y="7143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4786313" y="3937992"/>
            <a:ext cx="223243" cy="196454"/>
          </a:xfrm>
          <a:custGeom>
            <a:avLst/>
            <a:gdLst/>
            <a:ahLst/>
            <a:cxnLst/>
            <a:rect l="0" t="0" r="0" b="0"/>
            <a:pathLst>
              <a:path w="223243" h="196454">
                <a:moveTo>
                  <a:pt x="223242" y="8929"/>
                </a:moveTo>
                <a:lnTo>
                  <a:pt x="223242" y="8929"/>
                </a:lnTo>
                <a:lnTo>
                  <a:pt x="214312" y="8929"/>
                </a:lnTo>
                <a:lnTo>
                  <a:pt x="205382" y="8929"/>
                </a:lnTo>
                <a:lnTo>
                  <a:pt x="196453" y="0"/>
                </a:lnTo>
                <a:lnTo>
                  <a:pt x="178593" y="8929"/>
                </a:lnTo>
                <a:lnTo>
                  <a:pt x="160734" y="8929"/>
                </a:lnTo>
                <a:lnTo>
                  <a:pt x="133945" y="17859"/>
                </a:lnTo>
                <a:lnTo>
                  <a:pt x="107156" y="35719"/>
                </a:lnTo>
                <a:lnTo>
                  <a:pt x="80367" y="53578"/>
                </a:lnTo>
                <a:lnTo>
                  <a:pt x="53578" y="80367"/>
                </a:lnTo>
                <a:lnTo>
                  <a:pt x="26789" y="98226"/>
                </a:lnTo>
                <a:lnTo>
                  <a:pt x="8929" y="125015"/>
                </a:lnTo>
                <a:lnTo>
                  <a:pt x="0" y="142875"/>
                </a:lnTo>
                <a:lnTo>
                  <a:pt x="0" y="169664"/>
                </a:lnTo>
                <a:lnTo>
                  <a:pt x="17859" y="178594"/>
                </a:lnTo>
                <a:lnTo>
                  <a:pt x="44648" y="187523"/>
                </a:lnTo>
                <a:lnTo>
                  <a:pt x="89296" y="196453"/>
                </a:lnTo>
                <a:lnTo>
                  <a:pt x="133945" y="196453"/>
                </a:lnTo>
                <a:lnTo>
                  <a:pt x="178593" y="187523"/>
                </a:lnTo>
                <a:lnTo>
                  <a:pt x="178593" y="18752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4616648" y="4455914"/>
            <a:ext cx="3768329" cy="98227"/>
          </a:xfrm>
          <a:custGeom>
            <a:avLst/>
            <a:gdLst/>
            <a:ahLst/>
            <a:cxnLst/>
            <a:rect l="0" t="0" r="0" b="0"/>
            <a:pathLst>
              <a:path w="3768329" h="98227">
                <a:moveTo>
                  <a:pt x="17860" y="71437"/>
                </a:moveTo>
                <a:lnTo>
                  <a:pt x="8930" y="71437"/>
                </a:lnTo>
                <a:lnTo>
                  <a:pt x="8930" y="71437"/>
                </a:lnTo>
                <a:lnTo>
                  <a:pt x="0" y="7143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17860" y="89297"/>
                </a:lnTo>
                <a:lnTo>
                  <a:pt x="35719" y="89297"/>
                </a:lnTo>
                <a:lnTo>
                  <a:pt x="53579" y="89297"/>
                </a:lnTo>
                <a:lnTo>
                  <a:pt x="80368" y="98226"/>
                </a:lnTo>
                <a:lnTo>
                  <a:pt x="116086" y="98226"/>
                </a:lnTo>
                <a:lnTo>
                  <a:pt x="151805" y="98226"/>
                </a:lnTo>
                <a:lnTo>
                  <a:pt x="196454" y="98226"/>
                </a:lnTo>
                <a:lnTo>
                  <a:pt x="250032" y="89297"/>
                </a:lnTo>
                <a:lnTo>
                  <a:pt x="303610" y="89297"/>
                </a:lnTo>
                <a:lnTo>
                  <a:pt x="375047" y="80367"/>
                </a:lnTo>
                <a:lnTo>
                  <a:pt x="446485" y="71437"/>
                </a:lnTo>
                <a:lnTo>
                  <a:pt x="517922" y="62507"/>
                </a:lnTo>
                <a:lnTo>
                  <a:pt x="598290" y="53578"/>
                </a:lnTo>
                <a:lnTo>
                  <a:pt x="678657" y="44648"/>
                </a:lnTo>
                <a:lnTo>
                  <a:pt x="767954" y="44648"/>
                </a:lnTo>
                <a:lnTo>
                  <a:pt x="857250" y="35718"/>
                </a:lnTo>
                <a:lnTo>
                  <a:pt x="955477" y="26789"/>
                </a:lnTo>
                <a:lnTo>
                  <a:pt x="1053704" y="26789"/>
                </a:lnTo>
                <a:lnTo>
                  <a:pt x="1151930" y="17859"/>
                </a:lnTo>
                <a:lnTo>
                  <a:pt x="1259086" y="17859"/>
                </a:lnTo>
                <a:lnTo>
                  <a:pt x="1366243" y="8929"/>
                </a:lnTo>
                <a:lnTo>
                  <a:pt x="1482329" y="8929"/>
                </a:lnTo>
                <a:lnTo>
                  <a:pt x="1607344" y="8929"/>
                </a:lnTo>
                <a:lnTo>
                  <a:pt x="1732360" y="0"/>
                </a:lnTo>
                <a:lnTo>
                  <a:pt x="1857375" y="0"/>
                </a:lnTo>
                <a:lnTo>
                  <a:pt x="1982391" y="0"/>
                </a:lnTo>
                <a:lnTo>
                  <a:pt x="2107407" y="0"/>
                </a:lnTo>
                <a:lnTo>
                  <a:pt x="2232422" y="8929"/>
                </a:lnTo>
                <a:lnTo>
                  <a:pt x="2357438" y="8929"/>
                </a:lnTo>
                <a:lnTo>
                  <a:pt x="2473524" y="17859"/>
                </a:lnTo>
                <a:lnTo>
                  <a:pt x="2598540" y="17859"/>
                </a:lnTo>
                <a:lnTo>
                  <a:pt x="2714625" y="17859"/>
                </a:lnTo>
                <a:lnTo>
                  <a:pt x="2839641" y="26789"/>
                </a:lnTo>
                <a:lnTo>
                  <a:pt x="2964657" y="26789"/>
                </a:lnTo>
                <a:lnTo>
                  <a:pt x="3089672" y="26789"/>
                </a:lnTo>
                <a:lnTo>
                  <a:pt x="3214688" y="35718"/>
                </a:lnTo>
                <a:lnTo>
                  <a:pt x="3339704" y="35718"/>
                </a:lnTo>
                <a:lnTo>
                  <a:pt x="3446860" y="35718"/>
                </a:lnTo>
                <a:lnTo>
                  <a:pt x="3554016" y="44648"/>
                </a:lnTo>
                <a:lnTo>
                  <a:pt x="3643312" y="44648"/>
                </a:lnTo>
                <a:lnTo>
                  <a:pt x="3714750" y="44648"/>
                </a:lnTo>
                <a:lnTo>
                  <a:pt x="3768328" y="44648"/>
                </a:lnTo>
                <a:lnTo>
                  <a:pt x="3768328" y="4464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4679156" y="4402336"/>
            <a:ext cx="1768079" cy="392907"/>
          </a:xfrm>
          <a:custGeom>
            <a:avLst/>
            <a:gdLst/>
            <a:ahLst/>
            <a:cxnLst/>
            <a:rect l="0" t="0" r="0" b="0"/>
            <a:pathLst>
              <a:path w="1768079" h="392907">
                <a:moveTo>
                  <a:pt x="8930" y="187523"/>
                </a:moveTo>
                <a:lnTo>
                  <a:pt x="0" y="187523"/>
                </a:lnTo>
                <a:lnTo>
                  <a:pt x="0" y="187523"/>
                </a:lnTo>
                <a:lnTo>
                  <a:pt x="0" y="196453"/>
                </a:lnTo>
                <a:lnTo>
                  <a:pt x="0" y="205382"/>
                </a:lnTo>
                <a:lnTo>
                  <a:pt x="0" y="223242"/>
                </a:lnTo>
                <a:lnTo>
                  <a:pt x="8930" y="241101"/>
                </a:lnTo>
                <a:lnTo>
                  <a:pt x="17860" y="258960"/>
                </a:lnTo>
                <a:lnTo>
                  <a:pt x="35719" y="267890"/>
                </a:lnTo>
                <a:lnTo>
                  <a:pt x="53578" y="285750"/>
                </a:lnTo>
                <a:lnTo>
                  <a:pt x="71438" y="303609"/>
                </a:lnTo>
                <a:lnTo>
                  <a:pt x="98227" y="312539"/>
                </a:lnTo>
                <a:lnTo>
                  <a:pt x="125016" y="330398"/>
                </a:lnTo>
                <a:lnTo>
                  <a:pt x="160735" y="339328"/>
                </a:lnTo>
                <a:lnTo>
                  <a:pt x="187524" y="339328"/>
                </a:lnTo>
                <a:lnTo>
                  <a:pt x="232172" y="339328"/>
                </a:lnTo>
                <a:lnTo>
                  <a:pt x="267891" y="330398"/>
                </a:lnTo>
                <a:lnTo>
                  <a:pt x="303610" y="312539"/>
                </a:lnTo>
                <a:lnTo>
                  <a:pt x="339328" y="294679"/>
                </a:lnTo>
                <a:lnTo>
                  <a:pt x="366117" y="267890"/>
                </a:lnTo>
                <a:lnTo>
                  <a:pt x="392907" y="250031"/>
                </a:lnTo>
                <a:lnTo>
                  <a:pt x="410766" y="223242"/>
                </a:lnTo>
                <a:lnTo>
                  <a:pt x="419696" y="205382"/>
                </a:lnTo>
                <a:lnTo>
                  <a:pt x="428625" y="187523"/>
                </a:lnTo>
                <a:lnTo>
                  <a:pt x="437555" y="178593"/>
                </a:lnTo>
                <a:lnTo>
                  <a:pt x="446485" y="169664"/>
                </a:lnTo>
                <a:lnTo>
                  <a:pt x="446485" y="169664"/>
                </a:lnTo>
                <a:lnTo>
                  <a:pt x="446485" y="169664"/>
                </a:lnTo>
                <a:lnTo>
                  <a:pt x="446485" y="178593"/>
                </a:lnTo>
                <a:lnTo>
                  <a:pt x="446485" y="178593"/>
                </a:lnTo>
                <a:lnTo>
                  <a:pt x="446485" y="187523"/>
                </a:lnTo>
                <a:lnTo>
                  <a:pt x="446485" y="196453"/>
                </a:lnTo>
                <a:lnTo>
                  <a:pt x="437555" y="196453"/>
                </a:lnTo>
                <a:lnTo>
                  <a:pt x="437555" y="205382"/>
                </a:lnTo>
                <a:lnTo>
                  <a:pt x="428625" y="205382"/>
                </a:lnTo>
                <a:lnTo>
                  <a:pt x="428625" y="214312"/>
                </a:lnTo>
                <a:lnTo>
                  <a:pt x="419696" y="214312"/>
                </a:lnTo>
                <a:lnTo>
                  <a:pt x="419696" y="232171"/>
                </a:lnTo>
                <a:lnTo>
                  <a:pt x="410766" y="241101"/>
                </a:lnTo>
                <a:lnTo>
                  <a:pt x="401836" y="258960"/>
                </a:lnTo>
                <a:lnTo>
                  <a:pt x="401836" y="285750"/>
                </a:lnTo>
                <a:lnTo>
                  <a:pt x="401836" y="312539"/>
                </a:lnTo>
                <a:lnTo>
                  <a:pt x="410766" y="339328"/>
                </a:lnTo>
                <a:lnTo>
                  <a:pt x="419696" y="366117"/>
                </a:lnTo>
                <a:lnTo>
                  <a:pt x="437555" y="383976"/>
                </a:lnTo>
                <a:lnTo>
                  <a:pt x="455414" y="392906"/>
                </a:lnTo>
                <a:lnTo>
                  <a:pt x="473274" y="392906"/>
                </a:lnTo>
                <a:lnTo>
                  <a:pt x="500063" y="375046"/>
                </a:lnTo>
                <a:lnTo>
                  <a:pt x="517922" y="366117"/>
                </a:lnTo>
                <a:lnTo>
                  <a:pt x="544711" y="339328"/>
                </a:lnTo>
                <a:lnTo>
                  <a:pt x="571500" y="312539"/>
                </a:lnTo>
                <a:lnTo>
                  <a:pt x="598289" y="285750"/>
                </a:lnTo>
                <a:lnTo>
                  <a:pt x="616149" y="258960"/>
                </a:lnTo>
                <a:lnTo>
                  <a:pt x="642938" y="241101"/>
                </a:lnTo>
                <a:lnTo>
                  <a:pt x="660797" y="223242"/>
                </a:lnTo>
                <a:lnTo>
                  <a:pt x="678657" y="205382"/>
                </a:lnTo>
                <a:lnTo>
                  <a:pt x="687586" y="187523"/>
                </a:lnTo>
                <a:lnTo>
                  <a:pt x="696516" y="178593"/>
                </a:lnTo>
                <a:lnTo>
                  <a:pt x="696516" y="169664"/>
                </a:lnTo>
                <a:lnTo>
                  <a:pt x="696516" y="169664"/>
                </a:lnTo>
                <a:lnTo>
                  <a:pt x="696516" y="169664"/>
                </a:lnTo>
                <a:lnTo>
                  <a:pt x="696516" y="178593"/>
                </a:lnTo>
                <a:lnTo>
                  <a:pt x="696516" y="178593"/>
                </a:lnTo>
                <a:lnTo>
                  <a:pt x="696516" y="178593"/>
                </a:lnTo>
                <a:lnTo>
                  <a:pt x="696516" y="187523"/>
                </a:lnTo>
                <a:lnTo>
                  <a:pt x="696516" y="187523"/>
                </a:lnTo>
                <a:lnTo>
                  <a:pt x="705446" y="196453"/>
                </a:lnTo>
                <a:lnTo>
                  <a:pt x="705446" y="196453"/>
                </a:lnTo>
                <a:lnTo>
                  <a:pt x="705446" y="196453"/>
                </a:lnTo>
                <a:lnTo>
                  <a:pt x="705446" y="205382"/>
                </a:lnTo>
                <a:lnTo>
                  <a:pt x="705446" y="214312"/>
                </a:lnTo>
                <a:lnTo>
                  <a:pt x="705446" y="232171"/>
                </a:lnTo>
                <a:lnTo>
                  <a:pt x="705446" y="241101"/>
                </a:lnTo>
                <a:lnTo>
                  <a:pt x="705446" y="258960"/>
                </a:lnTo>
                <a:lnTo>
                  <a:pt x="714375" y="267890"/>
                </a:lnTo>
                <a:lnTo>
                  <a:pt x="723305" y="285750"/>
                </a:lnTo>
                <a:lnTo>
                  <a:pt x="732235" y="285750"/>
                </a:lnTo>
                <a:lnTo>
                  <a:pt x="750094" y="285750"/>
                </a:lnTo>
                <a:lnTo>
                  <a:pt x="767953" y="285750"/>
                </a:lnTo>
                <a:lnTo>
                  <a:pt x="785813" y="267890"/>
                </a:lnTo>
                <a:lnTo>
                  <a:pt x="812602" y="258960"/>
                </a:lnTo>
                <a:lnTo>
                  <a:pt x="839391" y="241101"/>
                </a:lnTo>
                <a:lnTo>
                  <a:pt x="866180" y="232171"/>
                </a:lnTo>
                <a:lnTo>
                  <a:pt x="884039" y="214312"/>
                </a:lnTo>
                <a:lnTo>
                  <a:pt x="910828" y="205382"/>
                </a:lnTo>
                <a:lnTo>
                  <a:pt x="919758" y="205382"/>
                </a:lnTo>
                <a:lnTo>
                  <a:pt x="937617" y="205382"/>
                </a:lnTo>
                <a:lnTo>
                  <a:pt x="955477" y="214312"/>
                </a:lnTo>
                <a:lnTo>
                  <a:pt x="964407" y="241101"/>
                </a:lnTo>
                <a:lnTo>
                  <a:pt x="982266" y="267890"/>
                </a:lnTo>
                <a:lnTo>
                  <a:pt x="991196" y="294679"/>
                </a:lnTo>
                <a:lnTo>
                  <a:pt x="1000125" y="312539"/>
                </a:lnTo>
                <a:lnTo>
                  <a:pt x="1009055" y="339328"/>
                </a:lnTo>
                <a:lnTo>
                  <a:pt x="1026914" y="348257"/>
                </a:lnTo>
                <a:lnTo>
                  <a:pt x="1035844" y="357187"/>
                </a:lnTo>
                <a:lnTo>
                  <a:pt x="1053703" y="348257"/>
                </a:lnTo>
                <a:lnTo>
                  <a:pt x="1062633" y="339328"/>
                </a:lnTo>
                <a:lnTo>
                  <a:pt x="1080492" y="330398"/>
                </a:lnTo>
                <a:lnTo>
                  <a:pt x="1089422" y="303609"/>
                </a:lnTo>
                <a:lnTo>
                  <a:pt x="1107282" y="276820"/>
                </a:lnTo>
                <a:lnTo>
                  <a:pt x="1125141" y="250031"/>
                </a:lnTo>
                <a:lnTo>
                  <a:pt x="1143000" y="214312"/>
                </a:lnTo>
                <a:lnTo>
                  <a:pt x="1160860" y="178593"/>
                </a:lnTo>
                <a:lnTo>
                  <a:pt x="1178719" y="160734"/>
                </a:lnTo>
                <a:lnTo>
                  <a:pt x="1196578" y="142875"/>
                </a:lnTo>
                <a:lnTo>
                  <a:pt x="1205508" y="125015"/>
                </a:lnTo>
                <a:lnTo>
                  <a:pt x="1214438" y="125015"/>
                </a:lnTo>
                <a:lnTo>
                  <a:pt x="1214438" y="125015"/>
                </a:lnTo>
                <a:lnTo>
                  <a:pt x="1214438" y="125015"/>
                </a:lnTo>
                <a:lnTo>
                  <a:pt x="1223367" y="142875"/>
                </a:lnTo>
                <a:lnTo>
                  <a:pt x="1223367" y="151804"/>
                </a:lnTo>
                <a:lnTo>
                  <a:pt x="1214438" y="169664"/>
                </a:lnTo>
                <a:lnTo>
                  <a:pt x="1214438" y="178593"/>
                </a:lnTo>
                <a:lnTo>
                  <a:pt x="1214438" y="196453"/>
                </a:lnTo>
                <a:lnTo>
                  <a:pt x="1223367" y="196453"/>
                </a:lnTo>
                <a:lnTo>
                  <a:pt x="1223367" y="205382"/>
                </a:lnTo>
                <a:lnTo>
                  <a:pt x="1232297" y="205382"/>
                </a:lnTo>
                <a:lnTo>
                  <a:pt x="1232297" y="196453"/>
                </a:lnTo>
                <a:lnTo>
                  <a:pt x="1241227" y="196453"/>
                </a:lnTo>
                <a:lnTo>
                  <a:pt x="1241227" y="196453"/>
                </a:lnTo>
                <a:lnTo>
                  <a:pt x="1241227" y="205382"/>
                </a:lnTo>
                <a:lnTo>
                  <a:pt x="1250157" y="214312"/>
                </a:lnTo>
                <a:lnTo>
                  <a:pt x="1250157" y="223242"/>
                </a:lnTo>
                <a:lnTo>
                  <a:pt x="1250157" y="232171"/>
                </a:lnTo>
                <a:lnTo>
                  <a:pt x="1250157" y="232171"/>
                </a:lnTo>
                <a:lnTo>
                  <a:pt x="1259086" y="241101"/>
                </a:lnTo>
                <a:lnTo>
                  <a:pt x="1268016" y="241101"/>
                </a:lnTo>
                <a:lnTo>
                  <a:pt x="1268016" y="241101"/>
                </a:lnTo>
                <a:lnTo>
                  <a:pt x="1285875" y="232171"/>
                </a:lnTo>
                <a:lnTo>
                  <a:pt x="1303735" y="223242"/>
                </a:lnTo>
                <a:lnTo>
                  <a:pt x="1312664" y="205382"/>
                </a:lnTo>
                <a:lnTo>
                  <a:pt x="1321594" y="205382"/>
                </a:lnTo>
                <a:lnTo>
                  <a:pt x="1330524" y="214312"/>
                </a:lnTo>
                <a:lnTo>
                  <a:pt x="1330524" y="232171"/>
                </a:lnTo>
                <a:lnTo>
                  <a:pt x="1330524" y="267890"/>
                </a:lnTo>
                <a:lnTo>
                  <a:pt x="1330524" y="303609"/>
                </a:lnTo>
                <a:lnTo>
                  <a:pt x="1339453" y="339328"/>
                </a:lnTo>
                <a:lnTo>
                  <a:pt x="1348383" y="357187"/>
                </a:lnTo>
                <a:lnTo>
                  <a:pt x="1366242" y="366117"/>
                </a:lnTo>
                <a:lnTo>
                  <a:pt x="1393032" y="357187"/>
                </a:lnTo>
                <a:lnTo>
                  <a:pt x="1428750" y="330398"/>
                </a:lnTo>
                <a:lnTo>
                  <a:pt x="1473399" y="285750"/>
                </a:lnTo>
                <a:lnTo>
                  <a:pt x="1509117" y="241101"/>
                </a:lnTo>
                <a:lnTo>
                  <a:pt x="1544836" y="187523"/>
                </a:lnTo>
                <a:lnTo>
                  <a:pt x="1580555" y="133945"/>
                </a:lnTo>
                <a:lnTo>
                  <a:pt x="1616274" y="89296"/>
                </a:lnTo>
                <a:lnTo>
                  <a:pt x="1643063" y="44648"/>
                </a:lnTo>
                <a:lnTo>
                  <a:pt x="1669852" y="17859"/>
                </a:lnTo>
                <a:lnTo>
                  <a:pt x="1678782" y="0"/>
                </a:lnTo>
                <a:lnTo>
                  <a:pt x="1696641" y="0"/>
                </a:lnTo>
                <a:lnTo>
                  <a:pt x="1696641" y="8929"/>
                </a:lnTo>
                <a:lnTo>
                  <a:pt x="1705571" y="26789"/>
                </a:lnTo>
                <a:lnTo>
                  <a:pt x="1705571" y="44648"/>
                </a:lnTo>
                <a:lnTo>
                  <a:pt x="1705571" y="71437"/>
                </a:lnTo>
                <a:lnTo>
                  <a:pt x="1696641" y="98226"/>
                </a:lnTo>
                <a:lnTo>
                  <a:pt x="1696641" y="107156"/>
                </a:lnTo>
                <a:lnTo>
                  <a:pt x="1696641" y="125015"/>
                </a:lnTo>
                <a:lnTo>
                  <a:pt x="1705571" y="125015"/>
                </a:lnTo>
                <a:lnTo>
                  <a:pt x="1714500" y="125015"/>
                </a:lnTo>
                <a:lnTo>
                  <a:pt x="1723430" y="125015"/>
                </a:lnTo>
                <a:lnTo>
                  <a:pt x="1732360" y="116085"/>
                </a:lnTo>
                <a:lnTo>
                  <a:pt x="1741289" y="98226"/>
                </a:lnTo>
                <a:lnTo>
                  <a:pt x="1750219" y="89296"/>
                </a:lnTo>
                <a:lnTo>
                  <a:pt x="1759149" y="89296"/>
                </a:lnTo>
                <a:lnTo>
                  <a:pt x="1768078" y="89296"/>
                </a:lnTo>
                <a:lnTo>
                  <a:pt x="1768078" y="98226"/>
                </a:lnTo>
                <a:lnTo>
                  <a:pt x="1759149" y="107156"/>
                </a:lnTo>
                <a:lnTo>
                  <a:pt x="1750219" y="125015"/>
                </a:lnTo>
                <a:lnTo>
                  <a:pt x="1750219" y="12501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6045398" y="4875609"/>
            <a:ext cx="348259" cy="339330"/>
          </a:xfrm>
          <a:custGeom>
            <a:avLst/>
            <a:gdLst/>
            <a:ahLst/>
            <a:cxnLst/>
            <a:rect l="0" t="0" r="0" b="0"/>
            <a:pathLst>
              <a:path w="348259" h="339330">
                <a:moveTo>
                  <a:pt x="285750" y="89297"/>
                </a:moveTo>
                <a:lnTo>
                  <a:pt x="285750" y="80368"/>
                </a:lnTo>
                <a:lnTo>
                  <a:pt x="294680" y="71438"/>
                </a:lnTo>
                <a:lnTo>
                  <a:pt x="312540" y="53579"/>
                </a:lnTo>
                <a:lnTo>
                  <a:pt x="321469" y="44649"/>
                </a:lnTo>
                <a:lnTo>
                  <a:pt x="330399" y="26789"/>
                </a:lnTo>
                <a:lnTo>
                  <a:pt x="339329" y="8930"/>
                </a:lnTo>
                <a:lnTo>
                  <a:pt x="339329" y="0"/>
                </a:lnTo>
                <a:lnTo>
                  <a:pt x="330399" y="0"/>
                </a:lnTo>
                <a:lnTo>
                  <a:pt x="312540" y="0"/>
                </a:lnTo>
                <a:lnTo>
                  <a:pt x="285750" y="8930"/>
                </a:lnTo>
                <a:lnTo>
                  <a:pt x="250032" y="26789"/>
                </a:lnTo>
                <a:lnTo>
                  <a:pt x="214313" y="53579"/>
                </a:lnTo>
                <a:lnTo>
                  <a:pt x="169665" y="80368"/>
                </a:lnTo>
                <a:lnTo>
                  <a:pt x="133946" y="98227"/>
                </a:lnTo>
                <a:lnTo>
                  <a:pt x="107157" y="116086"/>
                </a:lnTo>
                <a:lnTo>
                  <a:pt x="107157" y="133946"/>
                </a:lnTo>
                <a:lnTo>
                  <a:pt x="116086" y="142875"/>
                </a:lnTo>
                <a:lnTo>
                  <a:pt x="142875" y="151805"/>
                </a:lnTo>
                <a:lnTo>
                  <a:pt x="178594" y="169664"/>
                </a:lnTo>
                <a:lnTo>
                  <a:pt x="232172" y="187524"/>
                </a:lnTo>
                <a:lnTo>
                  <a:pt x="276821" y="205383"/>
                </a:lnTo>
                <a:lnTo>
                  <a:pt x="312540" y="223243"/>
                </a:lnTo>
                <a:lnTo>
                  <a:pt x="339329" y="241102"/>
                </a:lnTo>
                <a:lnTo>
                  <a:pt x="348258" y="267891"/>
                </a:lnTo>
                <a:lnTo>
                  <a:pt x="330399" y="285750"/>
                </a:lnTo>
                <a:lnTo>
                  <a:pt x="285750" y="303610"/>
                </a:lnTo>
                <a:lnTo>
                  <a:pt x="232172" y="321469"/>
                </a:lnTo>
                <a:lnTo>
                  <a:pt x="160735" y="330399"/>
                </a:lnTo>
                <a:lnTo>
                  <a:pt x="89297" y="339329"/>
                </a:lnTo>
                <a:lnTo>
                  <a:pt x="35719" y="330399"/>
                </a:lnTo>
                <a:lnTo>
                  <a:pt x="8930" y="321469"/>
                </a:lnTo>
                <a:lnTo>
                  <a:pt x="0" y="303610"/>
                </a:lnTo>
                <a:lnTo>
                  <a:pt x="26790" y="267891"/>
                </a:lnTo>
                <a:lnTo>
                  <a:pt x="26790" y="26789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6402586" y="4804171"/>
            <a:ext cx="142876" cy="383978"/>
          </a:xfrm>
          <a:custGeom>
            <a:avLst/>
            <a:gdLst/>
            <a:ahLst/>
            <a:cxnLst/>
            <a:rect l="0" t="0" r="0" b="0"/>
            <a:pathLst>
              <a:path w="142876" h="383978">
                <a:moveTo>
                  <a:pt x="142875" y="0"/>
                </a:moveTo>
                <a:lnTo>
                  <a:pt x="133945" y="8930"/>
                </a:lnTo>
                <a:lnTo>
                  <a:pt x="125016" y="17860"/>
                </a:lnTo>
                <a:lnTo>
                  <a:pt x="116086" y="44649"/>
                </a:lnTo>
                <a:lnTo>
                  <a:pt x="89297" y="80368"/>
                </a:lnTo>
                <a:lnTo>
                  <a:pt x="71437" y="125017"/>
                </a:lnTo>
                <a:lnTo>
                  <a:pt x="53578" y="169665"/>
                </a:lnTo>
                <a:lnTo>
                  <a:pt x="35719" y="223243"/>
                </a:lnTo>
                <a:lnTo>
                  <a:pt x="17859" y="267892"/>
                </a:lnTo>
                <a:lnTo>
                  <a:pt x="8930" y="303610"/>
                </a:lnTo>
                <a:lnTo>
                  <a:pt x="0" y="339329"/>
                </a:lnTo>
                <a:lnTo>
                  <a:pt x="0" y="366118"/>
                </a:lnTo>
                <a:lnTo>
                  <a:pt x="17859" y="375048"/>
                </a:lnTo>
                <a:lnTo>
                  <a:pt x="35719" y="383977"/>
                </a:lnTo>
                <a:lnTo>
                  <a:pt x="62508" y="375048"/>
                </a:lnTo>
                <a:lnTo>
                  <a:pt x="89297" y="366118"/>
                </a:lnTo>
                <a:lnTo>
                  <a:pt x="116086" y="339329"/>
                </a:lnTo>
                <a:lnTo>
                  <a:pt x="142875" y="312540"/>
                </a:lnTo>
                <a:lnTo>
                  <a:pt x="142875" y="31254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6349008" y="4947047"/>
            <a:ext cx="383977" cy="17860"/>
          </a:xfrm>
          <a:custGeom>
            <a:avLst/>
            <a:gdLst/>
            <a:ahLst/>
            <a:cxnLst/>
            <a:rect l="0" t="0" r="0" b="0"/>
            <a:pathLst>
              <a:path w="383977" h="17860">
                <a:moveTo>
                  <a:pt x="0" y="17859"/>
                </a:moveTo>
                <a:lnTo>
                  <a:pt x="17859" y="8930"/>
                </a:lnTo>
                <a:lnTo>
                  <a:pt x="53578" y="8930"/>
                </a:lnTo>
                <a:lnTo>
                  <a:pt x="98226" y="0"/>
                </a:lnTo>
                <a:lnTo>
                  <a:pt x="160734" y="0"/>
                </a:lnTo>
                <a:lnTo>
                  <a:pt x="223242" y="0"/>
                </a:lnTo>
                <a:lnTo>
                  <a:pt x="276820" y="8930"/>
                </a:lnTo>
                <a:lnTo>
                  <a:pt x="321469" y="8930"/>
                </a:lnTo>
                <a:lnTo>
                  <a:pt x="357187" y="8930"/>
                </a:lnTo>
                <a:lnTo>
                  <a:pt x="383976" y="8930"/>
                </a:lnTo>
                <a:lnTo>
                  <a:pt x="383976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6715125" y="4973836"/>
            <a:ext cx="151806" cy="169665"/>
          </a:xfrm>
          <a:custGeom>
            <a:avLst/>
            <a:gdLst/>
            <a:ahLst/>
            <a:cxnLst/>
            <a:rect l="0" t="0" r="0" b="0"/>
            <a:pathLst>
              <a:path w="151806" h="169665">
                <a:moveTo>
                  <a:pt x="80367" y="35719"/>
                </a:moveTo>
                <a:lnTo>
                  <a:pt x="71438" y="35719"/>
                </a:lnTo>
                <a:lnTo>
                  <a:pt x="71438" y="53578"/>
                </a:lnTo>
                <a:lnTo>
                  <a:pt x="53578" y="71437"/>
                </a:lnTo>
                <a:lnTo>
                  <a:pt x="35719" y="98227"/>
                </a:lnTo>
                <a:lnTo>
                  <a:pt x="26789" y="125016"/>
                </a:lnTo>
                <a:lnTo>
                  <a:pt x="17859" y="151805"/>
                </a:lnTo>
                <a:lnTo>
                  <a:pt x="8930" y="169664"/>
                </a:lnTo>
                <a:lnTo>
                  <a:pt x="8930" y="169664"/>
                </a:lnTo>
                <a:lnTo>
                  <a:pt x="0" y="169664"/>
                </a:lnTo>
                <a:lnTo>
                  <a:pt x="0" y="151805"/>
                </a:lnTo>
                <a:lnTo>
                  <a:pt x="0" y="125016"/>
                </a:lnTo>
                <a:lnTo>
                  <a:pt x="8930" y="89297"/>
                </a:lnTo>
                <a:lnTo>
                  <a:pt x="17859" y="53578"/>
                </a:lnTo>
                <a:lnTo>
                  <a:pt x="35719" y="17859"/>
                </a:lnTo>
                <a:lnTo>
                  <a:pt x="53578" y="8930"/>
                </a:lnTo>
                <a:lnTo>
                  <a:pt x="71438" y="0"/>
                </a:lnTo>
                <a:lnTo>
                  <a:pt x="98227" y="8930"/>
                </a:lnTo>
                <a:lnTo>
                  <a:pt x="116086" y="26789"/>
                </a:lnTo>
                <a:lnTo>
                  <a:pt x="133945" y="44648"/>
                </a:lnTo>
                <a:lnTo>
                  <a:pt x="142875" y="62508"/>
                </a:lnTo>
                <a:lnTo>
                  <a:pt x="151805" y="71437"/>
                </a:lnTo>
                <a:lnTo>
                  <a:pt x="151805" y="7143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6929438" y="5072063"/>
            <a:ext cx="26790" cy="89297"/>
          </a:xfrm>
          <a:custGeom>
            <a:avLst/>
            <a:gdLst/>
            <a:ahLst/>
            <a:cxnLst/>
            <a:rect l="0" t="0" r="0" b="0"/>
            <a:pathLst>
              <a:path w="26790" h="89297">
                <a:moveTo>
                  <a:pt x="26789" y="0"/>
                </a:moveTo>
                <a:lnTo>
                  <a:pt x="17859" y="8929"/>
                </a:lnTo>
                <a:lnTo>
                  <a:pt x="8929" y="26789"/>
                </a:lnTo>
                <a:lnTo>
                  <a:pt x="0" y="53578"/>
                </a:lnTo>
                <a:lnTo>
                  <a:pt x="0" y="71437"/>
                </a:lnTo>
                <a:lnTo>
                  <a:pt x="0" y="80367"/>
                </a:lnTo>
                <a:lnTo>
                  <a:pt x="0" y="89296"/>
                </a:lnTo>
                <a:lnTo>
                  <a:pt x="17859" y="80367"/>
                </a:lnTo>
                <a:lnTo>
                  <a:pt x="26789" y="62507"/>
                </a:lnTo>
                <a:lnTo>
                  <a:pt x="26789" y="35718"/>
                </a:lnTo>
                <a:lnTo>
                  <a:pt x="26789" y="3571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6974086" y="4884539"/>
            <a:ext cx="26790" cy="44650"/>
          </a:xfrm>
          <a:custGeom>
            <a:avLst/>
            <a:gdLst/>
            <a:ahLst/>
            <a:cxnLst/>
            <a:rect l="0" t="0" r="0" b="0"/>
            <a:pathLst>
              <a:path w="26790" h="44650">
                <a:moveTo>
                  <a:pt x="0" y="44649"/>
                </a:moveTo>
                <a:lnTo>
                  <a:pt x="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8930" y="17859"/>
                </a:lnTo>
                <a:lnTo>
                  <a:pt x="17859" y="893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6947297" y="4786312"/>
            <a:ext cx="366118" cy="491134"/>
          </a:xfrm>
          <a:custGeom>
            <a:avLst/>
            <a:gdLst/>
            <a:ahLst/>
            <a:cxnLst/>
            <a:rect l="0" t="0" r="0" b="0"/>
            <a:pathLst>
              <a:path w="366118" h="491134">
                <a:moveTo>
                  <a:pt x="116086" y="241102"/>
                </a:moveTo>
                <a:lnTo>
                  <a:pt x="116086" y="241102"/>
                </a:lnTo>
                <a:lnTo>
                  <a:pt x="107156" y="232172"/>
                </a:lnTo>
                <a:lnTo>
                  <a:pt x="98226" y="232172"/>
                </a:lnTo>
                <a:lnTo>
                  <a:pt x="80367" y="250032"/>
                </a:lnTo>
                <a:lnTo>
                  <a:pt x="53578" y="276821"/>
                </a:lnTo>
                <a:lnTo>
                  <a:pt x="35719" y="312540"/>
                </a:lnTo>
                <a:lnTo>
                  <a:pt x="8930" y="357188"/>
                </a:lnTo>
                <a:lnTo>
                  <a:pt x="0" y="401836"/>
                </a:lnTo>
                <a:lnTo>
                  <a:pt x="0" y="446485"/>
                </a:lnTo>
                <a:lnTo>
                  <a:pt x="17859" y="473274"/>
                </a:lnTo>
                <a:lnTo>
                  <a:pt x="44648" y="491133"/>
                </a:lnTo>
                <a:lnTo>
                  <a:pt x="80367" y="482204"/>
                </a:lnTo>
                <a:lnTo>
                  <a:pt x="116086" y="464344"/>
                </a:lnTo>
                <a:lnTo>
                  <a:pt x="151805" y="428626"/>
                </a:lnTo>
                <a:lnTo>
                  <a:pt x="187523" y="383977"/>
                </a:lnTo>
                <a:lnTo>
                  <a:pt x="214312" y="330399"/>
                </a:lnTo>
                <a:lnTo>
                  <a:pt x="232172" y="267891"/>
                </a:lnTo>
                <a:lnTo>
                  <a:pt x="250031" y="196454"/>
                </a:lnTo>
                <a:lnTo>
                  <a:pt x="258961" y="116086"/>
                </a:lnTo>
                <a:lnTo>
                  <a:pt x="267891" y="62508"/>
                </a:lnTo>
                <a:lnTo>
                  <a:pt x="267891" y="17859"/>
                </a:lnTo>
                <a:lnTo>
                  <a:pt x="267891" y="0"/>
                </a:lnTo>
                <a:lnTo>
                  <a:pt x="258961" y="8930"/>
                </a:lnTo>
                <a:lnTo>
                  <a:pt x="241101" y="35719"/>
                </a:lnTo>
                <a:lnTo>
                  <a:pt x="214312" y="89297"/>
                </a:lnTo>
                <a:lnTo>
                  <a:pt x="196453" y="142876"/>
                </a:lnTo>
                <a:lnTo>
                  <a:pt x="169664" y="214313"/>
                </a:lnTo>
                <a:lnTo>
                  <a:pt x="160734" y="276821"/>
                </a:lnTo>
                <a:lnTo>
                  <a:pt x="160734" y="321469"/>
                </a:lnTo>
                <a:lnTo>
                  <a:pt x="178594" y="366118"/>
                </a:lnTo>
                <a:lnTo>
                  <a:pt x="205383" y="392907"/>
                </a:lnTo>
                <a:lnTo>
                  <a:pt x="241101" y="401836"/>
                </a:lnTo>
                <a:lnTo>
                  <a:pt x="285750" y="401836"/>
                </a:lnTo>
                <a:lnTo>
                  <a:pt x="330398" y="392907"/>
                </a:lnTo>
                <a:lnTo>
                  <a:pt x="366117" y="366118"/>
                </a:lnTo>
                <a:lnTo>
                  <a:pt x="366117" y="36611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7233047" y="5054203"/>
            <a:ext cx="196454" cy="205384"/>
          </a:xfrm>
          <a:custGeom>
            <a:avLst/>
            <a:gdLst/>
            <a:ahLst/>
            <a:cxnLst/>
            <a:rect l="0" t="0" r="0" b="0"/>
            <a:pathLst>
              <a:path w="196454" h="205384">
                <a:moveTo>
                  <a:pt x="0" y="71438"/>
                </a:moveTo>
                <a:lnTo>
                  <a:pt x="8930" y="71438"/>
                </a:lnTo>
                <a:lnTo>
                  <a:pt x="8930" y="71438"/>
                </a:lnTo>
                <a:lnTo>
                  <a:pt x="17859" y="80367"/>
                </a:lnTo>
                <a:lnTo>
                  <a:pt x="26789" y="89297"/>
                </a:lnTo>
                <a:lnTo>
                  <a:pt x="53578" y="89297"/>
                </a:lnTo>
                <a:lnTo>
                  <a:pt x="80367" y="89297"/>
                </a:lnTo>
                <a:lnTo>
                  <a:pt x="116086" y="80367"/>
                </a:lnTo>
                <a:lnTo>
                  <a:pt x="142875" y="71438"/>
                </a:lnTo>
                <a:lnTo>
                  <a:pt x="169664" y="53578"/>
                </a:lnTo>
                <a:lnTo>
                  <a:pt x="187523" y="35719"/>
                </a:lnTo>
                <a:lnTo>
                  <a:pt x="196453" y="17860"/>
                </a:lnTo>
                <a:lnTo>
                  <a:pt x="187523" y="0"/>
                </a:lnTo>
                <a:lnTo>
                  <a:pt x="169664" y="0"/>
                </a:lnTo>
                <a:lnTo>
                  <a:pt x="151805" y="8930"/>
                </a:lnTo>
                <a:lnTo>
                  <a:pt x="125016" y="44649"/>
                </a:lnTo>
                <a:lnTo>
                  <a:pt x="107156" y="80367"/>
                </a:lnTo>
                <a:lnTo>
                  <a:pt x="98226" y="116086"/>
                </a:lnTo>
                <a:lnTo>
                  <a:pt x="98226" y="160735"/>
                </a:lnTo>
                <a:lnTo>
                  <a:pt x="107156" y="187524"/>
                </a:lnTo>
                <a:lnTo>
                  <a:pt x="133945" y="196453"/>
                </a:lnTo>
                <a:lnTo>
                  <a:pt x="160734" y="205383"/>
                </a:lnTo>
                <a:lnTo>
                  <a:pt x="178594" y="196453"/>
                </a:lnTo>
                <a:lnTo>
                  <a:pt x="196453" y="178594"/>
                </a:lnTo>
                <a:lnTo>
                  <a:pt x="196453" y="17859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7545586" y="4911328"/>
            <a:ext cx="223243" cy="482204"/>
          </a:xfrm>
          <a:custGeom>
            <a:avLst/>
            <a:gdLst/>
            <a:ahLst/>
            <a:cxnLst/>
            <a:rect l="0" t="0" r="0" b="0"/>
            <a:pathLst>
              <a:path w="223243" h="482204">
                <a:moveTo>
                  <a:pt x="17859" y="187524"/>
                </a:moveTo>
                <a:lnTo>
                  <a:pt x="17859" y="196453"/>
                </a:lnTo>
                <a:lnTo>
                  <a:pt x="8930" y="205383"/>
                </a:lnTo>
                <a:lnTo>
                  <a:pt x="8930" y="214313"/>
                </a:lnTo>
                <a:lnTo>
                  <a:pt x="0" y="232172"/>
                </a:lnTo>
                <a:lnTo>
                  <a:pt x="0" y="258961"/>
                </a:lnTo>
                <a:lnTo>
                  <a:pt x="8930" y="276820"/>
                </a:lnTo>
                <a:lnTo>
                  <a:pt x="8930" y="285750"/>
                </a:lnTo>
                <a:lnTo>
                  <a:pt x="26789" y="294680"/>
                </a:lnTo>
                <a:lnTo>
                  <a:pt x="35719" y="294680"/>
                </a:lnTo>
                <a:lnTo>
                  <a:pt x="53578" y="285750"/>
                </a:lnTo>
                <a:lnTo>
                  <a:pt x="62508" y="258961"/>
                </a:lnTo>
                <a:lnTo>
                  <a:pt x="71437" y="232172"/>
                </a:lnTo>
                <a:lnTo>
                  <a:pt x="80367" y="205383"/>
                </a:lnTo>
                <a:lnTo>
                  <a:pt x="80367" y="169664"/>
                </a:lnTo>
                <a:lnTo>
                  <a:pt x="80367" y="142875"/>
                </a:lnTo>
                <a:lnTo>
                  <a:pt x="80367" y="125016"/>
                </a:lnTo>
                <a:lnTo>
                  <a:pt x="80367" y="107156"/>
                </a:lnTo>
                <a:lnTo>
                  <a:pt x="80367" y="107156"/>
                </a:lnTo>
                <a:lnTo>
                  <a:pt x="89297" y="116086"/>
                </a:lnTo>
                <a:lnTo>
                  <a:pt x="98227" y="116086"/>
                </a:lnTo>
                <a:lnTo>
                  <a:pt x="116086" y="125016"/>
                </a:lnTo>
                <a:lnTo>
                  <a:pt x="125016" y="125016"/>
                </a:lnTo>
                <a:lnTo>
                  <a:pt x="151805" y="125016"/>
                </a:lnTo>
                <a:lnTo>
                  <a:pt x="169664" y="116086"/>
                </a:lnTo>
                <a:lnTo>
                  <a:pt x="187523" y="98227"/>
                </a:lnTo>
                <a:lnTo>
                  <a:pt x="205383" y="80367"/>
                </a:lnTo>
                <a:lnTo>
                  <a:pt x="214312" y="53578"/>
                </a:lnTo>
                <a:lnTo>
                  <a:pt x="223242" y="26789"/>
                </a:lnTo>
                <a:lnTo>
                  <a:pt x="223242" y="8930"/>
                </a:lnTo>
                <a:lnTo>
                  <a:pt x="223242" y="0"/>
                </a:lnTo>
                <a:lnTo>
                  <a:pt x="214312" y="0"/>
                </a:lnTo>
                <a:lnTo>
                  <a:pt x="205383" y="35719"/>
                </a:lnTo>
                <a:lnTo>
                  <a:pt x="196453" y="80367"/>
                </a:lnTo>
                <a:lnTo>
                  <a:pt x="187523" y="133945"/>
                </a:lnTo>
                <a:lnTo>
                  <a:pt x="178594" y="205383"/>
                </a:lnTo>
                <a:lnTo>
                  <a:pt x="169664" y="276820"/>
                </a:lnTo>
                <a:lnTo>
                  <a:pt x="160734" y="339328"/>
                </a:lnTo>
                <a:lnTo>
                  <a:pt x="160734" y="401836"/>
                </a:lnTo>
                <a:lnTo>
                  <a:pt x="160734" y="446485"/>
                </a:lnTo>
                <a:lnTo>
                  <a:pt x="160734" y="473274"/>
                </a:lnTo>
                <a:lnTo>
                  <a:pt x="169664" y="482203"/>
                </a:lnTo>
                <a:lnTo>
                  <a:pt x="178594" y="482203"/>
                </a:lnTo>
                <a:lnTo>
                  <a:pt x="187523" y="464344"/>
                </a:lnTo>
                <a:lnTo>
                  <a:pt x="205383" y="437555"/>
                </a:lnTo>
                <a:lnTo>
                  <a:pt x="214312" y="392906"/>
                </a:lnTo>
                <a:lnTo>
                  <a:pt x="214312" y="339328"/>
                </a:lnTo>
                <a:lnTo>
                  <a:pt x="205383" y="294680"/>
                </a:lnTo>
                <a:lnTo>
                  <a:pt x="187523" y="276820"/>
                </a:lnTo>
                <a:lnTo>
                  <a:pt x="160734" y="267891"/>
                </a:lnTo>
                <a:lnTo>
                  <a:pt x="133945" y="276820"/>
                </a:lnTo>
                <a:lnTo>
                  <a:pt x="98227" y="294680"/>
                </a:lnTo>
                <a:lnTo>
                  <a:pt x="80367" y="312539"/>
                </a:lnTo>
                <a:lnTo>
                  <a:pt x="71437" y="321469"/>
                </a:lnTo>
                <a:lnTo>
                  <a:pt x="80367" y="330399"/>
                </a:lnTo>
                <a:lnTo>
                  <a:pt x="98227" y="330399"/>
                </a:lnTo>
                <a:lnTo>
                  <a:pt x="98227" y="33039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7867055" y="4955977"/>
            <a:ext cx="116087" cy="223243"/>
          </a:xfrm>
          <a:custGeom>
            <a:avLst/>
            <a:gdLst/>
            <a:ahLst/>
            <a:cxnLst/>
            <a:rect l="0" t="0" r="0" b="0"/>
            <a:pathLst>
              <a:path w="116087" h="223243">
                <a:moveTo>
                  <a:pt x="0" y="44648"/>
                </a:moveTo>
                <a:lnTo>
                  <a:pt x="8929" y="35718"/>
                </a:lnTo>
                <a:lnTo>
                  <a:pt x="17859" y="35718"/>
                </a:lnTo>
                <a:lnTo>
                  <a:pt x="26789" y="26789"/>
                </a:lnTo>
                <a:lnTo>
                  <a:pt x="44648" y="17859"/>
                </a:lnTo>
                <a:lnTo>
                  <a:pt x="53578" y="8929"/>
                </a:lnTo>
                <a:lnTo>
                  <a:pt x="71437" y="0"/>
                </a:lnTo>
                <a:lnTo>
                  <a:pt x="80367" y="0"/>
                </a:lnTo>
                <a:lnTo>
                  <a:pt x="98226" y="0"/>
                </a:lnTo>
                <a:lnTo>
                  <a:pt x="107156" y="8929"/>
                </a:lnTo>
                <a:lnTo>
                  <a:pt x="107156" y="26789"/>
                </a:lnTo>
                <a:lnTo>
                  <a:pt x="116086" y="62507"/>
                </a:lnTo>
                <a:lnTo>
                  <a:pt x="116086" y="107156"/>
                </a:lnTo>
                <a:lnTo>
                  <a:pt x="116086" y="151804"/>
                </a:lnTo>
                <a:lnTo>
                  <a:pt x="116086" y="196453"/>
                </a:lnTo>
                <a:lnTo>
                  <a:pt x="116086" y="223242"/>
                </a:lnTo>
                <a:lnTo>
                  <a:pt x="116086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2" name="Freeform 18431"/>
          <p:cNvSpPr/>
          <p:nvPr/>
        </p:nvSpPr>
        <p:spPr bwMode="auto">
          <a:xfrm>
            <a:off x="6206133" y="3571875"/>
            <a:ext cx="133946" cy="205383"/>
          </a:xfrm>
          <a:custGeom>
            <a:avLst/>
            <a:gdLst/>
            <a:ahLst/>
            <a:cxnLst/>
            <a:rect l="0" t="0" r="0" b="0"/>
            <a:pathLst>
              <a:path w="133946" h="205383">
                <a:moveTo>
                  <a:pt x="71437" y="26789"/>
                </a:moveTo>
                <a:lnTo>
                  <a:pt x="71437" y="17859"/>
                </a:lnTo>
                <a:lnTo>
                  <a:pt x="62508" y="8929"/>
                </a:lnTo>
                <a:lnTo>
                  <a:pt x="62508" y="8929"/>
                </a:lnTo>
                <a:lnTo>
                  <a:pt x="53578" y="0"/>
                </a:lnTo>
                <a:lnTo>
                  <a:pt x="44648" y="0"/>
                </a:lnTo>
                <a:lnTo>
                  <a:pt x="26789" y="8929"/>
                </a:lnTo>
                <a:lnTo>
                  <a:pt x="17859" y="26789"/>
                </a:lnTo>
                <a:lnTo>
                  <a:pt x="8930" y="35718"/>
                </a:lnTo>
                <a:lnTo>
                  <a:pt x="0" y="53578"/>
                </a:lnTo>
                <a:lnTo>
                  <a:pt x="8930" y="62507"/>
                </a:lnTo>
                <a:lnTo>
                  <a:pt x="17859" y="71437"/>
                </a:lnTo>
                <a:lnTo>
                  <a:pt x="35719" y="71437"/>
                </a:lnTo>
                <a:lnTo>
                  <a:pt x="62508" y="71437"/>
                </a:lnTo>
                <a:lnTo>
                  <a:pt x="98226" y="80367"/>
                </a:lnTo>
                <a:lnTo>
                  <a:pt x="125015" y="80367"/>
                </a:lnTo>
                <a:lnTo>
                  <a:pt x="133945" y="98226"/>
                </a:lnTo>
                <a:lnTo>
                  <a:pt x="133945" y="116086"/>
                </a:lnTo>
                <a:lnTo>
                  <a:pt x="116086" y="142875"/>
                </a:lnTo>
                <a:lnTo>
                  <a:pt x="98226" y="169664"/>
                </a:lnTo>
                <a:lnTo>
                  <a:pt x="62508" y="187523"/>
                </a:lnTo>
                <a:lnTo>
                  <a:pt x="44648" y="205382"/>
                </a:lnTo>
                <a:lnTo>
                  <a:pt x="26789" y="205382"/>
                </a:lnTo>
                <a:lnTo>
                  <a:pt x="17859" y="205382"/>
                </a:lnTo>
                <a:lnTo>
                  <a:pt x="26789" y="187523"/>
                </a:lnTo>
                <a:lnTo>
                  <a:pt x="44648" y="160734"/>
                </a:lnTo>
                <a:lnTo>
                  <a:pt x="44648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3" name="Freeform 18432"/>
          <p:cNvSpPr/>
          <p:nvPr/>
        </p:nvSpPr>
        <p:spPr bwMode="auto">
          <a:xfrm>
            <a:off x="6482953" y="3464718"/>
            <a:ext cx="80368" cy="214314"/>
          </a:xfrm>
          <a:custGeom>
            <a:avLst/>
            <a:gdLst/>
            <a:ahLst/>
            <a:cxnLst/>
            <a:rect l="0" t="0" r="0" b="0"/>
            <a:pathLst>
              <a:path w="80368" h="214314">
                <a:moveTo>
                  <a:pt x="80367" y="0"/>
                </a:moveTo>
                <a:lnTo>
                  <a:pt x="71438" y="0"/>
                </a:lnTo>
                <a:lnTo>
                  <a:pt x="53578" y="0"/>
                </a:lnTo>
                <a:lnTo>
                  <a:pt x="44649" y="8930"/>
                </a:lnTo>
                <a:lnTo>
                  <a:pt x="26789" y="17860"/>
                </a:lnTo>
                <a:lnTo>
                  <a:pt x="17860" y="35719"/>
                </a:lnTo>
                <a:lnTo>
                  <a:pt x="8930" y="62508"/>
                </a:lnTo>
                <a:lnTo>
                  <a:pt x="0" y="89297"/>
                </a:lnTo>
                <a:lnTo>
                  <a:pt x="8930" y="116086"/>
                </a:lnTo>
                <a:lnTo>
                  <a:pt x="8930" y="151805"/>
                </a:lnTo>
                <a:lnTo>
                  <a:pt x="17860" y="178594"/>
                </a:lnTo>
                <a:lnTo>
                  <a:pt x="35719" y="196453"/>
                </a:lnTo>
                <a:lnTo>
                  <a:pt x="44649" y="205383"/>
                </a:lnTo>
                <a:lnTo>
                  <a:pt x="62508" y="214313"/>
                </a:lnTo>
                <a:lnTo>
                  <a:pt x="62508" y="205383"/>
                </a:lnTo>
                <a:lnTo>
                  <a:pt x="71438" y="205383"/>
                </a:lnTo>
                <a:lnTo>
                  <a:pt x="62508" y="187524"/>
                </a:lnTo>
                <a:lnTo>
                  <a:pt x="44649" y="169664"/>
                </a:lnTo>
                <a:lnTo>
                  <a:pt x="44649" y="16966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5" name="Freeform 18434"/>
          <p:cNvSpPr/>
          <p:nvPr/>
        </p:nvSpPr>
        <p:spPr bwMode="auto">
          <a:xfrm>
            <a:off x="6384727" y="3545086"/>
            <a:ext cx="187524" cy="26790"/>
          </a:xfrm>
          <a:custGeom>
            <a:avLst/>
            <a:gdLst/>
            <a:ahLst/>
            <a:cxnLst/>
            <a:rect l="0" t="0" r="0" b="0"/>
            <a:pathLst>
              <a:path w="187524" h="26790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29" y="8929"/>
                </a:lnTo>
                <a:lnTo>
                  <a:pt x="17859" y="17859"/>
                </a:lnTo>
                <a:lnTo>
                  <a:pt x="44648" y="26789"/>
                </a:lnTo>
                <a:lnTo>
                  <a:pt x="71437" y="26789"/>
                </a:lnTo>
                <a:lnTo>
                  <a:pt x="98226" y="26789"/>
                </a:lnTo>
                <a:lnTo>
                  <a:pt x="125015" y="26789"/>
                </a:lnTo>
                <a:lnTo>
                  <a:pt x="151804" y="17859"/>
                </a:lnTo>
                <a:lnTo>
                  <a:pt x="169664" y="17859"/>
                </a:lnTo>
                <a:lnTo>
                  <a:pt x="187523" y="8929"/>
                </a:lnTo>
                <a:lnTo>
                  <a:pt x="187523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6" name="Freeform 18435"/>
          <p:cNvSpPr/>
          <p:nvPr/>
        </p:nvSpPr>
        <p:spPr bwMode="auto">
          <a:xfrm>
            <a:off x="6616898" y="3536156"/>
            <a:ext cx="142876" cy="133946"/>
          </a:xfrm>
          <a:custGeom>
            <a:avLst/>
            <a:gdLst/>
            <a:ahLst/>
            <a:cxnLst/>
            <a:rect l="0" t="0" r="0" b="0"/>
            <a:pathLst>
              <a:path w="142876" h="133946">
                <a:moveTo>
                  <a:pt x="0" y="17859"/>
                </a:moveTo>
                <a:lnTo>
                  <a:pt x="0" y="26789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8930" y="89297"/>
                </a:lnTo>
                <a:lnTo>
                  <a:pt x="17860" y="107156"/>
                </a:lnTo>
                <a:lnTo>
                  <a:pt x="26790" y="125015"/>
                </a:lnTo>
                <a:lnTo>
                  <a:pt x="26790" y="133945"/>
                </a:lnTo>
                <a:lnTo>
                  <a:pt x="35719" y="133945"/>
                </a:lnTo>
                <a:lnTo>
                  <a:pt x="35719" y="133945"/>
                </a:lnTo>
                <a:lnTo>
                  <a:pt x="35719" y="116086"/>
                </a:lnTo>
                <a:lnTo>
                  <a:pt x="44649" y="98226"/>
                </a:lnTo>
                <a:lnTo>
                  <a:pt x="53579" y="71437"/>
                </a:lnTo>
                <a:lnTo>
                  <a:pt x="62508" y="44648"/>
                </a:lnTo>
                <a:lnTo>
                  <a:pt x="80368" y="17859"/>
                </a:lnTo>
                <a:lnTo>
                  <a:pt x="98227" y="8930"/>
                </a:lnTo>
                <a:lnTo>
                  <a:pt x="116086" y="0"/>
                </a:lnTo>
                <a:lnTo>
                  <a:pt x="125016" y="0"/>
                </a:lnTo>
                <a:lnTo>
                  <a:pt x="142875" y="8930"/>
                </a:lnTo>
                <a:lnTo>
                  <a:pt x="142875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7" name="Freeform 18436"/>
          <p:cNvSpPr/>
          <p:nvPr/>
        </p:nvSpPr>
        <p:spPr bwMode="auto">
          <a:xfrm>
            <a:off x="6768703" y="3598664"/>
            <a:ext cx="44650" cy="62508"/>
          </a:xfrm>
          <a:custGeom>
            <a:avLst/>
            <a:gdLst/>
            <a:ahLst/>
            <a:cxnLst/>
            <a:rect l="0" t="0" r="0" b="0"/>
            <a:pathLst>
              <a:path w="44650" h="62508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35718"/>
                </a:lnTo>
                <a:lnTo>
                  <a:pt x="8930" y="44648"/>
                </a:lnTo>
                <a:lnTo>
                  <a:pt x="17860" y="53578"/>
                </a:lnTo>
                <a:lnTo>
                  <a:pt x="17860" y="62507"/>
                </a:lnTo>
                <a:lnTo>
                  <a:pt x="26789" y="62507"/>
                </a:lnTo>
                <a:lnTo>
                  <a:pt x="35719" y="62507"/>
                </a:lnTo>
                <a:lnTo>
                  <a:pt x="35719" y="44648"/>
                </a:lnTo>
                <a:lnTo>
                  <a:pt x="44649" y="26789"/>
                </a:lnTo>
                <a:lnTo>
                  <a:pt x="44649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8" name="Freeform 18437"/>
          <p:cNvSpPr/>
          <p:nvPr/>
        </p:nvSpPr>
        <p:spPr bwMode="auto">
          <a:xfrm>
            <a:off x="6786563" y="3455789"/>
            <a:ext cx="26790" cy="8930"/>
          </a:xfrm>
          <a:custGeom>
            <a:avLst/>
            <a:gdLst/>
            <a:ahLst/>
            <a:cxnLst/>
            <a:rect l="0" t="0" r="0" b="0"/>
            <a:pathLst>
              <a:path w="26790" h="8930">
                <a:moveTo>
                  <a:pt x="1785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8929"/>
                </a:lnTo>
                <a:lnTo>
                  <a:pt x="26789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9" name="Freeform 18438"/>
          <p:cNvSpPr/>
          <p:nvPr/>
        </p:nvSpPr>
        <p:spPr bwMode="auto">
          <a:xfrm>
            <a:off x="6902648" y="3402211"/>
            <a:ext cx="285751" cy="276821"/>
          </a:xfrm>
          <a:custGeom>
            <a:avLst/>
            <a:gdLst/>
            <a:ahLst/>
            <a:cxnLst/>
            <a:rect l="0" t="0" r="0" b="0"/>
            <a:pathLst>
              <a:path w="285751" h="276821">
                <a:moveTo>
                  <a:pt x="98227" y="133945"/>
                </a:moveTo>
                <a:lnTo>
                  <a:pt x="89297" y="133945"/>
                </a:lnTo>
                <a:lnTo>
                  <a:pt x="89297" y="125015"/>
                </a:lnTo>
                <a:lnTo>
                  <a:pt x="71438" y="125015"/>
                </a:lnTo>
                <a:lnTo>
                  <a:pt x="62508" y="125015"/>
                </a:lnTo>
                <a:lnTo>
                  <a:pt x="44649" y="133945"/>
                </a:lnTo>
                <a:lnTo>
                  <a:pt x="35719" y="160734"/>
                </a:lnTo>
                <a:lnTo>
                  <a:pt x="17860" y="178593"/>
                </a:lnTo>
                <a:lnTo>
                  <a:pt x="8930" y="214312"/>
                </a:lnTo>
                <a:lnTo>
                  <a:pt x="0" y="232171"/>
                </a:lnTo>
                <a:lnTo>
                  <a:pt x="0" y="258960"/>
                </a:lnTo>
                <a:lnTo>
                  <a:pt x="8930" y="267890"/>
                </a:lnTo>
                <a:lnTo>
                  <a:pt x="17860" y="276820"/>
                </a:lnTo>
                <a:lnTo>
                  <a:pt x="35719" y="267890"/>
                </a:lnTo>
                <a:lnTo>
                  <a:pt x="53579" y="258960"/>
                </a:lnTo>
                <a:lnTo>
                  <a:pt x="71438" y="241101"/>
                </a:lnTo>
                <a:lnTo>
                  <a:pt x="89297" y="205382"/>
                </a:lnTo>
                <a:lnTo>
                  <a:pt x="107157" y="169664"/>
                </a:lnTo>
                <a:lnTo>
                  <a:pt x="125016" y="133945"/>
                </a:lnTo>
                <a:lnTo>
                  <a:pt x="142875" y="80367"/>
                </a:lnTo>
                <a:lnTo>
                  <a:pt x="151805" y="44648"/>
                </a:lnTo>
                <a:lnTo>
                  <a:pt x="151805" y="8929"/>
                </a:lnTo>
                <a:lnTo>
                  <a:pt x="151805" y="0"/>
                </a:lnTo>
                <a:lnTo>
                  <a:pt x="151805" y="0"/>
                </a:lnTo>
                <a:lnTo>
                  <a:pt x="133946" y="17859"/>
                </a:lnTo>
                <a:lnTo>
                  <a:pt x="116086" y="53578"/>
                </a:lnTo>
                <a:lnTo>
                  <a:pt x="98227" y="89296"/>
                </a:lnTo>
                <a:lnTo>
                  <a:pt x="80368" y="133945"/>
                </a:lnTo>
                <a:lnTo>
                  <a:pt x="80368" y="169664"/>
                </a:lnTo>
                <a:lnTo>
                  <a:pt x="80368" y="214312"/>
                </a:lnTo>
                <a:lnTo>
                  <a:pt x="80368" y="241101"/>
                </a:lnTo>
                <a:lnTo>
                  <a:pt x="98227" y="258960"/>
                </a:lnTo>
                <a:lnTo>
                  <a:pt x="116086" y="267890"/>
                </a:lnTo>
                <a:lnTo>
                  <a:pt x="142875" y="267890"/>
                </a:lnTo>
                <a:lnTo>
                  <a:pt x="178594" y="258960"/>
                </a:lnTo>
                <a:lnTo>
                  <a:pt x="205383" y="241101"/>
                </a:lnTo>
                <a:lnTo>
                  <a:pt x="232172" y="214312"/>
                </a:lnTo>
                <a:lnTo>
                  <a:pt x="250032" y="178593"/>
                </a:lnTo>
                <a:lnTo>
                  <a:pt x="267891" y="151804"/>
                </a:lnTo>
                <a:lnTo>
                  <a:pt x="267891" y="133945"/>
                </a:lnTo>
                <a:lnTo>
                  <a:pt x="267891" y="133945"/>
                </a:lnTo>
                <a:lnTo>
                  <a:pt x="250032" y="142875"/>
                </a:lnTo>
                <a:lnTo>
                  <a:pt x="232172" y="169664"/>
                </a:lnTo>
                <a:lnTo>
                  <a:pt x="223243" y="196453"/>
                </a:lnTo>
                <a:lnTo>
                  <a:pt x="214313" y="223242"/>
                </a:lnTo>
                <a:lnTo>
                  <a:pt x="205383" y="250031"/>
                </a:lnTo>
                <a:lnTo>
                  <a:pt x="205383" y="267890"/>
                </a:lnTo>
                <a:lnTo>
                  <a:pt x="214313" y="276820"/>
                </a:lnTo>
                <a:lnTo>
                  <a:pt x="223243" y="276820"/>
                </a:lnTo>
                <a:lnTo>
                  <a:pt x="241102" y="276820"/>
                </a:lnTo>
                <a:lnTo>
                  <a:pt x="258961" y="258960"/>
                </a:lnTo>
                <a:lnTo>
                  <a:pt x="285750" y="232171"/>
                </a:lnTo>
                <a:lnTo>
                  <a:pt x="285750" y="23217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0" name="Freeform 18439"/>
          <p:cNvSpPr/>
          <p:nvPr/>
        </p:nvSpPr>
        <p:spPr bwMode="auto">
          <a:xfrm>
            <a:off x="7250906" y="3464718"/>
            <a:ext cx="178595" cy="303611"/>
          </a:xfrm>
          <a:custGeom>
            <a:avLst/>
            <a:gdLst/>
            <a:ahLst/>
            <a:cxnLst/>
            <a:rect l="0" t="0" r="0" b="0"/>
            <a:pathLst>
              <a:path w="178595" h="303611">
                <a:moveTo>
                  <a:pt x="8930" y="125016"/>
                </a:moveTo>
                <a:lnTo>
                  <a:pt x="8930" y="125016"/>
                </a:lnTo>
                <a:lnTo>
                  <a:pt x="893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8930" y="125016"/>
                </a:lnTo>
                <a:lnTo>
                  <a:pt x="17860" y="142875"/>
                </a:lnTo>
                <a:lnTo>
                  <a:pt x="26789" y="151805"/>
                </a:lnTo>
                <a:lnTo>
                  <a:pt x="26789" y="160735"/>
                </a:lnTo>
                <a:lnTo>
                  <a:pt x="44649" y="169664"/>
                </a:lnTo>
                <a:lnTo>
                  <a:pt x="53578" y="160735"/>
                </a:lnTo>
                <a:lnTo>
                  <a:pt x="62508" y="160735"/>
                </a:lnTo>
                <a:lnTo>
                  <a:pt x="62508" y="142875"/>
                </a:lnTo>
                <a:lnTo>
                  <a:pt x="62508" y="125016"/>
                </a:lnTo>
                <a:lnTo>
                  <a:pt x="62508" y="107157"/>
                </a:lnTo>
                <a:lnTo>
                  <a:pt x="62508" y="80368"/>
                </a:lnTo>
                <a:lnTo>
                  <a:pt x="62508" y="62508"/>
                </a:lnTo>
                <a:lnTo>
                  <a:pt x="62508" y="35719"/>
                </a:lnTo>
                <a:lnTo>
                  <a:pt x="62508" y="17860"/>
                </a:lnTo>
                <a:lnTo>
                  <a:pt x="62508" y="8930"/>
                </a:lnTo>
                <a:lnTo>
                  <a:pt x="71438" y="8930"/>
                </a:lnTo>
                <a:lnTo>
                  <a:pt x="80367" y="0"/>
                </a:lnTo>
                <a:lnTo>
                  <a:pt x="98227" y="8930"/>
                </a:lnTo>
                <a:lnTo>
                  <a:pt x="107157" y="8930"/>
                </a:lnTo>
                <a:lnTo>
                  <a:pt x="125016" y="8930"/>
                </a:lnTo>
                <a:lnTo>
                  <a:pt x="133946" y="8930"/>
                </a:lnTo>
                <a:lnTo>
                  <a:pt x="151805" y="8930"/>
                </a:lnTo>
                <a:lnTo>
                  <a:pt x="169664" y="17860"/>
                </a:lnTo>
                <a:lnTo>
                  <a:pt x="178594" y="17860"/>
                </a:lnTo>
                <a:lnTo>
                  <a:pt x="178594" y="26789"/>
                </a:lnTo>
                <a:lnTo>
                  <a:pt x="178594" y="53578"/>
                </a:lnTo>
                <a:lnTo>
                  <a:pt x="169664" y="80368"/>
                </a:lnTo>
                <a:lnTo>
                  <a:pt x="160735" y="116086"/>
                </a:lnTo>
                <a:lnTo>
                  <a:pt x="151805" y="151805"/>
                </a:lnTo>
                <a:lnTo>
                  <a:pt x="133946" y="196453"/>
                </a:lnTo>
                <a:lnTo>
                  <a:pt x="125016" y="232172"/>
                </a:lnTo>
                <a:lnTo>
                  <a:pt x="125016" y="267891"/>
                </a:lnTo>
                <a:lnTo>
                  <a:pt x="125016" y="285750"/>
                </a:lnTo>
                <a:lnTo>
                  <a:pt x="125016" y="303610"/>
                </a:lnTo>
                <a:lnTo>
                  <a:pt x="133946" y="303610"/>
                </a:lnTo>
                <a:lnTo>
                  <a:pt x="142875" y="294680"/>
                </a:lnTo>
                <a:lnTo>
                  <a:pt x="151805" y="276821"/>
                </a:lnTo>
                <a:lnTo>
                  <a:pt x="160735" y="250032"/>
                </a:lnTo>
                <a:lnTo>
                  <a:pt x="169664" y="223243"/>
                </a:lnTo>
                <a:lnTo>
                  <a:pt x="178594" y="196453"/>
                </a:lnTo>
                <a:lnTo>
                  <a:pt x="178594" y="169664"/>
                </a:lnTo>
                <a:lnTo>
                  <a:pt x="178594" y="151805"/>
                </a:lnTo>
                <a:lnTo>
                  <a:pt x="169664" y="142875"/>
                </a:lnTo>
                <a:lnTo>
                  <a:pt x="169664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1" name="Freeform 18440"/>
          <p:cNvSpPr/>
          <p:nvPr/>
        </p:nvSpPr>
        <p:spPr bwMode="auto">
          <a:xfrm>
            <a:off x="7643813" y="3429000"/>
            <a:ext cx="35719" cy="250032"/>
          </a:xfrm>
          <a:custGeom>
            <a:avLst/>
            <a:gdLst/>
            <a:ahLst/>
            <a:cxnLst/>
            <a:rect l="0" t="0" r="0" b="0"/>
            <a:pathLst>
              <a:path w="35719" h="250032">
                <a:moveTo>
                  <a:pt x="35718" y="0"/>
                </a:move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17859"/>
                </a:lnTo>
                <a:lnTo>
                  <a:pt x="35718" y="35718"/>
                </a:lnTo>
                <a:lnTo>
                  <a:pt x="26789" y="62507"/>
                </a:lnTo>
                <a:lnTo>
                  <a:pt x="26789" y="107156"/>
                </a:lnTo>
                <a:lnTo>
                  <a:pt x="17859" y="142875"/>
                </a:lnTo>
                <a:lnTo>
                  <a:pt x="8929" y="187523"/>
                </a:lnTo>
                <a:lnTo>
                  <a:pt x="8929" y="223242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1563378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6200" y="247650"/>
            <a:ext cx="8716963" cy="781050"/>
          </a:xfrm>
        </p:spPr>
        <p:txBody>
          <a:bodyPr/>
          <a:lstStyle/>
          <a:p>
            <a:r>
              <a:rPr lang="en-US" altLang="en-US" sz="3600" dirty="0" smtClean="0"/>
              <a:t>Timing a section of code – </a:t>
            </a:r>
            <a:r>
              <a:rPr lang="en-US" altLang="en-US" sz="3600" dirty="0" err="1" smtClean="0"/>
              <a:t>kji</a:t>
            </a:r>
            <a:r>
              <a:rPr lang="en-US" altLang="en-US" sz="3600" dirty="0" smtClean="0"/>
              <a:t> variation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sz="1800" dirty="0" err="1" smtClean="0"/>
              <a:t>tstart</a:t>
            </a:r>
            <a:r>
              <a:rPr lang="en-US" sz="1800" dirty="0" smtClean="0"/>
              <a:t> </a:t>
            </a:r>
            <a:r>
              <a:rPr lang="en-US" sz="1800" dirty="0"/>
              <a:t>= seconds(RUSAGE_SELF</a:t>
            </a:r>
            <a:r>
              <a:rPr lang="en-US" sz="1800" dirty="0" smtClean="0"/>
              <a:t>);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for(k=0;k&lt;cols;++k){</a:t>
            </a:r>
          </a:p>
          <a:p>
            <a:pPr>
              <a:defRPr/>
            </a:pPr>
            <a:r>
              <a:rPr lang="en-US" sz="1800" dirty="0" smtClean="0"/>
              <a:t>for(j=0;j&lt;cols2</a:t>
            </a:r>
            <a:r>
              <a:rPr lang="en-US" sz="1800" dirty="0"/>
              <a:t>;++j</a:t>
            </a:r>
            <a:r>
              <a:rPr lang="en-US" sz="1800" dirty="0" smtClean="0"/>
              <a:t>){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for(</a:t>
            </a:r>
            <a:r>
              <a:rPr lang="en-US" sz="1800" dirty="0" err="1"/>
              <a:t>i</a:t>
            </a:r>
            <a:r>
              <a:rPr lang="en-US" sz="1800" dirty="0"/>
              <a:t>=0;i&lt;rows;++</a:t>
            </a:r>
            <a:r>
              <a:rPr lang="en-US" sz="1800" dirty="0" err="1"/>
              <a:t>i</a:t>
            </a:r>
            <a:r>
              <a:rPr lang="en-US" sz="1800" dirty="0"/>
              <a:t>){</a:t>
            </a:r>
          </a:p>
          <a:p>
            <a:pPr>
              <a:defRPr/>
            </a:pPr>
            <a:r>
              <a:rPr lang="en-US" sz="1800" dirty="0" smtClean="0"/>
              <a:t>		C[</a:t>
            </a:r>
            <a:r>
              <a:rPr lang="en-US" sz="1800" dirty="0" err="1" smtClean="0"/>
              <a:t>i</a:t>
            </a:r>
            <a:r>
              <a:rPr lang="en-US" sz="1800" dirty="0"/>
              <a:t>][j] = C[</a:t>
            </a:r>
            <a:r>
              <a:rPr lang="en-US" sz="1800" dirty="0" err="1"/>
              <a:t>i</a:t>
            </a:r>
            <a:r>
              <a:rPr lang="en-US" sz="1800" dirty="0"/>
              <a:t>][j] + A[</a:t>
            </a:r>
            <a:r>
              <a:rPr lang="en-US" sz="1800" dirty="0" err="1"/>
              <a:t>i</a:t>
            </a:r>
            <a:r>
              <a:rPr lang="en-US" sz="1800" dirty="0"/>
              <a:t>][k] * B[k][j];</a:t>
            </a:r>
          </a:p>
          <a:p>
            <a:pPr>
              <a:defRPr/>
            </a:pPr>
            <a:r>
              <a:rPr lang="en-US" sz="1800" dirty="0"/>
              <a:t>              }</a:t>
            </a:r>
          </a:p>
          <a:p>
            <a:pPr>
              <a:defRPr/>
            </a:pPr>
            <a:r>
              <a:rPr lang="en-US" sz="1800" dirty="0"/>
              <a:t>          }</a:t>
            </a:r>
          </a:p>
          <a:p>
            <a:pPr>
              <a:defRPr/>
            </a:pPr>
            <a:r>
              <a:rPr lang="en-US" sz="1800" dirty="0"/>
              <a:t>      }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 smtClean="0"/>
              <a:t>tend </a:t>
            </a:r>
            <a:r>
              <a:rPr lang="en-US" sz="1800" dirty="0"/>
              <a:t>= seconds(RUSAGE_SELF);</a:t>
            </a:r>
          </a:p>
        </p:txBody>
      </p:sp>
    </p:spTree>
    <p:extLst>
      <p:ext uri="{BB962C8B-B14F-4D97-AF65-F5344CB8AC3E}">
        <p14:creationId xmlns:p14="http://schemas.microsoft.com/office/powerpoint/2010/main" val="16829419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Performance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dirty="0"/>
              <a:t>cocsce-l1d39-11&gt; </a:t>
            </a:r>
            <a:r>
              <a:rPr lang="en-US" dirty="0" err="1"/>
              <a:t>gcc</a:t>
            </a:r>
            <a:r>
              <a:rPr lang="en-US" dirty="0"/>
              <a:t> </a:t>
            </a:r>
            <a:r>
              <a:rPr lang="en-US" dirty="0" err="1"/>
              <a:t>kij.c</a:t>
            </a:r>
            <a:r>
              <a:rPr lang="en-US" dirty="0"/>
              <a:t> -o </a:t>
            </a:r>
            <a:r>
              <a:rPr lang="en-US" dirty="0" err="1"/>
              <a:t>kij</a:t>
            </a:r>
            <a:endParaRPr lang="en-US" dirty="0"/>
          </a:p>
          <a:p>
            <a:pPr>
              <a:spcBef>
                <a:spcPts val="600"/>
              </a:spcBef>
              <a:defRPr/>
            </a:pPr>
            <a:r>
              <a:rPr lang="en-US" dirty="0"/>
              <a:t>cocsce-l1d39-11&gt; </a:t>
            </a:r>
            <a:r>
              <a:rPr lang="en-US" dirty="0" err="1"/>
              <a:t>gcc</a:t>
            </a:r>
            <a:r>
              <a:rPr lang="en-US" dirty="0"/>
              <a:t> </a:t>
            </a:r>
            <a:r>
              <a:rPr lang="en-US" dirty="0" err="1"/>
              <a:t>kji.c</a:t>
            </a:r>
            <a:r>
              <a:rPr lang="en-US" dirty="0"/>
              <a:t> -o </a:t>
            </a:r>
            <a:r>
              <a:rPr lang="en-US" dirty="0" err="1" smtClean="0"/>
              <a:t>kji</a:t>
            </a:r>
            <a:endParaRPr lang="en-US" dirty="0" smtClean="0"/>
          </a:p>
          <a:p>
            <a:pPr>
              <a:spcBef>
                <a:spcPts val="600"/>
              </a:spcBef>
              <a:defRPr/>
            </a:pPr>
            <a:endParaRPr lang="en-US" dirty="0"/>
          </a:p>
          <a:p>
            <a:pPr>
              <a:spcBef>
                <a:spcPts val="600"/>
              </a:spcBef>
              <a:defRPr/>
            </a:pPr>
            <a:r>
              <a:rPr lang="en-US" dirty="0"/>
              <a:t>cocsce-l1d39-11&gt; ./</a:t>
            </a:r>
            <a:r>
              <a:rPr lang="en-US" dirty="0" err="1"/>
              <a:t>matmul</a:t>
            </a:r>
            <a:r>
              <a:rPr lang="en-US" dirty="0"/>
              <a:t> </a:t>
            </a:r>
            <a:r>
              <a:rPr lang="en-US" dirty="0" smtClean="0"/>
              <a:t>   1000 </a:t>
            </a:r>
            <a:r>
              <a:rPr lang="en-US" dirty="0"/>
              <a:t>1000 1000</a:t>
            </a:r>
          </a:p>
          <a:p>
            <a:pPr>
              <a:spcBef>
                <a:spcPts val="600"/>
              </a:spcBef>
              <a:defRPr/>
            </a:pPr>
            <a:r>
              <a:rPr lang="en-US" dirty="0"/>
              <a:t>The total CPU time is: 9.212000 seconds</a:t>
            </a:r>
          </a:p>
          <a:p>
            <a:pPr>
              <a:spcBef>
                <a:spcPts val="600"/>
              </a:spcBef>
              <a:defRPr/>
            </a:pPr>
            <a:endParaRPr lang="en-US" dirty="0"/>
          </a:p>
          <a:p>
            <a:pPr>
              <a:spcBef>
                <a:spcPts val="600"/>
              </a:spcBef>
              <a:defRPr/>
            </a:pPr>
            <a:r>
              <a:rPr lang="en-US" dirty="0"/>
              <a:t>cocsce-l1d39-11&gt; ./</a:t>
            </a:r>
            <a:r>
              <a:rPr lang="en-US" dirty="0" err="1"/>
              <a:t>kij</a:t>
            </a:r>
            <a:r>
              <a:rPr lang="en-US" dirty="0"/>
              <a:t> </a:t>
            </a:r>
            <a:r>
              <a:rPr lang="en-US" dirty="0" smtClean="0"/>
              <a:t>   1000 </a:t>
            </a:r>
            <a:r>
              <a:rPr lang="en-US" dirty="0"/>
              <a:t>1000 1000</a:t>
            </a:r>
          </a:p>
          <a:p>
            <a:pPr>
              <a:spcBef>
                <a:spcPts val="600"/>
              </a:spcBef>
              <a:defRPr/>
            </a:pPr>
            <a:r>
              <a:rPr lang="en-US" dirty="0"/>
              <a:t>The total CPU time is: 3.712000 seconds</a:t>
            </a:r>
          </a:p>
          <a:p>
            <a:pPr>
              <a:spcBef>
                <a:spcPts val="600"/>
              </a:spcBef>
              <a:defRPr/>
            </a:pPr>
            <a:endParaRPr lang="en-US" dirty="0"/>
          </a:p>
          <a:p>
            <a:pPr>
              <a:spcBef>
                <a:spcPts val="600"/>
              </a:spcBef>
              <a:defRPr/>
            </a:pPr>
            <a:r>
              <a:rPr lang="en-US" dirty="0"/>
              <a:t>cocsce-l1d39-11&gt; ./</a:t>
            </a:r>
            <a:r>
              <a:rPr lang="en-US" dirty="0" err="1"/>
              <a:t>kji</a:t>
            </a:r>
            <a:r>
              <a:rPr lang="en-US" dirty="0"/>
              <a:t> </a:t>
            </a:r>
            <a:r>
              <a:rPr lang="en-US" dirty="0" smtClean="0"/>
              <a:t>   1000 </a:t>
            </a:r>
            <a:r>
              <a:rPr lang="en-US" dirty="0"/>
              <a:t>1000 1000</a:t>
            </a:r>
          </a:p>
          <a:p>
            <a:pPr>
              <a:spcBef>
                <a:spcPts val="600"/>
              </a:spcBef>
              <a:defRPr/>
            </a:pPr>
            <a:r>
              <a:rPr lang="en-US" dirty="0"/>
              <a:t>The total CPU time is: 14.264000 seconds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2" name="Freeform 1"/>
          <p:cNvSpPr/>
          <p:nvPr/>
        </p:nvSpPr>
        <p:spPr bwMode="auto">
          <a:xfrm>
            <a:off x="4036219" y="946547"/>
            <a:ext cx="285751" cy="250032"/>
          </a:xfrm>
          <a:custGeom>
            <a:avLst/>
            <a:gdLst/>
            <a:ahLst/>
            <a:cxnLst/>
            <a:rect l="0" t="0" r="0" b="0"/>
            <a:pathLst>
              <a:path w="285751" h="250032">
                <a:moveTo>
                  <a:pt x="0" y="250031"/>
                </a:moveTo>
                <a:lnTo>
                  <a:pt x="0" y="250031"/>
                </a:lnTo>
                <a:lnTo>
                  <a:pt x="0" y="250031"/>
                </a:lnTo>
                <a:lnTo>
                  <a:pt x="8929" y="232172"/>
                </a:lnTo>
                <a:lnTo>
                  <a:pt x="26789" y="214312"/>
                </a:lnTo>
                <a:lnTo>
                  <a:pt x="62508" y="178594"/>
                </a:lnTo>
                <a:lnTo>
                  <a:pt x="107156" y="133945"/>
                </a:lnTo>
                <a:lnTo>
                  <a:pt x="160734" y="89297"/>
                </a:lnTo>
                <a:lnTo>
                  <a:pt x="223242" y="44648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4768453" y="1509117"/>
            <a:ext cx="482204" cy="53579"/>
          </a:xfrm>
          <a:custGeom>
            <a:avLst/>
            <a:gdLst/>
            <a:ahLst/>
            <a:cxnLst/>
            <a:rect l="0" t="0" r="0" b="0"/>
            <a:pathLst>
              <a:path w="482204" h="53579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26789" y="53578"/>
                </a:lnTo>
                <a:lnTo>
                  <a:pt x="62508" y="53578"/>
                </a:lnTo>
                <a:lnTo>
                  <a:pt x="116086" y="44648"/>
                </a:lnTo>
                <a:lnTo>
                  <a:pt x="187524" y="35719"/>
                </a:lnTo>
                <a:lnTo>
                  <a:pt x="258961" y="26789"/>
                </a:lnTo>
                <a:lnTo>
                  <a:pt x="339328" y="17859"/>
                </a:lnTo>
                <a:lnTo>
                  <a:pt x="419695" y="8930"/>
                </a:lnTo>
                <a:lnTo>
                  <a:pt x="482203" y="0"/>
                </a:lnTo>
                <a:lnTo>
                  <a:pt x="48220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4804172" y="1893094"/>
            <a:ext cx="401837" cy="62508"/>
          </a:xfrm>
          <a:custGeom>
            <a:avLst/>
            <a:gdLst/>
            <a:ahLst/>
            <a:cxnLst/>
            <a:rect l="0" t="0" r="0" b="0"/>
            <a:pathLst>
              <a:path w="401837" h="62508">
                <a:moveTo>
                  <a:pt x="0" y="62507"/>
                </a:moveTo>
                <a:lnTo>
                  <a:pt x="0" y="62507"/>
                </a:lnTo>
                <a:lnTo>
                  <a:pt x="0" y="62507"/>
                </a:lnTo>
                <a:lnTo>
                  <a:pt x="8930" y="62507"/>
                </a:lnTo>
                <a:lnTo>
                  <a:pt x="26789" y="62507"/>
                </a:lnTo>
                <a:lnTo>
                  <a:pt x="53578" y="62507"/>
                </a:lnTo>
                <a:lnTo>
                  <a:pt x="98226" y="53578"/>
                </a:lnTo>
                <a:lnTo>
                  <a:pt x="151805" y="35718"/>
                </a:lnTo>
                <a:lnTo>
                  <a:pt x="223242" y="26789"/>
                </a:lnTo>
                <a:lnTo>
                  <a:pt x="285750" y="8929"/>
                </a:lnTo>
                <a:lnTo>
                  <a:pt x="348258" y="8929"/>
                </a:lnTo>
                <a:lnTo>
                  <a:pt x="401836" y="0"/>
                </a:lnTo>
                <a:lnTo>
                  <a:pt x="40183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3232547" y="2777133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4777383" y="2786063"/>
            <a:ext cx="723306" cy="62508"/>
          </a:xfrm>
          <a:custGeom>
            <a:avLst/>
            <a:gdLst/>
            <a:ahLst/>
            <a:cxnLst/>
            <a:rect l="0" t="0" r="0" b="0"/>
            <a:pathLst>
              <a:path w="723306" h="62508">
                <a:moveTo>
                  <a:pt x="0" y="17858"/>
                </a:moveTo>
                <a:lnTo>
                  <a:pt x="8930" y="17858"/>
                </a:lnTo>
                <a:lnTo>
                  <a:pt x="8930" y="17858"/>
                </a:lnTo>
                <a:lnTo>
                  <a:pt x="17859" y="17858"/>
                </a:lnTo>
                <a:lnTo>
                  <a:pt x="26789" y="8929"/>
                </a:lnTo>
                <a:lnTo>
                  <a:pt x="35719" y="17858"/>
                </a:lnTo>
                <a:lnTo>
                  <a:pt x="53578" y="17858"/>
                </a:lnTo>
                <a:lnTo>
                  <a:pt x="71437" y="26788"/>
                </a:lnTo>
                <a:lnTo>
                  <a:pt x="98226" y="26788"/>
                </a:lnTo>
                <a:lnTo>
                  <a:pt x="125015" y="44648"/>
                </a:lnTo>
                <a:lnTo>
                  <a:pt x="160734" y="53577"/>
                </a:lnTo>
                <a:lnTo>
                  <a:pt x="196453" y="53577"/>
                </a:lnTo>
                <a:lnTo>
                  <a:pt x="241101" y="62507"/>
                </a:lnTo>
                <a:lnTo>
                  <a:pt x="285750" y="53577"/>
                </a:lnTo>
                <a:lnTo>
                  <a:pt x="330398" y="53577"/>
                </a:lnTo>
                <a:lnTo>
                  <a:pt x="383976" y="44648"/>
                </a:lnTo>
                <a:lnTo>
                  <a:pt x="437555" y="35718"/>
                </a:lnTo>
                <a:lnTo>
                  <a:pt x="491133" y="26788"/>
                </a:lnTo>
                <a:lnTo>
                  <a:pt x="544711" y="8929"/>
                </a:lnTo>
                <a:lnTo>
                  <a:pt x="589359" y="8929"/>
                </a:lnTo>
                <a:lnTo>
                  <a:pt x="634008" y="0"/>
                </a:lnTo>
                <a:lnTo>
                  <a:pt x="669726" y="0"/>
                </a:lnTo>
                <a:lnTo>
                  <a:pt x="696515" y="0"/>
                </a:lnTo>
                <a:lnTo>
                  <a:pt x="723305" y="8929"/>
                </a:lnTo>
                <a:lnTo>
                  <a:pt x="723305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5768578" y="2803921"/>
            <a:ext cx="44650" cy="8931"/>
          </a:xfrm>
          <a:custGeom>
            <a:avLst/>
            <a:gdLst/>
            <a:ahLst/>
            <a:cxnLst/>
            <a:rect l="0" t="0" r="0" b="0"/>
            <a:pathLst>
              <a:path w="44650" h="8931">
                <a:moveTo>
                  <a:pt x="44649" y="8930"/>
                </a:moveTo>
                <a:lnTo>
                  <a:pt x="44649" y="0"/>
                </a:lnTo>
                <a:lnTo>
                  <a:pt x="35719" y="0"/>
                </a:lnTo>
                <a:lnTo>
                  <a:pt x="26789" y="0"/>
                </a:lnTo>
                <a:lnTo>
                  <a:pt x="1786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5661422" y="2759273"/>
            <a:ext cx="500063" cy="35720"/>
          </a:xfrm>
          <a:custGeom>
            <a:avLst/>
            <a:gdLst/>
            <a:ahLst/>
            <a:cxnLst/>
            <a:rect l="0" t="0" r="0" b="0"/>
            <a:pathLst>
              <a:path w="500063" h="35720">
                <a:moveTo>
                  <a:pt x="8930" y="35719"/>
                </a:moveTo>
                <a:lnTo>
                  <a:pt x="893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26790"/>
                </a:lnTo>
                <a:lnTo>
                  <a:pt x="17859" y="26790"/>
                </a:lnTo>
                <a:lnTo>
                  <a:pt x="35719" y="26790"/>
                </a:lnTo>
                <a:lnTo>
                  <a:pt x="71437" y="26790"/>
                </a:lnTo>
                <a:lnTo>
                  <a:pt x="107156" y="17860"/>
                </a:lnTo>
                <a:lnTo>
                  <a:pt x="142875" y="8930"/>
                </a:lnTo>
                <a:lnTo>
                  <a:pt x="196453" y="8930"/>
                </a:lnTo>
                <a:lnTo>
                  <a:pt x="241101" y="0"/>
                </a:lnTo>
                <a:lnTo>
                  <a:pt x="294680" y="0"/>
                </a:lnTo>
                <a:lnTo>
                  <a:pt x="339328" y="0"/>
                </a:lnTo>
                <a:lnTo>
                  <a:pt x="383976" y="0"/>
                </a:lnTo>
                <a:lnTo>
                  <a:pt x="419695" y="0"/>
                </a:lnTo>
                <a:lnTo>
                  <a:pt x="455414" y="8930"/>
                </a:lnTo>
                <a:lnTo>
                  <a:pt x="482203" y="8930"/>
                </a:lnTo>
                <a:lnTo>
                  <a:pt x="500062" y="17860"/>
                </a:lnTo>
                <a:lnTo>
                  <a:pt x="500062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6322219" y="2741414"/>
            <a:ext cx="446485" cy="35720"/>
          </a:xfrm>
          <a:custGeom>
            <a:avLst/>
            <a:gdLst/>
            <a:ahLst/>
            <a:cxnLst/>
            <a:rect l="0" t="0" r="0" b="0"/>
            <a:pathLst>
              <a:path w="446485" h="35720">
                <a:moveTo>
                  <a:pt x="0" y="35719"/>
                </a:moveTo>
                <a:lnTo>
                  <a:pt x="8929" y="35719"/>
                </a:lnTo>
                <a:lnTo>
                  <a:pt x="8929" y="35719"/>
                </a:lnTo>
                <a:lnTo>
                  <a:pt x="26789" y="26789"/>
                </a:lnTo>
                <a:lnTo>
                  <a:pt x="44648" y="17859"/>
                </a:lnTo>
                <a:lnTo>
                  <a:pt x="71437" y="17859"/>
                </a:lnTo>
                <a:lnTo>
                  <a:pt x="116086" y="8930"/>
                </a:lnTo>
                <a:lnTo>
                  <a:pt x="169664" y="0"/>
                </a:lnTo>
                <a:lnTo>
                  <a:pt x="232172" y="0"/>
                </a:lnTo>
                <a:lnTo>
                  <a:pt x="303609" y="0"/>
                </a:lnTo>
                <a:lnTo>
                  <a:pt x="375047" y="8930"/>
                </a:lnTo>
                <a:lnTo>
                  <a:pt x="446484" y="8930"/>
                </a:lnTo>
                <a:lnTo>
                  <a:pt x="446484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3839766" y="3303984"/>
            <a:ext cx="2446735" cy="26790"/>
          </a:xfrm>
          <a:custGeom>
            <a:avLst/>
            <a:gdLst/>
            <a:ahLst/>
            <a:cxnLst/>
            <a:rect l="0" t="0" r="0" b="0"/>
            <a:pathLst>
              <a:path w="2446735" h="26790">
                <a:moveTo>
                  <a:pt x="0" y="8930"/>
                </a:moveTo>
                <a:lnTo>
                  <a:pt x="0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44648" y="8930"/>
                </a:lnTo>
                <a:lnTo>
                  <a:pt x="53578" y="8930"/>
                </a:lnTo>
                <a:lnTo>
                  <a:pt x="62507" y="8930"/>
                </a:lnTo>
                <a:lnTo>
                  <a:pt x="80367" y="8930"/>
                </a:lnTo>
                <a:lnTo>
                  <a:pt x="89297" y="8930"/>
                </a:lnTo>
                <a:lnTo>
                  <a:pt x="107156" y="8930"/>
                </a:lnTo>
                <a:lnTo>
                  <a:pt x="116086" y="8930"/>
                </a:lnTo>
                <a:lnTo>
                  <a:pt x="125015" y="8930"/>
                </a:lnTo>
                <a:lnTo>
                  <a:pt x="133945" y="8930"/>
                </a:lnTo>
                <a:lnTo>
                  <a:pt x="151804" y="8930"/>
                </a:lnTo>
                <a:lnTo>
                  <a:pt x="160734" y="8930"/>
                </a:lnTo>
                <a:lnTo>
                  <a:pt x="178593" y="8930"/>
                </a:lnTo>
                <a:lnTo>
                  <a:pt x="196453" y="8930"/>
                </a:lnTo>
                <a:lnTo>
                  <a:pt x="205382" y="8930"/>
                </a:lnTo>
                <a:lnTo>
                  <a:pt x="223242" y="8930"/>
                </a:lnTo>
                <a:lnTo>
                  <a:pt x="232172" y="8930"/>
                </a:lnTo>
                <a:lnTo>
                  <a:pt x="250031" y="8930"/>
                </a:lnTo>
                <a:lnTo>
                  <a:pt x="258961" y="8930"/>
                </a:lnTo>
                <a:lnTo>
                  <a:pt x="276820" y="8930"/>
                </a:lnTo>
                <a:lnTo>
                  <a:pt x="294679" y="8930"/>
                </a:lnTo>
                <a:lnTo>
                  <a:pt x="312539" y="8930"/>
                </a:lnTo>
                <a:lnTo>
                  <a:pt x="321468" y="8930"/>
                </a:lnTo>
                <a:lnTo>
                  <a:pt x="339328" y="8930"/>
                </a:lnTo>
                <a:lnTo>
                  <a:pt x="357187" y="8930"/>
                </a:lnTo>
                <a:lnTo>
                  <a:pt x="375047" y="8930"/>
                </a:lnTo>
                <a:lnTo>
                  <a:pt x="392906" y="8930"/>
                </a:lnTo>
                <a:lnTo>
                  <a:pt x="410765" y="8930"/>
                </a:lnTo>
                <a:lnTo>
                  <a:pt x="428625" y="8930"/>
                </a:lnTo>
                <a:lnTo>
                  <a:pt x="446484" y="8930"/>
                </a:lnTo>
                <a:lnTo>
                  <a:pt x="464343" y="8930"/>
                </a:lnTo>
                <a:lnTo>
                  <a:pt x="482203" y="8930"/>
                </a:lnTo>
                <a:lnTo>
                  <a:pt x="508992" y="8930"/>
                </a:lnTo>
                <a:lnTo>
                  <a:pt x="526851" y="8930"/>
                </a:lnTo>
                <a:lnTo>
                  <a:pt x="544711" y="8930"/>
                </a:lnTo>
                <a:lnTo>
                  <a:pt x="562570" y="8930"/>
                </a:lnTo>
                <a:lnTo>
                  <a:pt x="571500" y="17859"/>
                </a:lnTo>
                <a:lnTo>
                  <a:pt x="589359" y="17859"/>
                </a:lnTo>
                <a:lnTo>
                  <a:pt x="607218" y="17859"/>
                </a:lnTo>
                <a:lnTo>
                  <a:pt x="634007" y="17859"/>
                </a:lnTo>
                <a:lnTo>
                  <a:pt x="642937" y="26789"/>
                </a:lnTo>
                <a:lnTo>
                  <a:pt x="660797" y="26789"/>
                </a:lnTo>
                <a:lnTo>
                  <a:pt x="678656" y="26789"/>
                </a:lnTo>
                <a:lnTo>
                  <a:pt x="696515" y="26789"/>
                </a:lnTo>
                <a:lnTo>
                  <a:pt x="714375" y="26789"/>
                </a:lnTo>
                <a:lnTo>
                  <a:pt x="732234" y="26789"/>
                </a:lnTo>
                <a:lnTo>
                  <a:pt x="750093" y="17859"/>
                </a:lnTo>
                <a:lnTo>
                  <a:pt x="776882" y="17859"/>
                </a:lnTo>
                <a:lnTo>
                  <a:pt x="785812" y="17859"/>
                </a:lnTo>
                <a:lnTo>
                  <a:pt x="812601" y="17859"/>
                </a:lnTo>
                <a:lnTo>
                  <a:pt x="821531" y="17859"/>
                </a:lnTo>
                <a:lnTo>
                  <a:pt x="839390" y="17859"/>
                </a:lnTo>
                <a:lnTo>
                  <a:pt x="866179" y="8930"/>
                </a:lnTo>
                <a:lnTo>
                  <a:pt x="884039" y="8930"/>
                </a:lnTo>
                <a:lnTo>
                  <a:pt x="901898" y="8930"/>
                </a:lnTo>
                <a:lnTo>
                  <a:pt x="919757" y="8930"/>
                </a:lnTo>
                <a:lnTo>
                  <a:pt x="946547" y="8930"/>
                </a:lnTo>
                <a:lnTo>
                  <a:pt x="973336" y="8930"/>
                </a:lnTo>
                <a:lnTo>
                  <a:pt x="991195" y="8930"/>
                </a:lnTo>
                <a:lnTo>
                  <a:pt x="1017984" y="8930"/>
                </a:lnTo>
                <a:lnTo>
                  <a:pt x="1035843" y="8930"/>
                </a:lnTo>
                <a:lnTo>
                  <a:pt x="1053703" y="8930"/>
                </a:lnTo>
                <a:lnTo>
                  <a:pt x="1080492" y="8930"/>
                </a:lnTo>
                <a:lnTo>
                  <a:pt x="1107281" y="8930"/>
                </a:lnTo>
                <a:lnTo>
                  <a:pt x="1125140" y="8930"/>
                </a:lnTo>
                <a:lnTo>
                  <a:pt x="1151929" y="8930"/>
                </a:lnTo>
                <a:lnTo>
                  <a:pt x="1178718" y="8930"/>
                </a:lnTo>
                <a:lnTo>
                  <a:pt x="1205507" y="17859"/>
                </a:lnTo>
                <a:lnTo>
                  <a:pt x="1223367" y="17859"/>
                </a:lnTo>
                <a:lnTo>
                  <a:pt x="1250156" y="17859"/>
                </a:lnTo>
                <a:lnTo>
                  <a:pt x="1276945" y="17859"/>
                </a:lnTo>
                <a:lnTo>
                  <a:pt x="1303734" y="17859"/>
                </a:lnTo>
                <a:lnTo>
                  <a:pt x="1330523" y="26789"/>
                </a:lnTo>
                <a:lnTo>
                  <a:pt x="1357312" y="26789"/>
                </a:lnTo>
                <a:lnTo>
                  <a:pt x="1384101" y="26789"/>
                </a:lnTo>
                <a:lnTo>
                  <a:pt x="1410890" y="26789"/>
                </a:lnTo>
                <a:lnTo>
                  <a:pt x="1437679" y="26789"/>
                </a:lnTo>
                <a:lnTo>
                  <a:pt x="1464468" y="26789"/>
                </a:lnTo>
                <a:lnTo>
                  <a:pt x="1482328" y="26789"/>
                </a:lnTo>
                <a:lnTo>
                  <a:pt x="1509117" y="26789"/>
                </a:lnTo>
                <a:lnTo>
                  <a:pt x="1535906" y="26789"/>
                </a:lnTo>
                <a:lnTo>
                  <a:pt x="1562695" y="17859"/>
                </a:lnTo>
                <a:lnTo>
                  <a:pt x="1589484" y="17859"/>
                </a:lnTo>
                <a:lnTo>
                  <a:pt x="1616273" y="17859"/>
                </a:lnTo>
                <a:lnTo>
                  <a:pt x="1643062" y="17859"/>
                </a:lnTo>
                <a:lnTo>
                  <a:pt x="1669851" y="17859"/>
                </a:lnTo>
                <a:lnTo>
                  <a:pt x="1705570" y="17859"/>
                </a:lnTo>
                <a:lnTo>
                  <a:pt x="1732359" y="17859"/>
                </a:lnTo>
                <a:lnTo>
                  <a:pt x="1759148" y="17859"/>
                </a:lnTo>
                <a:lnTo>
                  <a:pt x="1794867" y="8930"/>
                </a:lnTo>
                <a:lnTo>
                  <a:pt x="1830586" y="8930"/>
                </a:lnTo>
                <a:lnTo>
                  <a:pt x="1857375" y="8930"/>
                </a:lnTo>
                <a:lnTo>
                  <a:pt x="1893093" y="8930"/>
                </a:lnTo>
                <a:lnTo>
                  <a:pt x="1928812" y="8930"/>
                </a:lnTo>
                <a:lnTo>
                  <a:pt x="1964531" y="8930"/>
                </a:lnTo>
                <a:lnTo>
                  <a:pt x="2009179" y="8930"/>
                </a:lnTo>
                <a:lnTo>
                  <a:pt x="2044898" y="8930"/>
                </a:lnTo>
                <a:lnTo>
                  <a:pt x="2080617" y="8930"/>
                </a:lnTo>
                <a:lnTo>
                  <a:pt x="2116336" y="8930"/>
                </a:lnTo>
                <a:lnTo>
                  <a:pt x="2152054" y="8930"/>
                </a:lnTo>
                <a:lnTo>
                  <a:pt x="2187773" y="8930"/>
                </a:lnTo>
                <a:lnTo>
                  <a:pt x="2223492" y="8930"/>
                </a:lnTo>
                <a:lnTo>
                  <a:pt x="2259211" y="8930"/>
                </a:lnTo>
                <a:lnTo>
                  <a:pt x="2294929" y="8930"/>
                </a:lnTo>
                <a:lnTo>
                  <a:pt x="2330648" y="8930"/>
                </a:lnTo>
                <a:lnTo>
                  <a:pt x="2366367" y="8930"/>
                </a:lnTo>
                <a:lnTo>
                  <a:pt x="2393156" y="8930"/>
                </a:lnTo>
                <a:lnTo>
                  <a:pt x="2428875" y="8930"/>
                </a:lnTo>
                <a:lnTo>
                  <a:pt x="2446734" y="0"/>
                </a:lnTo>
                <a:lnTo>
                  <a:pt x="244673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3759398" y="4446984"/>
            <a:ext cx="2544962" cy="107157"/>
          </a:xfrm>
          <a:custGeom>
            <a:avLst/>
            <a:gdLst/>
            <a:ahLst/>
            <a:cxnLst/>
            <a:rect l="0" t="0" r="0" b="0"/>
            <a:pathLst>
              <a:path w="2544962" h="107157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30" y="71437"/>
                </a:lnTo>
                <a:lnTo>
                  <a:pt x="8930" y="71437"/>
                </a:lnTo>
                <a:lnTo>
                  <a:pt x="17860" y="71437"/>
                </a:lnTo>
                <a:lnTo>
                  <a:pt x="26790" y="80367"/>
                </a:lnTo>
                <a:lnTo>
                  <a:pt x="35719" y="80367"/>
                </a:lnTo>
                <a:lnTo>
                  <a:pt x="44649" y="80367"/>
                </a:lnTo>
                <a:lnTo>
                  <a:pt x="53579" y="80367"/>
                </a:lnTo>
                <a:lnTo>
                  <a:pt x="62508" y="80367"/>
                </a:lnTo>
                <a:lnTo>
                  <a:pt x="80368" y="80367"/>
                </a:lnTo>
                <a:lnTo>
                  <a:pt x="89297" y="80367"/>
                </a:lnTo>
                <a:lnTo>
                  <a:pt x="107157" y="80367"/>
                </a:lnTo>
                <a:lnTo>
                  <a:pt x="125016" y="80367"/>
                </a:lnTo>
                <a:lnTo>
                  <a:pt x="142875" y="80367"/>
                </a:lnTo>
                <a:lnTo>
                  <a:pt x="160735" y="80367"/>
                </a:lnTo>
                <a:lnTo>
                  <a:pt x="178594" y="89297"/>
                </a:lnTo>
                <a:lnTo>
                  <a:pt x="205383" y="89297"/>
                </a:lnTo>
                <a:lnTo>
                  <a:pt x="223243" y="89297"/>
                </a:lnTo>
                <a:lnTo>
                  <a:pt x="250032" y="89297"/>
                </a:lnTo>
                <a:lnTo>
                  <a:pt x="276821" y="98227"/>
                </a:lnTo>
                <a:lnTo>
                  <a:pt x="294680" y="98227"/>
                </a:lnTo>
                <a:lnTo>
                  <a:pt x="321469" y="98227"/>
                </a:lnTo>
                <a:lnTo>
                  <a:pt x="348258" y="98227"/>
                </a:lnTo>
                <a:lnTo>
                  <a:pt x="366118" y="107156"/>
                </a:lnTo>
                <a:lnTo>
                  <a:pt x="392907" y="107156"/>
                </a:lnTo>
                <a:lnTo>
                  <a:pt x="419696" y="107156"/>
                </a:lnTo>
                <a:lnTo>
                  <a:pt x="446485" y="107156"/>
                </a:lnTo>
                <a:lnTo>
                  <a:pt x="464344" y="107156"/>
                </a:lnTo>
                <a:lnTo>
                  <a:pt x="491133" y="107156"/>
                </a:lnTo>
                <a:lnTo>
                  <a:pt x="517922" y="107156"/>
                </a:lnTo>
                <a:lnTo>
                  <a:pt x="535782" y="107156"/>
                </a:lnTo>
                <a:lnTo>
                  <a:pt x="562571" y="107156"/>
                </a:lnTo>
                <a:lnTo>
                  <a:pt x="589360" y="107156"/>
                </a:lnTo>
                <a:lnTo>
                  <a:pt x="607219" y="107156"/>
                </a:lnTo>
                <a:lnTo>
                  <a:pt x="634008" y="98227"/>
                </a:lnTo>
                <a:lnTo>
                  <a:pt x="660797" y="98227"/>
                </a:lnTo>
                <a:lnTo>
                  <a:pt x="687586" y="98227"/>
                </a:lnTo>
                <a:lnTo>
                  <a:pt x="714375" y="98227"/>
                </a:lnTo>
                <a:lnTo>
                  <a:pt x="732235" y="107156"/>
                </a:lnTo>
                <a:lnTo>
                  <a:pt x="759024" y="107156"/>
                </a:lnTo>
                <a:lnTo>
                  <a:pt x="785813" y="107156"/>
                </a:lnTo>
                <a:lnTo>
                  <a:pt x="812602" y="107156"/>
                </a:lnTo>
                <a:lnTo>
                  <a:pt x="839391" y="107156"/>
                </a:lnTo>
                <a:lnTo>
                  <a:pt x="866180" y="107156"/>
                </a:lnTo>
                <a:lnTo>
                  <a:pt x="892969" y="107156"/>
                </a:lnTo>
                <a:lnTo>
                  <a:pt x="928688" y="107156"/>
                </a:lnTo>
                <a:lnTo>
                  <a:pt x="955477" y="107156"/>
                </a:lnTo>
                <a:lnTo>
                  <a:pt x="982266" y="107156"/>
                </a:lnTo>
                <a:lnTo>
                  <a:pt x="1009055" y="107156"/>
                </a:lnTo>
                <a:lnTo>
                  <a:pt x="1035844" y="107156"/>
                </a:lnTo>
                <a:lnTo>
                  <a:pt x="1062633" y="98227"/>
                </a:lnTo>
                <a:lnTo>
                  <a:pt x="1080493" y="98227"/>
                </a:lnTo>
                <a:lnTo>
                  <a:pt x="1116211" y="98227"/>
                </a:lnTo>
                <a:lnTo>
                  <a:pt x="1143000" y="89297"/>
                </a:lnTo>
                <a:lnTo>
                  <a:pt x="1169790" y="89297"/>
                </a:lnTo>
                <a:lnTo>
                  <a:pt x="1196579" y="89297"/>
                </a:lnTo>
                <a:lnTo>
                  <a:pt x="1223368" y="80367"/>
                </a:lnTo>
                <a:lnTo>
                  <a:pt x="1259086" y="80367"/>
                </a:lnTo>
                <a:lnTo>
                  <a:pt x="1285875" y="80367"/>
                </a:lnTo>
                <a:lnTo>
                  <a:pt x="1321594" y="80367"/>
                </a:lnTo>
                <a:lnTo>
                  <a:pt x="1348383" y="71437"/>
                </a:lnTo>
                <a:lnTo>
                  <a:pt x="1384102" y="71437"/>
                </a:lnTo>
                <a:lnTo>
                  <a:pt x="1410891" y="71437"/>
                </a:lnTo>
                <a:lnTo>
                  <a:pt x="1446610" y="71437"/>
                </a:lnTo>
                <a:lnTo>
                  <a:pt x="1482329" y="62508"/>
                </a:lnTo>
                <a:lnTo>
                  <a:pt x="1509118" y="62508"/>
                </a:lnTo>
                <a:lnTo>
                  <a:pt x="1544836" y="62508"/>
                </a:lnTo>
                <a:lnTo>
                  <a:pt x="1571625" y="62508"/>
                </a:lnTo>
                <a:lnTo>
                  <a:pt x="1607344" y="53578"/>
                </a:lnTo>
                <a:lnTo>
                  <a:pt x="1643063" y="62508"/>
                </a:lnTo>
                <a:lnTo>
                  <a:pt x="1678782" y="62508"/>
                </a:lnTo>
                <a:lnTo>
                  <a:pt x="1705571" y="62508"/>
                </a:lnTo>
                <a:lnTo>
                  <a:pt x="1741290" y="62508"/>
                </a:lnTo>
                <a:lnTo>
                  <a:pt x="1777008" y="62508"/>
                </a:lnTo>
                <a:lnTo>
                  <a:pt x="1812727" y="62508"/>
                </a:lnTo>
                <a:lnTo>
                  <a:pt x="1848446" y="62508"/>
                </a:lnTo>
                <a:lnTo>
                  <a:pt x="1875235" y="62508"/>
                </a:lnTo>
                <a:lnTo>
                  <a:pt x="1910954" y="53578"/>
                </a:lnTo>
                <a:lnTo>
                  <a:pt x="1946672" y="53578"/>
                </a:lnTo>
                <a:lnTo>
                  <a:pt x="1982391" y="53578"/>
                </a:lnTo>
                <a:lnTo>
                  <a:pt x="2009180" y="44648"/>
                </a:lnTo>
                <a:lnTo>
                  <a:pt x="2044899" y="35719"/>
                </a:lnTo>
                <a:lnTo>
                  <a:pt x="2071688" y="35719"/>
                </a:lnTo>
                <a:lnTo>
                  <a:pt x="2098477" y="26789"/>
                </a:lnTo>
                <a:lnTo>
                  <a:pt x="2125266" y="26789"/>
                </a:lnTo>
                <a:lnTo>
                  <a:pt x="2152055" y="17859"/>
                </a:lnTo>
                <a:lnTo>
                  <a:pt x="2178844" y="17859"/>
                </a:lnTo>
                <a:lnTo>
                  <a:pt x="2205633" y="17859"/>
                </a:lnTo>
                <a:lnTo>
                  <a:pt x="2241352" y="17859"/>
                </a:lnTo>
                <a:lnTo>
                  <a:pt x="2268141" y="17859"/>
                </a:lnTo>
                <a:lnTo>
                  <a:pt x="2294930" y="8930"/>
                </a:lnTo>
                <a:lnTo>
                  <a:pt x="2321719" y="8930"/>
                </a:lnTo>
                <a:lnTo>
                  <a:pt x="2339579" y="8930"/>
                </a:lnTo>
                <a:lnTo>
                  <a:pt x="2366368" y="8930"/>
                </a:lnTo>
                <a:lnTo>
                  <a:pt x="2384227" y="8930"/>
                </a:lnTo>
                <a:lnTo>
                  <a:pt x="2402086" y="8930"/>
                </a:lnTo>
                <a:lnTo>
                  <a:pt x="2419946" y="8930"/>
                </a:lnTo>
                <a:lnTo>
                  <a:pt x="2437805" y="8930"/>
                </a:lnTo>
                <a:lnTo>
                  <a:pt x="2455665" y="8930"/>
                </a:lnTo>
                <a:lnTo>
                  <a:pt x="2473524" y="0"/>
                </a:lnTo>
                <a:lnTo>
                  <a:pt x="2482454" y="0"/>
                </a:lnTo>
                <a:lnTo>
                  <a:pt x="2500313" y="0"/>
                </a:lnTo>
                <a:lnTo>
                  <a:pt x="2509243" y="0"/>
                </a:lnTo>
                <a:lnTo>
                  <a:pt x="2518172" y="0"/>
                </a:lnTo>
                <a:lnTo>
                  <a:pt x="2518172" y="0"/>
                </a:lnTo>
                <a:lnTo>
                  <a:pt x="2527102" y="0"/>
                </a:lnTo>
                <a:lnTo>
                  <a:pt x="2527102" y="0"/>
                </a:lnTo>
                <a:lnTo>
                  <a:pt x="2536032" y="0"/>
                </a:lnTo>
                <a:lnTo>
                  <a:pt x="2536032" y="0"/>
                </a:lnTo>
                <a:lnTo>
                  <a:pt x="2536032" y="8930"/>
                </a:lnTo>
                <a:lnTo>
                  <a:pt x="2536032" y="8930"/>
                </a:lnTo>
                <a:lnTo>
                  <a:pt x="2544961" y="8930"/>
                </a:lnTo>
                <a:lnTo>
                  <a:pt x="2544961" y="8930"/>
                </a:lnTo>
                <a:lnTo>
                  <a:pt x="2536032" y="17859"/>
                </a:lnTo>
                <a:lnTo>
                  <a:pt x="2536032" y="17859"/>
                </a:lnTo>
                <a:lnTo>
                  <a:pt x="2536032" y="17859"/>
                </a:lnTo>
                <a:lnTo>
                  <a:pt x="2536032" y="17859"/>
                </a:lnTo>
                <a:lnTo>
                  <a:pt x="2527102" y="8930"/>
                </a:lnTo>
                <a:lnTo>
                  <a:pt x="2527102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929063" y="5768577"/>
            <a:ext cx="1857376" cy="71439"/>
          </a:xfrm>
          <a:custGeom>
            <a:avLst/>
            <a:gdLst/>
            <a:ahLst/>
            <a:cxnLst/>
            <a:rect l="0" t="0" r="0" b="0"/>
            <a:pathLst>
              <a:path w="1857376" h="71439">
                <a:moveTo>
                  <a:pt x="0" y="71438"/>
                </a:moveTo>
                <a:lnTo>
                  <a:pt x="0" y="62508"/>
                </a:lnTo>
                <a:lnTo>
                  <a:pt x="8929" y="62508"/>
                </a:lnTo>
                <a:lnTo>
                  <a:pt x="8929" y="62508"/>
                </a:lnTo>
                <a:lnTo>
                  <a:pt x="17859" y="62508"/>
                </a:lnTo>
                <a:lnTo>
                  <a:pt x="26789" y="62508"/>
                </a:lnTo>
                <a:lnTo>
                  <a:pt x="35718" y="53578"/>
                </a:lnTo>
                <a:lnTo>
                  <a:pt x="44648" y="53578"/>
                </a:lnTo>
                <a:lnTo>
                  <a:pt x="62507" y="53578"/>
                </a:lnTo>
                <a:lnTo>
                  <a:pt x="71437" y="53578"/>
                </a:lnTo>
                <a:lnTo>
                  <a:pt x="89296" y="53578"/>
                </a:lnTo>
                <a:lnTo>
                  <a:pt x="107156" y="44649"/>
                </a:lnTo>
                <a:lnTo>
                  <a:pt x="125015" y="44649"/>
                </a:lnTo>
                <a:lnTo>
                  <a:pt x="151804" y="44649"/>
                </a:lnTo>
                <a:lnTo>
                  <a:pt x="169664" y="53578"/>
                </a:lnTo>
                <a:lnTo>
                  <a:pt x="196453" y="53578"/>
                </a:lnTo>
                <a:lnTo>
                  <a:pt x="223242" y="53578"/>
                </a:lnTo>
                <a:lnTo>
                  <a:pt x="250031" y="62508"/>
                </a:lnTo>
                <a:lnTo>
                  <a:pt x="285750" y="62508"/>
                </a:lnTo>
                <a:lnTo>
                  <a:pt x="312539" y="62508"/>
                </a:lnTo>
                <a:lnTo>
                  <a:pt x="348257" y="62508"/>
                </a:lnTo>
                <a:lnTo>
                  <a:pt x="383976" y="53578"/>
                </a:lnTo>
                <a:lnTo>
                  <a:pt x="410765" y="53578"/>
                </a:lnTo>
                <a:lnTo>
                  <a:pt x="446484" y="53578"/>
                </a:lnTo>
                <a:lnTo>
                  <a:pt x="482203" y="53578"/>
                </a:lnTo>
                <a:lnTo>
                  <a:pt x="508992" y="44649"/>
                </a:lnTo>
                <a:lnTo>
                  <a:pt x="544710" y="44649"/>
                </a:lnTo>
                <a:lnTo>
                  <a:pt x="571500" y="44649"/>
                </a:lnTo>
                <a:lnTo>
                  <a:pt x="607218" y="35719"/>
                </a:lnTo>
                <a:lnTo>
                  <a:pt x="642937" y="35719"/>
                </a:lnTo>
                <a:lnTo>
                  <a:pt x="669726" y="35719"/>
                </a:lnTo>
                <a:lnTo>
                  <a:pt x="705445" y="44649"/>
                </a:lnTo>
                <a:lnTo>
                  <a:pt x="732234" y="44649"/>
                </a:lnTo>
                <a:lnTo>
                  <a:pt x="759023" y="44649"/>
                </a:lnTo>
                <a:lnTo>
                  <a:pt x="785812" y="44649"/>
                </a:lnTo>
                <a:lnTo>
                  <a:pt x="821531" y="53578"/>
                </a:lnTo>
                <a:lnTo>
                  <a:pt x="848320" y="53578"/>
                </a:lnTo>
                <a:lnTo>
                  <a:pt x="875109" y="53578"/>
                </a:lnTo>
                <a:lnTo>
                  <a:pt x="901898" y="53578"/>
                </a:lnTo>
                <a:lnTo>
                  <a:pt x="928687" y="53578"/>
                </a:lnTo>
                <a:lnTo>
                  <a:pt x="955476" y="53578"/>
                </a:lnTo>
                <a:lnTo>
                  <a:pt x="982265" y="53578"/>
                </a:lnTo>
                <a:lnTo>
                  <a:pt x="1009054" y="53578"/>
                </a:lnTo>
                <a:lnTo>
                  <a:pt x="1035843" y="53578"/>
                </a:lnTo>
                <a:lnTo>
                  <a:pt x="1062632" y="44649"/>
                </a:lnTo>
                <a:lnTo>
                  <a:pt x="1098351" y="44649"/>
                </a:lnTo>
                <a:lnTo>
                  <a:pt x="1125140" y="44649"/>
                </a:lnTo>
                <a:lnTo>
                  <a:pt x="1151929" y="44649"/>
                </a:lnTo>
                <a:lnTo>
                  <a:pt x="1187648" y="35719"/>
                </a:lnTo>
                <a:lnTo>
                  <a:pt x="1223367" y="35719"/>
                </a:lnTo>
                <a:lnTo>
                  <a:pt x="1250156" y="35719"/>
                </a:lnTo>
                <a:lnTo>
                  <a:pt x="1285875" y="26789"/>
                </a:lnTo>
                <a:lnTo>
                  <a:pt x="1312664" y="26789"/>
                </a:lnTo>
                <a:lnTo>
                  <a:pt x="1330523" y="26789"/>
                </a:lnTo>
                <a:lnTo>
                  <a:pt x="1357312" y="17860"/>
                </a:lnTo>
                <a:lnTo>
                  <a:pt x="1384101" y="17860"/>
                </a:lnTo>
                <a:lnTo>
                  <a:pt x="1401960" y="17860"/>
                </a:lnTo>
                <a:lnTo>
                  <a:pt x="1428750" y="26789"/>
                </a:lnTo>
                <a:lnTo>
                  <a:pt x="1455539" y="26789"/>
                </a:lnTo>
                <a:lnTo>
                  <a:pt x="1482328" y="26789"/>
                </a:lnTo>
                <a:lnTo>
                  <a:pt x="1509117" y="26789"/>
                </a:lnTo>
                <a:lnTo>
                  <a:pt x="1526976" y="35719"/>
                </a:lnTo>
                <a:lnTo>
                  <a:pt x="1553765" y="35719"/>
                </a:lnTo>
                <a:lnTo>
                  <a:pt x="1580554" y="35719"/>
                </a:lnTo>
                <a:lnTo>
                  <a:pt x="1598414" y="35719"/>
                </a:lnTo>
                <a:lnTo>
                  <a:pt x="1625203" y="26789"/>
                </a:lnTo>
                <a:lnTo>
                  <a:pt x="1643062" y="26789"/>
                </a:lnTo>
                <a:lnTo>
                  <a:pt x="1660921" y="26789"/>
                </a:lnTo>
                <a:lnTo>
                  <a:pt x="1687710" y="17860"/>
                </a:lnTo>
                <a:lnTo>
                  <a:pt x="1705570" y="17860"/>
                </a:lnTo>
                <a:lnTo>
                  <a:pt x="1723429" y="8930"/>
                </a:lnTo>
                <a:lnTo>
                  <a:pt x="1750218" y="0"/>
                </a:lnTo>
                <a:lnTo>
                  <a:pt x="1768078" y="0"/>
                </a:lnTo>
                <a:lnTo>
                  <a:pt x="1794867" y="0"/>
                </a:lnTo>
                <a:lnTo>
                  <a:pt x="1812726" y="0"/>
                </a:lnTo>
                <a:lnTo>
                  <a:pt x="1839515" y="8930"/>
                </a:lnTo>
                <a:lnTo>
                  <a:pt x="1848445" y="17860"/>
                </a:lnTo>
                <a:lnTo>
                  <a:pt x="1857375" y="17860"/>
                </a:lnTo>
                <a:lnTo>
                  <a:pt x="1857375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6822281" y="3643312"/>
            <a:ext cx="428626" cy="446485"/>
          </a:xfrm>
          <a:custGeom>
            <a:avLst/>
            <a:gdLst/>
            <a:ahLst/>
            <a:cxnLst/>
            <a:rect l="0" t="0" r="0" b="0"/>
            <a:pathLst>
              <a:path w="428626" h="446485">
                <a:moveTo>
                  <a:pt x="71438" y="142875"/>
                </a:moveTo>
                <a:lnTo>
                  <a:pt x="62508" y="142875"/>
                </a:lnTo>
                <a:lnTo>
                  <a:pt x="53578" y="151805"/>
                </a:lnTo>
                <a:lnTo>
                  <a:pt x="35719" y="151805"/>
                </a:lnTo>
                <a:lnTo>
                  <a:pt x="17860" y="151805"/>
                </a:lnTo>
                <a:lnTo>
                  <a:pt x="8930" y="142875"/>
                </a:lnTo>
                <a:lnTo>
                  <a:pt x="0" y="142875"/>
                </a:lnTo>
                <a:lnTo>
                  <a:pt x="0" y="133945"/>
                </a:lnTo>
                <a:lnTo>
                  <a:pt x="8930" y="116086"/>
                </a:lnTo>
                <a:lnTo>
                  <a:pt x="17860" y="107156"/>
                </a:lnTo>
                <a:lnTo>
                  <a:pt x="35719" y="89297"/>
                </a:lnTo>
                <a:lnTo>
                  <a:pt x="62508" y="71438"/>
                </a:lnTo>
                <a:lnTo>
                  <a:pt x="89297" y="53578"/>
                </a:lnTo>
                <a:lnTo>
                  <a:pt x="125016" y="35719"/>
                </a:lnTo>
                <a:lnTo>
                  <a:pt x="160735" y="26789"/>
                </a:lnTo>
                <a:lnTo>
                  <a:pt x="205383" y="8930"/>
                </a:lnTo>
                <a:lnTo>
                  <a:pt x="250032" y="0"/>
                </a:lnTo>
                <a:lnTo>
                  <a:pt x="294680" y="0"/>
                </a:lnTo>
                <a:lnTo>
                  <a:pt x="339328" y="8930"/>
                </a:lnTo>
                <a:lnTo>
                  <a:pt x="366117" y="8930"/>
                </a:lnTo>
                <a:lnTo>
                  <a:pt x="392907" y="17859"/>
                </a:lnTo>
                <a:lnTo>
                  <a:pt x="419696" y="35719"/>
                </a:lnTo>
                <a:lnTo>
                  <a:pt x="419696" y="53578"/>
                </a:lnTo>
                <a:lnTo>
                  <a:pt x="428625" y="80367"/>
                </a:lnTo>
                <a:lnTo>
                  <a:pt x="419696" y="107156"/>
                </a:lnTo>
                <a:lnTo>
                  <a:pt x="401836" y="142875"/>
                </a:lnTo>
                <a:lnTo>
                  <a:pt x="375047" y="178594"/>
                </a:lnTo>
                <a:lnTo>
                  <a:pt x="348258" y="214313"/>
                </a:lnTo>
                <a:lnTo>
                  <a:pt x="312539" y="250031"/>
                </a:lnTo>
                <a:lnTo>
                  <a:pt x="276821" y="285750"/>
                </a:lnTo>
                <a:lnTo>
                  <a:pt x="232172" y="321469"/>
                </a:lnTo>
                <a:lnTo>
                  <a:pt x="196453" y="348258"/>
                </a:lnTo>
                <a:lnTo>
                  <a:pt x="169664" y="366117"/>
                </a:lnTo>
                <a:lnTo>
                  <a:pt x="142875" y="383977"/>
                </a:lnTo>
                <a:lnTo>
                  <a:pt x="133946" y="401836"/>
                </a:lnTo>
                <a:lnTo>
                  <a:pt x="125016" y="419695"/>
                </a:lnTo>
                <a:lnTo>
                  <a:pt x="133946" y="428625"/>
                </a:lnTo>
                <a:lnTo>
                  <a:pt x="142875" y="437555"/>
                </a:lnTo>
                <a:lnTo>
                  <a:pt x="160735" y="446484"/>
                </a:lnTo>
                <a:lnTo>
                  <a:pt x="169664" y="446484"/>
                </a:lnTo>
                <a:lnTo>
                  <a:pt x="169664" y="44648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6991945" y="4402336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8930" y="8929"/>
                </a:move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4205883" y="2250281"/>
            <a:ext cx="482204" cy="160735"/>
          </a:xfrm>
          <a:custGeom>
            <a:avLst/>
            <a:gdLst/>
            <a:ahLst/>
            <a:cxnLst/>
            <a:rect l="0" t="0" r="0" b="0"/>
            <a:pathLst>
              <a:path w="482204" h="160735">
                <a:moveTo>
                  <a:pt x="0" y="160734"/>
                </a:moveTo>
                <a:lnTo>
                  <a:pt x="0" y="160734"/>
                </a:lnTo>
                <a:lnTo>
                  <a:pt x="0" y="160734"/>
                </a:lnTo>
                <a:lnTo>
                  <a:pt x="0" y="151805"/>
                </a:lnTo>
                <a:lnTo>
                  <a:pt x="8930" y="142875"/>
                </a:lnTo>
                <a:lnTo>
                  <a:pt x="26789" y="133945"/>
                </a:lnTo>
                <a:lnTo>
                  <a:pt x="62508" y="116086"/>
                </a:lnTo>
                <a:lnTo>
                  <a:pt x="116086" y="98227"/>
                </a:lnTo>
                <a:lnTo>
                  <a:pt x="196453" y="80367"/>
                </a:lnTo>
                <a:lnTo>
                  <a:pt x="285750" y="53578"/>
                </a:lnTo>
                <a:lnTo>
                  <a:pt x="383976" y="26789"/>
                </a:lnTo>
                <a:lnTo>
                  <a:pt x="482203" y="0"/>
                </a:lnTo>
                <a:lnTo>
                  <a:pt x="48220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1486438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Address Trace 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224463"/>
          </a:xfrm>
        </p:spPr>
        <p:txBody>
          <a:bodyPr/>
          <a:lstStyle/>
          <a:p>
            <a:pPr>
              <a:defRPr/>
            </a:pPr>
            <a:r>
              <a:rPr lang="en-US" dirty="0"/>
              <a:t>&amp;x – address of </a:t>
            </a:r>
            <a:r>
              <a:rPr lang="en-US" dirty="0" smtClean="0"/>
              <a:t>operator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&amp;x – address of x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/>
              <a:t>i</a:t>
            </a:r>
            <a:r>
              <a:rPr lang="en-US" dirty="0" smtClean="0"/>
              <a:t>f((</a:t>
            </a:r>
            <a:r>
              <a:rPr lang="en-US" dirty="0" err="1" smtClean="0"/>
              <a:t>mytracefile</a:t>
            </a:r>
            <a:r>
              <a:rPr lang="en-US" dirty="0" smtClean="0"/>
              <a:t> = </a:t>
            </a:r>
            <a:r>
              <a:rPr lang="en-US" dirty="0" err="1" smtClean="0"/>
              <a:t>fopen</a:t>
            </a:r>
            <a:r>
              <a:rPr lang="en-US" dirty="0" smtClean="0"/>
              <a:t>(“trace”, “w”)) == NULL)</a:t>
            </a:r>
          </a:p>
          <a:p>
            <a:pPr marL="0" indent="0">
              <a:defRPr/>
            </a:pPr>
            <a:r>
              <a:rPr lang="en-US" dirty="0"/>
              <a:t>	</a:t>
            </a:r>
            <a:r>
              <a:rPr lang="en-US" dirty="0" err="1" smtClean="0"/>
              <a:t>fprintf</a:t>
            </a:r>
            <a:r>
              <a:rPr lang="en-US" dirty="0" smtClean="0"/>
              <a:t>(</a:t>
            </a:r>
            <a:r>
              <a:rPr lang="en-US" dirty="0" err="1" smtClean="0"/>
              <a:t>stderr</a:t>
            </a:r>
            <a:r>
              <a:rPr lang="en-US" dirty="0" smtClean="0"/>
              <a:t>, “Could not open file %s!\n”, “trace”;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 err="1" smtClean="0"/>
              <a:t>fprintf</a:t>
            </a:r>
            <a:r>
              <a:rPr lang="en-US" dirty="0" smtClean="0"/>
              <a:t>(</a:t>
            </a:r>
            <a:r>
              <a:rPr lang="en-US" dirty="0" err="1" smtClean="0"/>
              <a:t>mytracefile</a:t>
            </a:r>
            <a:r>
              <a:rPr lang="en-US" dirty="0" smtClean="0"/>
              <a:t>, “address of x is %p\n”, &amp;x);</a:t>
            </a:r>
            <a:endParaRPr lang="en-US" dirty="0"/>
          </a:p>
        </p:txBody>
      </p:sp>
      <p:sp>
        <p:nvSpPr>
          <p:cNvPr id="2" name="Freeform 1"/>
          <p:cNvSpPr/>
          <p:nvPr/>
        </p:nvSpPr>
        <p:spPr bwMode="auto">
          <a:xfrm>
            <a:off x="5438180" y="383977"/>
            <a:ext cx="178594" cy="223243"/>
          </a:xfrm>
          <a:custGeom>
            <a:avLst/>
            <a:gdLst/>
            <a:ahLst/>
            <a:cxnLst/>
            <a:rect l="0" t="0" r="0" b="0"/>
            <a:pathLst>
              <a:path w="178594" h="22324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29"/>
                </a:lnTo>
                <a:lnTo>
                  <a:pt x="8929" y="26789"/>
                </a:lnTo>
                <a:lnTo>
                  <a:pt x="8929" y="44648"/>
                </a:lnTo>
                <a:lnTo>
                  <a:pt x="17859" y="71437"/>
                </a:lnTo>
                <a:lnTo>
                  <a:pt x="17859" y="98226"/>
                </a:lnTo>
                <a:lnTo>
                  <a:pt x="26789" y="125015"/>
                </a:lnTo>
                <a:lnTo>
                  <a:pt x="35718" y="151804"/>
                </a:lnTo>
                <a:lnTo>
                  <a:pt x="44648" y="178593"/>
                </a:lnTo>
                <a:lnTo>
                  <a:pt x="44648" y="196453"/>
                </a:lnTo>
                <a:lnTo>
                  <a:pt x="53578" y="214312"/>
                </a:lnTo>
                <a:lnTo>
                  <a:pt x="53578" y="223242"/>
                </a:lnTo>
                <a:lnTo>
                  <a:pt x="62508" y="223242"/>
                </a:lnTo>
                <a:lnTo>
                  <a:pt x="71437" y="214312"/>
                </a:lnTo>
                <a:lnTo>
                  <a:pt x="71437" y="196453"/>
                </a:lnTo>
                <a:lnTo>
                  <a:pt x="80367" y="178593"/>
                </a:lnTo>
                <a:lnTo>
                  <a:pt x="89297" y="151804"/>
                </a:lnTo>
                <a:lnTo>
                  <a:pt x="98226" y="116085"/>
                </a:lnTo>
                <a:lnTo>
                  <a:pt x="116086" y="89296"/>
                </a:lnTo>
                <a:lnTo>
                  <a:pt x="133945" y="62507"/>
                </a:lnTo>
                <a:lnTo>
                  <a:pt x="142875" y="44648"/>
                </a:lnTo>
                <a:lnTo>
                  <a:pt x="160734" y="26789"/>
                </a:lnTo>
                <a:lnTo>
                  <a:pt x="169664" y="17859"/>
                </a:lnTo>
                <a:lnTo>
                  <a:pt x="169664" y="17859"/>
                </a:lnTo>
                <a:lnTo>
                  <a:pt x="178593" y="17859"/>
                </a:lnTo>
                <a:lnTo>
                  <a:pt x="178593" y="17859"/>
                </a:lnTo>
                <a:lnTo>
                  <a:pt x="169664" y="17859"/>
                </a:lnTo>
                <a:lnTo>
                  <a:pt x="169664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5679281" y="428625"/>
            <a:ext cx="8931" cy="35720"/>
          </a:xfrm>
          <a:custGeom>
            <a:avLst/>
            <a:gdLst/>
            <a:ahLst/>
            <a:cxnLst/>
            <a:rect l="0" t="0" r="0" b="0"/>
            <a:pathLst>
              <a:path w="8931" h="35720">
                <a:moveTo>
                  <a:pt x="0" y="35719"/>
                </a:move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5607844" y="321469"/>
            <a:ext cx="241102" cy="294680"/>
          </a:xfrm>
          <a:custGeom>
            <a:avLst/>
            <a:gdLst/>
            <a:ahLst/>
            <a:cxnLst/>
            <a:rect l="0" t="0" r="0" b="0"/>
            <a:pathLst>
              <a:path w="241102" h="294680">
                <a:moveTo>
                  <a:pt x="71437" y="89297"/>
                </a:moveTo>
                <a:lnTo>
                  <a:pt x="71437" y="89297"/>
                </a:lnTo>
                <a:lnTo>
                  <a:pt x="62508" y="89297"/>
                </a:lnTo>
                <a:lnTo>
                  <a:pt x="53578" y="98226"/>
                </a:lnTo>
                <a:lnTo>
                  <a:pt x="44648" y="125015"/>
                </a:lnTo>
                <a:lnTo>
                  <a:pt x="35719" y="142875"/>
                </a:lnTo>
                <a:lnTo>
                  <a:pt x="26789" y="178593"/>
                </a:lnTo>
                <a:lnTo>
                  <a:pt x="17859" y="214312"/>
                </a:lnTo>
                <a:lnTo>
                  <a:pt x="8929" y="241101"/>
                </a:lnTo>
                <a:lnTo>
                  <a:pt x="0" y="258961"/>
                </a:lnTo>
                <a:lnTo>
                  <a:pt x="0" y="276820"/>
                </a:lnTo>
                <a:lnTo>
                  <a:pt x="0" y="294679"/>
                </a:lnTo>
                <a:lnTo>
                  <a:pt x="8929" y="294679"/>
                </a:lnTo>
                <a:lnTo>
                  <a:pt x="26789" y="285750"/>
                </a:lnTo>
                <a:lnTo>
                  <a:pt x="44648" y="267890"/>
                </a:lnTo>
                <a:lnTo>
                  <a:pt x="62508" y="250031"/>
                </a:lnTo>
                <a:lnTo>
                  <a:pt x="71437" y="223242"/>
                </a:lnTo>
                <a:lnTo>
                  <a:pt x="89297" y="205383"/>
                </a:lnTo>
                <a:lnTo>
                  <a:pt x="98226" y="187523"/>
                </a:lnTo>
                <a:lnTo>
                  <a:pt x="107156" y="178593"/>
                </a:lnTo>
                <a:lnTo>
                  <a:pt x="107156" y="187523"/>
                </a:lnTo>
                <a:lnTo>
                  <a:pt x="107156" y="205383"/>
                </a:lnTo>
                <a:lnTo>
                  <a:pt x="116086" y="214312"/>
                </a:lnTo>
                <a:lnTo>
                  <a:pt x="116086" y="241101"/>
                </a:lnTo>
                <a:lnTo>
                  <a:pt x="125015" y="250031"/>
                </a:lnTo>
                <a:lnTo>
                  <a:pt x="125015" y="258961"/>
                </a:lnTo>
                <a:lnTo>
                  <a:pt x="133945" y="267890"/>
                </a:lnTo>
                <a:lnTo>
                  <a:pt x="142875" y="267890"/>
                </a:lnTo>
                <a:lnTo>
                  <a:pt x="151804" y="258961"/>
                </a:lnTo>
                <a:lnTo>
                  <a:pt x="160734" y="250031"/>
                </a:lnTo>
                <a:lnTo>
                  <a:pt x="178594" y="223242"/>
                </a:lnTo>
                <a:lnTo>
                  <a:pt x="196453" y="196453"/>
                </a:lnTo>
                <a:lnTo>
                  <a:pt x="205383" y="160734"/>
                </a:lnTo>
                <a:lnTo>
                  <a:pt x="214312" y="133945"/>
                </a:lnTo>
                <a:lnTo>
                  <a:pt x="214312" y="107156"/>
                </a:lnTo>
                <a:lnTo>
                  <a:pt x="214312" y="89297"/>
                </a:lnTo>
                <a:lnTo>
                  <a:pt x="223242" y="80367"/>
                </a:lnTo>
                <a:lnTo>
                  <a:pt x="214312" y="53578"/>
                </a:lnTo>
                <a:lnTo>
                  <a:pt x="214312" y="26789"/>
                </a:lnTo>
                <a:lnTo>
                  <a:pt x="214312" y="8929"/>
                </a:lnTo>
                <a:lnTo>
                  <a:pt x="205383" y="0"/>
                </a:lnTo>
                <a:lnTo>
                  <a:pt x="187523" y="0"/>
                </a:lnTo>
                <a:lnTo>
                  <a:pt x="178594" y="8929"/>
                </a:lnTo>
                <a:lnTo>
                  <a:pt x="160734" y="35718"/>
                </a:lnTo>
                <a:lnTo>
                  <a:pt x="142875" y="71437"/>
                </a:lnTo>
                <a:lnTo>
                  <a:pt x="142875" y="107156"/>
                </a:lnTo>
                <a:lnTo>
                  <a:pt x="142875" y="142875"/>
                </a:lnTo>
                <a:lnTo>
                  <a:pt x="151804" y="169664"/>
                </a:lnTo>
                <a:lnTo>
                  <a:pt x="169664" y="205383"/>
                </a:lnTo>
                <a:lnTo>
                  <a:pt x="187523" y="223242"/>
                </a:lnTo>
                <a:lnTo>
                  <a:pt x="205383" y="241101"/>
                </a:lnTo>
                <a:lnTo>
                  <a:pt x="223242" y="258961"/>
                </a:lnTo>
                <a:lnTo>
                  <a:pt x="232172" y="267890"/>
                </a:lnTo>
                <a:lnTo>
                  <a:pt x="241101" y="267890"/>
                </a:lnTo>
                <a:lnTo>
                  <a:pt x="241101" y="258961"/>
                </a:lnTo>
                <a:lnTo>
                  <a:pt x="241101" y="25896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831086" y="428625"/>
            <a:ext cx="187524" cy="419696"/>
          </a:xfrm>
          <a:custGeom>
            <a:avLst/>
            <a:gdLst/>
            <a:ahLst/>
            <a:cxnLst/>
            <a:rect l="0" t="0" r="0" b="0"/>
            <a:pathLst>
              <a:path w="187524" h="419696">
                <a:moveTo>
                  <a:pt x="160734" y="71437"/>
                </a:moveTo>
                <a:lnTo>
                  <a:pt x="160734" y="62508"/>
                </a:lnTo>
                <a:lnTo>
                  <a:pt x="160734" y="53578"/>
                </a:lnTo>
                <a:lnTo>
                  <a:pt x="151805" y="44648"/>
                </a:lnTo>
                <a:lnTo>
                  <a:pt x="151805" y="35719"/>
                </a:lnTo>
                <a:lnTo>
                  <a:pt x="151805" y="17859"/>
                </a:lnTo>
                <a:lnTo>
                  <a:pt x="151805" y="8930"/>
                </a:lnTo>
                <a:lnTo>
                  <a:pt x="142875" y="0"/>
                </a:lnTo>
                <a:lnTo>
                  <a:pt x="133945" y="0"/>
                </a:lnTo>
                <a:lnTo>
                  <a:pt x="125016" y="8930"/>
                </a:lnTo>
                <a:lnTo>
                  <a:pt x="107156" y="26789"/>
                </a:lnTo>
                <a:lnTo>
                  <a:pt x="89297" y="44648"/>
                </a:lnTo>
                <a:lnTo>
                  <a:pt x="71437" y="71437"/>
                </a:lnTo>
                <a:lnTo>
                  <a:pt x="53578" y="89297"/>
                </a:lnTo>
                <a:lnTo>
                  <a:pt x="53578" y="107156"/>
                </a:lnTo>
                <a:lnTo>
                  <a:pt x="44648" y="125016"/>
                </a:lnTo>
                <a:lnTo>
                  <a:pt x="53578" y="133945"/>
                </a:lnTo>
                <a:lnTo>
                  <a:pt x="62508" y="142875"/>
                </a:lnTo>
                <a:lnTo>
                  <a:pt x="71437" y="142875"/>
                </a:lnTo>
                <a:lnTo>
                  <a:pt x="89297" y="133945"/>
                </a:lnTo>
                <a:lnTo>
                  <a:pt x="107156" y="125016"/>
                </a:lnTo>
                <a:lnTo>
                  <a:pt x="116086" y="107156"/>
                </a:lnTo>
                <a:lnTo>
                  <a:pt x="125016" y="89297"/>
                </a:lnTo>
                <a:lnTo>
                  <a:pt x="125016" y="80367"/>
                </a:lnTo>
                <a:lnTo>
                  <a:pt x="133945" y="62508"/>
                </a:lnTo>
                <a:lnTo>
                  <a:pt x="133945" y="62508"/>
                </a:lnTo>
                <a:lnTo>
                  <a:pt x="142875" y="71437"/>
                </a:lnTo>
                <a:lnTo>
                  <a:pt x="142875" y="80367"/>
                </a:lnTo>
                <a:lnTo>
                  <a:pt x="151805" y="98227"/>
                </a:lnTo>
                <a:lnTo>
                  <a:pt x="160734" y="125016"/>
                </a:lnTo>
                <a:lnTo>
                  <a:pt x="169664" y="151805"/>
                </a:lnTo>
                <a:lnTo>
                  <a:pt x="178594" y="187523"/>
                </a:lnTo>
                <a:lnTo>
                  <a:pt x="187523" y="223242"/>
                </a:lnTo>
                <a:lnTo>
                  <a:pt x="187523" y="258961"/>
                </a:lnTo>
                <a:lnTo>
                  <a:pt x="187523" y="294680"/>
                </a:lnTo>
                <a:lnTo>
                  <a:pt x="178594" y="330398"/>
                </a:lnTo>
                <a:lnTo>
                  <a:pt x="169664" y="366117"/>
                </a:lnTo>
                <a:lnTo>
                  <a:pt x="142875" y="392906"/>
                </a:lnTo>
                <a:lnTo>
                  <a:pt x="116086" y="410766"/>
                </a:lnTo>
                <a:lnTo>
                  <a:pt x="80367" y="419695"/>
                </a:lnTo>
                <a:lnTo>
                  <a:pt x="53578" y="419695"/>
                </a:lnTo>
                <a:lnTo>
                  <a:pt x="26789" y="410766"/>
                </a:lnTo>
                <a:lnTo>
                  <a:pt x="17859" y="392906"/>
                </a:lnTo>
                <a:lnTo>
                  <a:pt x="0" y="357187"/>
                </a:lnTo>
                <a:lnTo>
                  <a:pt x="0" y="35718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063258" y="464344"/>
            <a:ext cx="133946" cy="160735"/>
          </a:xfrm>
          <a:custGeom>
            <a:avLst/>
            <a:gdLst/>
            <a:ahLst/>
            <a:cxnLst/>
            <a:rect l="0" t="0" r="0" b="0"/>
            <a:pathLst>
              <a:path w="133946" h="160735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17859" y="62508"/>
                </a:lnTo>
                <a:lnTo>
                  <a:pt x="17859" y="80367"/>
                </a:lnTo>
                <a:lnTo>
                  <a:pt x="17859" y="107156"/>
                </a:lnTo>
                <a:lnTo>
                  <a:pt x="26789" y="125015"/>
                </a:lnTo>
                <a:lnTo>
                  <a:pt x="26789" y="142875"/>
                </a:lnTo>
                <a:lnTo>
                  <a:pt x="26789" y="151804"/>
                </a:lnTo>
                <a:lnTo>
                  <a:pt x="26789" y="160734"/>
                </a:lnTo>
                <a:lnTo>
                  <a:pt x="35719" y="160734"/>
                </a:lnTo>
                <a:lnTo>
                  <a:pt x="35719" y="151804"/>
                </a:lnTo>
                <a:lnTo>
                  <a:pt x="44648" y="133945"/>
                </a:lnTo>
                <a:lnTo>
                  <a:pt x="53578" y="107156"/>
                </a:lnTo>
                <a:lnTo>
                  <a:pt x="62508" y="80367"/>
                </a:lnTo>
                <a:lnTo>
                  <a:pt x="71437" y="44648"/>
                </a:lnTo>
                <a:lnTo>
                  <a:pt x="80367" y="26789"/>
                </a:lnTo>
                <a:lnTo>
                  <a:pt x="89297" y="8929"/>
                </a:lnTo>
                <a:lnTo>
                  <a:pt x="98226" y="0"/>
                </a:lnTo>
                <a:lnTo>
                  <a:pt x="107156" y="0"/>
                </a:lnTo>
                <a:lnTo>
                  <a:pt x="116086" y="8929"/>
                </a:lnTo>
                <a:lnTo>
                  <a:pt x="125015" y="17859"/>
                </a:lnTo>
                <a:lnTo>
                  <a:pt x="125015" y="26789"/>
                </a:lnTo>
                <a:lnTo>
                  <a:pt x="133945" y="26789"/>
                </a:lnTo>
                <a:lnTo>
                  <a:pt x="133945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6215063" y="508992"/>
            <a:ext cx="26790" cy="125017"/>
          </a:xfrm>
          <a:custGeom>
            <a:avLst/>
            <a:gdLst/>
            <a:ahLst/>
            <a:cxnLst/>
            <a:rect l="0" t="0" r="0" b="0"/>
            <a:pathLst>
              <a:path w="26790" h="125017">
                <a:moveTo>
                  <a:pt x="26789" y="0"/>
                </a:moveTo>
                <a:lnTo>
                  <a:pt x="17859" y="0"/>
                </a:lnTo>
                <a:lnTo>
                  <a:pt x="17859" y="8930"/>
                </a:lnTo>
                <a:lnTo>
                  <a:pt x="8929" y="26789"/>
                </a:lnTo>
                <a:lnTo>
                  <a:pt x="8929" y="44649"/>
                </a:lnTo>
                <a:lnTo>
                  <a:pt x="0" y="62508"/>
                </a:lnTo>
                <a:lnTo>
                  <a:pt x="0" y="80367"/>
                </a:lnTo>
                <a:lnTo>
                  <a:pt x="0" y="107156"/>
                </a:lnTo>
                <a:lnTo>
                  <a:pt x="8929" y="116086"/>
                </a:lnTo>
                <a:lnTo>
                  <a:pt x="8929" y="125016"/>
                </a:lnTo>
                <a:lnTo>
                  <a:pt x="17859" y="125016"/>
                </a:lnTo>
                <a:lnTo>
                  <a:pt x="17859" y="116086"/>
                </a:lnTo>
                <a:lnTo>
                  <a:pt x="26789" y="98227"/>
                </a:lnTo>
                <a:lnTo>
                  <a:pt x="26789" y="71438"/>
                </a:lnTo>
                <a:lnTo>
                  <a:pt x="26789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6232922" y="410766"/>
            <a:ext cx="35720" cy="17860"/>
          </a:xfrm>
          <a:custGeom>
            <a:avLst/>
            <a:gdLst/>
            <a:ahLst/>
            <a:cxnLst/>
            <a:rect l="0" t="0" r="0" b="0"/>
            <a:pathLst>
              <a:path w="35720" h="17860">
                <a:moveTo>
                  <a:pt x="26789" y="0"/>
                </a:move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35719" y="17859"/>
                </a:lnTo>
                <a:lnTo>
                  <a:pt x="35719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6313289" y="482203"/>
            <a:ext cx="196454" cy="169665"/>
          </a:xfrm>
          <a:custGeom>
            <a:avLst/>
            <a:gdLst/>
            <a:ahLst/>
            <a:cxnLst/>
            <a:rect l="0" t="0" r="0" b="0"/>
            <a:pathLst>
              <a:path w="196454" h="169665">
                <a:moveTo>
                  <a:pt x="35719" y="0"/>
                </a:move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17859"/>
                </a:lnTo>
                <a:lnTo>
                  <a:pt x="17859" y="26789"/>
                </a:lnTo>
                <a:lnTo>
                  <a:pt x="17859" y="53578"/>
                </a:lnTo>
                <a:lnTo>
                  <a:pt x="893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0" y="160735"/>
                </a:lnTo>
                <a:lnTo>
                  <a:pt x="0" y="169664"/>
                </a:lnTo>
                <a:lnTo>
                  <a:pt x="8930" y="169664"/>
                </a:lnTo>
                <a:lnTo>
                  <a:pt x="17859" y="160735"/>
                </a:lnTo>
                <a:lnTo>
                  <a:pt x="35719" y="142875"/>
                </a:lnTo>
                <a:lnTo>
                  <a:pt x="44649" y="125016"/>
                </a:lnTo>
                <a:lnTo>
                  <a:pt x="71438" y="89297"/>
                </a:lnTo>
                <a:lnTo>
                  <a:pt x="89297" y="53578"/>
                </a:lnTo>
                <a:lnTo>
                  <a:pt x="107156" y="26789"/>
                </a:lnTo>
                <a:lnTo>
                  <a:pt x="133945" y="8930"/>
                </a:lnTo>
                <a:lnTo>
                  <a:pt x="142875" y="8930"/>
                </a:lnTo>
                <a:lnTo>
                  <a:pt x="151805" y="17859"/>
                </a:lnTo>
                <a:lnTo>
                  <a:pt x="151805" y="26789"/>
                </a:lnTo>
                <a:lnTo>
                  <a:pt x="151805" y="44649"/>
                </a:lnTo>
                <a:lnTo>
                  <a:pt x="151805" y="71438"/>
                </a:lnTo>
                <a:lnTo>
                  <a:pt x="151805" y="89297"/>
                </a:lnTo>
                <a:lnTo>
                  <a:pt x="142875" y="116086"/>
                </a:lnTo>
                <a:lnTo>
                  <a:pt x="151805" y="133945"/>
                </a:lnTo>
                <a:lnTo>
                  <a:pt x="151805" y="142875"/>
                </a:lnTo>
                <a:lnTo>
                  <a:pt x="160734" y="151805"/>
                </a:lnTo>
                <a:lnTo>
                  <a:pt x="178594" y="142875"/>
                </a:lnTo>
                <a:lnTo>
                  <a:pt x="196453" y="133945"/>
                </a:lnTo>
                <a:lnTo>
                  <a:pt x="196453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6545461" y="321469"/>
            <a:ext cx="178595" cy="312540"/>
          </a:xfrm>
          <a:custGeom>
            <a:avLst/>
            <a:gdLst/>
            <a:ahLst/>
            <a:cxnLst/>
            <a:rect l="0" t="0" r="0" b="0"/>
            <a:pathLst>
              <a:path w="178595" h="312540">
                <a:moveTo>
                  <a:pt x="107156" y="142875"/>
                </a:moveTo>
                <a:lnTo>
                  <a:pt x="107156" y="151804"/>
                </a:lnTo>
                <a:lnTo>
                  <a:pt x="98227" y="151804"/>
                </a:lnTo>
                <a:lnTo>
                  <a:pt x="80367" y="160734"/>
                </a:lnTo>
                <a:lnTo>
                  <a:pt x="62508" y="178593"/>
                </a:lnTo>
                <a:lnTo>
                  <a:pt x="35719" y="205383"/>
                </a:lnTo>
                <a:lnTo>
                  <a:pt x="26789" y="223242"/>
                </a:lnTo>
                <a:lnTo>
                  <a:pt x="8930" y="250031"/>
                </a:lnTo>
                <a:lnTo>
                  <a:pt x="0" y="276820"/>
                </a:lnTo>
                <a:lnTo>
                  <a:pt x="0" y="294679"/>
                </a:lnTo>
                <a:lnTo>
                  <a:pt x="0" y="303609"/>
                </a:lnTo>
                <a:lnTo>
                  <a:pt x="17859" y="312539"/>
                </a:lnTo>
                <a:lnTo>
                  <a:pt x="26789" y="312539"/>
                </a:lnTo>
                <a:lnTo>
                  <a:pt x="53578" y="303609"/>
                </a:lnTo>
                <a:lnTo>
                  <a:pt x="71437" y="285750"/>
                </a:lnTo>
                <a:lnTo>
                  <a:pt x="89297" y="267890"/>
                </a:lnTo>
                <a:lnTo>
                  <a:pt x="107156" y="241101"/>
                </a:lnTo>
                <a:lnTo>
                  <a:pt x="125016" y="214312"/>
                </a:lnTo>
                <a:lnTo>
                  <a:pt x="142875" y="178593"/>
                </a:lnTo>
                <a:lnTo>
                  <a:pt x="160734" y="142875"/>
                </a:lnTo>
                <a:lnTo>
                  <a:pt x="169664" y="116086"/>
                </a:lnTo>
                <a:lnTo>
                  <a:pt x="169664" y="98226"/>
                </a:lnTo>
                <a:lnTo>
                  <a:pt x="169664" y="80367"/>
                </a:lnTo>
                <a:lnTo>
                  <a:pt x="178594" y="62508"/>
                </a:lnTo>
                <a:lnTo>
                  <a:pt x="178594" y="44648"/>
                </a:lnTo>
                <a:lnTo>
                  <a:pt x="178594" y="26789"/>
                </a:lnTo>
                <a:lnTo>
                  <a:pt x="178594" y="8929"/>
                </a:lnTo>
                <a:lnTo>
                  <a:pt x="169664" y="0"/>
                </a:lnTo>
                <a:lnTo>
                  <a:pt x="160734" y="0"/>
                </a:lnTo>
                <a:lnTo>
                  <a:pt x="142875" y="17859"/>
                </a:lnTo>
                <a:lnTo>
                  <a:pt x="125016" y="44648"/>
                </a:lnTo>
                <a:lnTo>
                  <a:pt x="107156" y="80367"/>
                </a:lnTo>
                <a:lnTo>
                  <a:pt x="98227" y="116086"/>
                </a:lnTo>
                <a:lnTo>
                  <a:pt x="98227" y="160734"/>
                </a:lnTo>
                <a:lnTo>
                  <a:pt x="107156" y="196453"/>
                </a:lnTo>
                <a:lnTo>
                  <a:pt x="116086" y="223242"/>
                </a:lnTo>
                <a:lnTo>
                  <a:pt x="125016" y="250031"/>
                </a:lnTo>
                <a:lnTo>
                  <a:pt x="142875" y="267890"/>
                </a:lnTo>
                <a:lnTo>
                  <a:pt x="142875" y="276820"/>
                </a:lnTo>
                <a:lnTo>
                  <a:pt x="151805" y="276820"/>
                </a:lnTo>
                <a:lnTo>
                  <a:pt x="151805" y="27682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5348883" y="705445"/>
            <a:ext cx="1562696" cy="44650"/>
          </a:xfrm>
          <a:custGeom>
            <a:avLst/>
            <a:gdLst/>
            <a:ahLst/>
            <a:cxnLst/>
            <a:rect l="0" t="0" r="0" b="0"/>
            <a:pathLst>
              <a:path w="1562696" h="44650">
                <a:moveTo>
                  <a:pt x="17859" y="35719"/>
                </a:moveTo>
                <a:lnTo>
                  <a:pt x="17859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26789" y="44649"/>
                </a:lnTo>
                <a:lnTo>
                  <a:pt x="44648" y="44649"/>
                </a:lnTo>
                <a:lnTo>
                  <a:pt x="80367" y="44649"/>
                </a:lnTo>
                <a:lnTo>
                  <a:pt x="125015" y="44649"/>
                </a:lnTo>
                <a:lnTo>
                  <a:pt x="178594" y="44649"/>
                </a:lnTo>
                <a:lnTo>
                  <a:pt x="241101" y="44649"/>
                </a:lnTo>
                <a:lnTo>
                  <a:pt x="294680" y="44649"/>
                </a:lnTo>
                <a:lnTo>
                  <a:pt x="366117" y="35719"/>
                </a:lnTo>
                <a:lnTo>
                  <a:pt x="428625" y="26789"/>
                </a:lnTo>
                <a:lnTo>
                  <a:pt x="491133" y="26789"/>
                </a:lnTo>
                <a:lnTo>
                  <a:pt x="562570" y="17860"/>
                </a:lnTo>
                <a:lnTo>
                  <a:pt x="625078" y="8930"/>
                </a:lnTo>
                <a:lnTo>
                  <a:pt x="696515" y="8930"/>
                </a:lnTo>
                <a:lnTo>
                  <a:pt x="776883" y="8930"/>
                </a:lnTo>
                <a:lnTo>
                  <a:pt x="848320" y="0"/>
                </a:lnTo>
                <a:lnTo>
                  <a:pt x="919758" y="8930"/>
                </a:lnTo>
                <a:lnTo>
                  <a:pt x="991195" y="8930"/>
                </a:lnTo>
                <a:lnTo>
                  <a:pt x="1053703" y="8930"/>
                </a:lnTo>
                <a:lnTo>
                  <a:pt x="1116211" y="17860"/>
                </a:lnTo>
                <a:lnTo>
                  <a:pt x="1178719" y="17860"/>
                </a:lnTo>
                <a:lnTo>
                  <a:pt x="1232297" y="26789"/>
                </a:lnTo>
                <a:lnTo>
                  <a:pt x="1285875" y="26789"/>
                </a:lnTo>
                <a:lnTo>
                  <a:pt x="1330523" y="35719"/>
                </a:lnTo>
                <a:lnTo>
                  <a:pt x="1384101" y="35719"/>
                </a:lnTo>
                <a:lnTo>
                  <a:pt x="1428750" y="35719"/>
                </a:lnTo>
                <a:lnTo>
                  <a:pt x="1464469" y="26789"/>
                </a:lnTo>
                <a:lnTo>
                  <a:pt x="1500187" y="26789"/>
                </a:lnTo>
                <a:lnTo>
                  <a:pt x="1535906" y="26789"/>
                </a:lnTo>
                <a:lnTo>
                  <a:pt x="1553765" y="26789"/>
                </a:lnTo>
                <a:lnTo>
                  <a:pt x="1562695" y="17860"/>
                </a:lnTo>
                <a:lnTo>
                  <a:pt x="1562695" y="17860"/>
                </a:lnTo>
                <a:lnTo>
                  <a:pt x="1553765" y="17860"/>
                </a:lnTo>
                <a:lnTo>
                  <a:pt x="1535906" y="17860"/>
                </a:lnTo>
                <a:lnTo>
                  <a:pt x="1518047" y="17860"/>
                </a:lnTo>
                <a:lnTo>
                  <a:pt x="1509117" y="8930"/>
                </a:lnTo>
                <a:lnTo>
                  <a:pt x="1509117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5223867" y="160734"/>
            <a:ext cx="35720" cy="562572"/>
          </a:xfrm>
          <a:custGeom>
            <a:avLst/>
            <a:gdLst/>
            <a:ahLst/>
            <a:cxnLst/>
            <a:rect l="0" t="0" r="0" b="0"/>
            <a:pathLst>
              <a:path w="35720" h="562572">
                <a:moveTo>
                  <a:pt x="35719" y="53578"/>
                </a:moveTo>
                <a:lnTo>
                  <a:pt x="35719" y="35719"/>
                </a:lnTo>
                <a:lnTo>
                  <a:pt x="35719" y="26789"/>
                </a:lnTo>
                <a:lnTo>
                  <a:pt x="35719" y="17860"/>
                </a:lnTo>
                <a:lnTo>
                  <a:pt x="35719" y="8930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44649"/>
                </a:lnTo>
                <a:lnTo>
                  <a:pt x="26789" y="98227"/>
                </a:lnTo>
                <a:lnTo>
                  <a:pt x="17860" y="178594"/>
                </a:lnTo>
                <a:lnTo>
                  <a:pt x="0" y="267891"/>
                </a:lnTo>
                <a:lnTo>
                  <a:pt x="0" y="348258"/>
                </a:lnTo>
                <a:lnTo>
                  <a:pt x="0" y="419696"/>
                </a:lnTo>
                <a:lnTo>
                  <a:pt x="0" y="482204"/>
                </a:lnTo>
                <a:lnTo>
                  <a:pt x="8930" y="517922"/>
                </a:lnTo>
                <a:lnTo>
                  <a:pt x="8930" y="553641"/>
                </a:lnTo>
                <a:lnTo>
                  <a:pt x="17860" y="562571"/>
                </a:lnTo>
                <a:lnTo>
                  <a:pt x="26789" y="562571"/>
                </a:lnTo>
                <a:lnTo>
                  <a:pt x="26789" y="553641"/>
                </a:lnTo>
                <a:lnTo>
                  <a:pt x="26789" y="55364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5286375" y="35719"/>
            <a:ext cx="1768079" cy="678657"/>
          </a:xfrm>
          <a:custGeom>
            <a:avLst/>
            <a:gdLst/>
            <a:ahLst/>
            <a:cxnLst/>
            <a:rect l="0" t="0" r="0" b="0"/>
            <a:pathLst>
              <a:path w="1768079" h="678657">
                <a:moveTo>
                  <a:pt x="8930" y="107156"/>
                </a:moveTo>
                <a:lnTo>
                  <a:pt x="8930" y="98226"/>
                </a:lnTo>
                <a:lnTo>
                  <a:pt x="0" y="98226"/>
                </a:lnTo>
                <a:lnTo>
                  <a:pt x="8930" y="89297"/>
                </a:lnTo>
                <a:lnTo>
                  <a:pt x="8930" y="89297"/>
                </a:lnTo>
                <a:lnTo>
                  <a:pt x="17859" y="80367"/>
                </a:lnTo>
                <a:lnTo>
                  <a:pt x="26789" y="80367"/>
                </a:lnTo>
                <a:lnTo>
                  <a:pt x="44648" y="80367"/>
                </a:lnTo>
                <a:lnTo>
                  <a:pt x="62508" y="71437"/>
                </a:lnTo>
                <a:lnTo>
                  <a:pt x="89297" y="71437"/>
                </a:lnTo>
                <a:lnTo>
                  <a:pt x="125016" y="71437"/>
                </a:lnTo>
                <a:lnTo>
                  <a:pt x="160734" y="71437"/>
                </a:lnTo>
                <a:lnTo>
                  <a:pt x="205383" y="80367"/>
                </a:lnTo>
                <a:lnTo>
                  <a:pt x="267891" y="80367"/>
                </a:lnTo>
                <a:lnTo>
                  <a:pt x="330398" y="80367"/>
                </a:lnTo>
                <a:lnTo>
                  <a:pt x="401836" y="80367"/>
                </a:lnTo>
                <a:lnTo>
                  <a:pt x="473273" y="80367"/>
                </a:lnTo>
                <a:lnTo>
                  <a:pt x="553641" y="80367"/>
                </a:lnTo>
                <a:lnTo>
                  <a:pt x="642938" y="71437"/>
                </a:lnTo>
                <a:lnTo>
                  <a:pt x="732234" y="62508"/>
                </a:lnTo>
                <a:lnTo>
                  <a:pt x="821531" y="53578"/>
                </a:lnTo>
                <a:lnTo>
                  <a:pt x="919758" y="44648"/>
                </a:lnTo>
                <a:lnTo>
                  <a:pt x="1009055" y="44648"/>
                </a:lnTo>
                <a:lnTo>
                  <a:pt x="1107281" y="35718"/>
                </a:lnTo>
                <a:lnTo>
                  <a:pt x="1187648" y="26789"/>
                </a:lnTo>
                <a:lnTo>
                  <a:pt x="1276945" y="17859"/>
                </a:lnTo>
                <a:lnTo>
                  <a:pt x="1348383" y="17859"/>
                </a:lnTo>
                <a:lnTo>
                  <a:pt x="1419820" y="8929"/>
                </a:lnTo>
                <a:lnTo>
                  <a:pt x="1482328" y="8929"/>
                </a:lnTo>
                <a:lnTo>
                  <a:pt x="1535906" y="8929"/>
                </a:lnTo>
                <a:lnTo>
                  <a:pt x="1580555" y="8929"/>
                </a:lnTo>
                <a:lnTo>
                  <a:pt x="1625203" y="0"/>
                </a:lnTo>
                <a:lnTo>
                  <a:pt x="1651992" y="0"/>
                </a:lnTo>
                <a:lnTo>
                  <a:pt x="1678781" y="0"/>
                </a:lnTo>
                <a:lnTo>
                  <a:pt x="1705570" y="0"/>
                </a:lnTo>
                <a:lnTo>
                  <a:pt x="1723430" y="0"/>
                </a:lnTo>
                <a:lnTo>
                  <a:pt x="1732359" y="0"/>
                </a:lnTo>
                <a:lnTo>
                  <a:pt x="1741289" y="8929"/>
                </a:lnTo>
                <a:lnTo>
                  <a:pt x="1750219" y="8929"/>
                </a:lnTo>
                <a:lnTo>
                  <a:pt x="1750219" y="8929"/>
                </a:lnTo>
                <a:lnTo>
                  <a:pt x="1759148" y="8929"/>
                </a:lnTo>
                <a:lnTo>
                  <a:pt x="1759148" y="8929"/>
                </a:lnTo>
                <a:lnTo>
                  <a:pt x="1759148" y="17859"/>
                </a:lnTo>
                <a:lnTo>
                  <a:pt x="1768078" y="17859"/>
                </a:lnTo>
                <a:lnTo>
                  <a:pt x="1768078" y="17859"/>
                </a:lnTo>
                <a:lnTo>
                  <a:pt x="1759148" y="26789"/>
                </a:lnTo>
                <a:lnTo>
                  <a:pt x="1759148" y="26789"/>
                </a:lnTo>
                <a:lnTo>
                  <a:pt x="1759148" y="35718"/>
                </a:lnTo>
                <a:lnTo>
                  <a:pt x="1759148" y="44648"/>
                </a:lnTo>
                <a:lnTo>
                  <a:pt x="1750219" y="53578"/>
                </a:lnTo>
                <a:lnTo>
                  <a:pt x="1741289" y="71437"/>
                </a:lnTo>
                <a:lnTo>
                  <a:pt x="1732359" y="125015"/>
                </a:lnTo>
                <a:lnTo>
                  <a:pt x="1714500" y="187523"/>
                </a:lnTo>
                <a:lnTo>
                  <a:pt x="1705570" y="258961"/>
                </a:lnTo>
                <a:lnTo>
                  <a:pt x="1696641" y="321468"/>
                </a:lnTo>
                <a:lnTo>
                  <a:pt x="1696641" y="366117"/>
                </a:lnTo>
                <a:lnTo>
                  <a:pt x="1687711" y="410765"/>
                </a:lnTo>
                <a:lnTo>
                  <a:pt x="1687711" y="446484"/>
                </a:lnTo>
                <a:lnTo>
                  <a:pt x="1678781" y="491133"/>
                </a:lnTo>
                <a:lnTo>
                  <a:pt x="1678781" y="535781"/>
                </a:lnTo>
                <a:lnTo>
                  <a:pt x="1678781" y="571500"/>
                </a:lnTo>
                <a:lnTo>
                  <a:pt x="1678781" y="607219"/>
                </a:lnTo>
                <a:lnTo>
                  <a:pt x="1678781" y="634008"/>
                </a:lnTo>
                <a:lnTo>
                  <a:pt x="1669852" y="651867"/>
                </a:lnTo>
                <a:lnTo>
                  <a:pt x="1669852" y="669726"/>
                </a:lnTo>
                <a:lnTo>
                  <a:pt x="1660922" y="678656"/>
                </a:lnTo>
                <a:lnTo>
                  <a:pt x="1651992" y="669726"/>
                </a:lnTo>
                <a:lnTo>
                  <a:pt x="1643063" y="660797"/>
                </a:lnTo>
                <a:lnTo>
                  <a:pt x="1643063" y="66079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6179344" y="776883"/>
            <a:ext cx="348259" cy="294680"/>
          </a:xfrm>
          <a:custGeom>
            <a:avLst/>
            <a:gdLst/>
            <a:ahLst/>
            <a:cxnLst/>
            <a:rect l="0" t="0" r="0" b="0"/>
            <a:pathLst>
              <a:path w="348259" h="294680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29"/>
                </a:lnTo>
                <a:lnTo>
                  <a:pt x="35719" y="26789"/>
                </a:lnTo>
                <a:lnTo>
                  <a:pt x="26789" y="53578"/>
                </a:lnTo>
                <a:lnTo>
                  <a:pt x="26789" y="89297"/>
                </a:lnTo>
                <a:lnTo>
                  <a:pt x="17859" y="125015"/>
                </a:lnTo>
                <a:lnTo>
                  <a:pt x="0" y="160734"/>
                </a:lnTo>
                <a:lnTo>
                  <a:pt x="0" y="205383"/>
                </a:lnTo>
                <a:lnTo>
                  <a:pt x="0" y="232172"/>
                </a:lnTo>
                <a:lnTo>
                  <a:pt x="0" y="258961"/>
                </a:lnTo>
                <a:lnTo>
                  <a:pt x="8929" y="276820"/>
                </a:lnTo>
                <a:lnTo>
                  <a:pt x="26789" y="294679"/>
                </a:lnTo>
                <a:lnTo>
                  <a:pt x="53578" y="294679"/>
                </a:lnTo>
                <a:lnTo>
                  <a:pt x="98226" y="294679"/>
                </a:lnTo>
                <a:lnTo>
                  <a:pt x="142875" y="285750"/>
                </a:lnTo>
                <a:lnTo>
                  <a:pt x="196453" y="267890"/>
                </a:lnTo>
                <a:lnTo>
                  <a:pt x="258961" y="258961"/>
                </a:lnTo>
                <a:lnTo>
                  <a:pt x="303609" y="250031"/>
                </a:lnTo>
                <a:lnTo>
                  <a:pt x="348258" y="241101"/>
                </a:lnTo>
                <a:lnTo>
                  <a:pt x="348258" y="24110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6715125" y="928687"/>
            <a:ext cx="303610" cy="178595"/>
          </a:xfrm>
          <a:custGeom>
            <a:avLst/>
            <a:gdLst/>
            <a:ahLst/>
            <a:cxnLst/>
            <a:rect l="0" t="0" r="0" b="0"/>
            <a:pathLst>
              <a:path w="303610" h="178595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44649"/>
                </a:lnTo>
                <a:lnTo>
                  <a:pt x="0" y="53579"/>
                </a:lnTo>
                <a:lnTo>
                  <a:pt x="8930" y="62508"/>
                </a:lnTo>
                <a:lnTo>
                  <a:pt x="8930" y="80368"/>
                </a:lnTo>
                <a:lnTo>
                  <a:pt x="8930" y="98227"/>
                </a:lnTo>
                <a:lnTo>
                  <a:pt x="8930" y="116086"/>
                </a:lnTo>
                <a:lnTo>
                  <a:pt x="8930" y="133946"/>
                </a:lnTo>
                <a:lnTo>
                  <a:pt x="17859" y="142875"/>
                </a:lnTo>
                <a:lnTo>
                  <a:pt x="8930" y="160735"/>
                </a:lnTo>
                <a:lnTo>
                  <a:pt x="8930" y="169664"/>
                </a:lnTo>
                <a:lnTo>
                  <a:pt x="8930" y="169664"/>
                </a:lnTo>
                <a:lnTo>
                  <a:pt x="8930" y="169664"/>
                </a:lnTo>
                <a:lnTo>
                  <a:pt x="8930" y="169664"/>
                </a:lnTo>
                <a:lnTo>
                  <a:pt x="0" y="151805"/>
                </a:lnTo>
                <a:lnTo>
                  <a:pt x="8930" y="133946"/>
                </a:lnTo>
                <a:lnTo>
                  <a:pt x="8930" y="107157"/>
                </a:lnTo>
                <a:lnTo>
                  <a:pt x="17859" y="80368"/>
                </a:lnTo>
                <a:lnTo>
                  <a:pt x="17859" y="53579"/>
                </a:lnTo>
                <a:lnTo>
                  <a:pt x="35719" y="35719"/>
                </a:lnTo>
                <a:lnTo>
                  <a:pt x="44648" y="17860"/>
                </a:lnTo>
                <a:lnTo>
                  <a:pt x="53578" y="8930"/>
                </a:lnTo>
                <a:lnTo>
                  <a:pt x="71438" y="0"/>
                </a:lnTo>
                <a:lnTo>
                  <a:pt x="80367" y="8930"/>
                </a:lnTo>
                <a:lnTo>
                  <a:pt x="89297" y="8930"/>
                </a:lnTo>
                <a:lnTo>
                  <a:pt x="98227" y="26789"/>
                </a:lnTo>
                <a:lnTo>
                  <a:pt x="107156" y="44649"/>
                </a:lnTo>
                <a:lnTo>
                  <a:pt x="107156" y="71438"/>
                </a:lnTo>
                <a:lnTo>
                  <a:pt x="116086" y="98227"/>
                </a:lnTo>
                <a:lnTo>
                  <a:pt x="116086" y="125016"/>
                </a:lnTo>
                <a:lnTo>
                  <a:pt x="116086" y="142875"/>
                </a:lnTo>
                <a:lnTo>
                  <a:pt x="116086" y="160735"/>
                </a:lnTo>
                <a:lnTo>
                  <a:pt x="107156" y="178594"/>
                </a:lnTo>
                <a:lnTo>
                  <a:pt x="107156" y="178594"/>
                </a:lnTo>
                <a:lnTo>
                  <a:pt x="107156" y="169664"/>
                </a:lnTo>
                <a:lnTo>
                  <a:pt x="107156" y="160735"/>
                </a:lnTo>
                <a:lnTo>
                  <a:pt x="107156" y="142875"/>
                </a:lnTo>
                <a:lnTo>
                  <a:pt x="116086" y="116086"/>
                </a:lnTo>
                <a:lnTo>
                  <a:pt x="133945" y="89297"/>
                </a:lnTo>
                <a:lnTo>
                  <a:pt x="151805" y="62508"/>
                </a:lnTo>
                <a:lnTo>
                  <a:pt x="160734" y="35719"/>
                </a:lnTo>
                <a:lnTo>
                  <a:pt x="178594" y="17860"/>
                </a:lnTo>
                <a:lnTo>
                  <a:pt x="196453" y="8930"/>
                </a:lnTo>
                <a:lnTo>
                  <a:pt x="214313" y="8930"/>
                </a:lnTo>
                <a:lnTo>
                  <a:pt x="223242" y="17860"/>
                </a:lnTo>
                <a:lnTo>
                  <a:pt x="241102" y="26789"/>
                </a:lnTo>
                <a:lnTo>
                  <a:pt x="241102" y="53579"/>
                </a:lnTo>
                <a:lnTo>
                  <a:pt x="241102" y="71438"/>
                </a:lnTo>
                <a:lnTo>
                  <a:pt x="250031" y="98227"/>
                </a:lnTo>
                <a:lnTo>
                  <a:pt x="250031" y="125016"/>
                </a:lnTo>
                <a:lnTo>
                  <a:pt x="250031" y="142875"/>
                </a:lnTo>
                <a:lnTo>
                  <a:pt x="250031" y="151805"/>
                </a:lnTo>
                <a:lnTo>
                  <a:pt x="258961" y="160735"/>
                </a:lnTo>
                <a:lnTo>
                  <a:pt x="267891" y="160735"/>
                </a:lnTo>
                <a:lnTo>
                  <a:pt x="276820" y="151805"/>
                </a:lnTo>
                <a:lnTo>
                  <a:pt x="294680" y="133946"/>
                </a:lnTo>
                <a:lnTo>
                  <a:pt x="303609" y="107157"/>
                </a:lnTo>
                <a:lnTo>
                  <a:pt x="303609" y="10715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7009805" y="910828"/>
            <a:ext cx="223243" cy="178595"/>
          </a:xfrm>
          <a:custGeom>
            <a:avLst/>
            <a:gdLst/>
            <a:ahLst/>
            <a:cxnLst/>
            <a:rect l="0" t="0" r="0" b="0"/>
            <a:pathLst>
              <a:path w="223243" h="178595">
                <a:moveTo>
                  <a:pt x="8929" y="116086"/>
                </a:moveTo>
                <a:lnTo>
                  <a:pt x="8929" y="116086"/>
                </a:lnTo>
                <a:lnTo>
                  <a:pt x="0" y="116086"/>
                </a:lnTo>
                <a:lnTo>
                  <a:pt x="0" y="125016"/>
                </a:lnTo>
                <a:lnTo>
                  <a:pt x="8929" y="125016"/>
                </a:lnTo>
                <a:lnTo>
                  <a:pt x="17859" y="133945"/>
                </a:lnTo>
                <a:lnTo>
                  <a:pt x="26789" y="133945"/>
                </a:lnTo>
                <a:lnTo>
                  <a:pt x="53578" y="125016"/>
                </a:lnTo>
                <a:lnTo>
                  <a:pt x="71437" y="116086"/>
                </a:lnTo>
                <a:lnTo>
                  <a:pt x="89297" y="107156"/>
                </a:lnTo>
                <a:lnTo>
                  <a:pt x="116086" y="89297"/>
                </a:lnTo>
                <a:lnTo>
                  <a:pt x="133945" y="71438"/>
                </a:lnTo>
                <a:lnTo>
                  <a:pt x="151804" y="53578"/>
                </a:lnTo>
                <a:lnTo>
                  <a:pt x="160734" y="35719"/>
                </a:lnTo>
                <a:lnTo>
                  <a:pt x="169664" y="17859"/>
                </a:lnTo>
                <a:lnTo>
                  <a:pt x="169664" y="0"/>
                </a:lnTo>
                <a:lnTo>
                  <a:pt x="160734" y="0"/>
                </a:lnTo>
                <a:lnTo>
                  <a:pt x="142875" y="8930"/>
                </a:lnTo>
                <a:lnTo>
                  <a:pt x="125015" y="26789"/>
                </a:lnTo>
                <a:lnTo>
                  <a:pt x="98226" y="44648"/>
                </a:lnTo>
                <a:lnTo>
                  <a:pt x="80367" y="71438"/>
                </a:lnTo>
                <a:lnTo>
                  <a:pt x="62508" y="98227"/>
                </a:lnTo>
                <a:lnTo>
                  <a:pt x="53578" y="125016"/>
                </a:lnTo>
                <a:lnTo>
                  <a:pt x="53578" y="151805"/>
                </a:lnTo>
                <a:lnTo>
                  <a:pt x="71437" y="169664"/>
                </a:lnTo>
                <a:lnTo>
                  <a:pt x="89297" y="178594"/>
                </a:lnTo>
                <a:lnTo>
                  <a:pt x="125015" y="178594"/>
                </a:lnTo>
                <a:lnTo>
                  <a:pt x="160734" y="178594"/>
                </a:lnTo>
                <a:lnTo>
                  <a:pt x="187523" y="169664"/>
                </a:lnTo>
                <a:lnTo>
                  <a:pt x="223242" y="151805"/>
                </a:lnTo>
                <a:lnTo>
                  <a:pt x="223242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7277695" y="928687"/>
            <a:ext cx="285751" cy="151806"/>
          </a:xfrm>
          <a:custGeom>
            <a:avLst/>
            <a:gdLst/>
            <a:ahLst/>
            <a:cxnLst/>
            <a:rect l="0" t="0" r="0" b="0"/>
            <a:pathLst>
              <a:path w="285751" h="151806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44649"/>
                </a:lnTo>
                <a:lnTo>
                  <a:pt x="8930" y="62508"/>
                </a:lnTo>
                <a:lnTo>
                  <a:pt x="0" y="89297"/>
                </a:lnTo>
                <a:lnTo>
                  <a:pt x="0" y="107157"/>
                </a:lnTo>
                <a:lnTo>
                  <a:pt x="8930" y="125016"/>
                </a:lnTo>
                <a:lnTo>
                  <a:pt x="8930" y="142875"/>
                </a:lnTo>
                <a:lnTo>
                  <a:pt x="17860" y="151805"/>
                </a:lnTo>
                <a:lnTo>
                  <a:pt x="17860" y="151805"/>
                </a:lnTo>
                <a:lnTo>
                  <a:pt x="26789" y="142875"/>
                </a:lnTo>
                <a:lnTo>
                  <a:pt x="35719" y="133946"/>
                </a:lnTo>
                <a:lnTo>
                  <a:pt x="35719" y="116086"/>
                </a:lnTo>
                <a:lnTo>
                  <a:pt x="44649" y="89297"/>
                </a:lnTo>
                <a:lnTo>
                  <a:pt x="44649" y="62508"/>
                </a:lnTo>
                <a:lnTo>
                  <a:pt x="53578" y="35719"/>
                </a:lnTo>
                <a:lnTo>
                  <a:pt x="62508" y="17860"/>
                </a:lnTo>
                <a:lnTo>
                  <a:pt x="80368" y="8930"/>
                </a:lnTo>
                <a:lnTo>
                  <a:pt x="89297" y="8930"/>
                </a:lnTo>
                <a:lnTo>
                  <a:pt x="98227" y="8930"/>
                </a:lnTo>
                <a:lnTo>
                  <a:pt x="98227" y="17860"/>
                </a:lnTo>
                <a:lnTo>
                  <a:pt x="107157" y="26789"/>
                </a:lnTo>
                <a:lnTo>
                  <a:pt x="107157" y="35719"/>
                </a:lnTo>
                <a:lnTo>
                  <a:pt x="116086" y="53579"/>
                </a:lnTo>
                <a:lnTo>
                  <a:pt x="107157" y="71438"/>
                </a:lnTo>
                <a:lnTo>
                  <a:pt x="107157" y="98227"/>
                </a:lnTo>
                <a:lnTo>
                  <a:pt x="107157" y="116086"/>
                </a:lnTo>
                <a:lnTo>
                  <a:pt x="107157" y="133946"/>
                </a:lnTo>
                <a:lnTo>
                  <a:pt x="107157" y="142875"/>
                </a:lnTo>
                <a:lnTo>
                  <a:pt x="116086" y="142875"/>
                </a:lnTo>
                <a:lnTo>
                  <a:pt x="116086" y="142875"/>
                </a:lnTo>
                <a:lnTo>
                  <a:pt x="116086" y="142875"/>
                </a:lnTo>
                <a:lnTo>
                  <a:pt x="125016" y="125016"/>
                </a:lnTo>
                <a:lnTo>
                  <a:pt x="133946" y="116086"/>
                </a:lnTo>
                <a:lnTo>
                  <a:pt x="142875" y="89297"/>
                </a:lnTo>
                <a:lnTo>
                  <a:pt x="160735" y="71438"/>
                </a:lnTo>
                <a:lnTo>
                  <a:pt x="178594" y="44649"/>
                </a:lnTo>
                <a:lnTo>
                  <a:pt x="196453" y="26789"/>
                </a:lnTo>
                <a:lnTo>
                  <a:pt x="214313" y="17860"/>
                </a:lnTo>
                <a:lnTo>
                  <a:pt x="223243" y="8930"/>
                </a:lnTo>
                <a:lnTo>
                  <a:pt x="232172" y="8930"/>
                </a:lnTo>
                <a:lnTo>
                  <a:pt x="232172" y="17860"/>
                </a:lnTo>
                <a:lnTo>
                  <a:pt x="232172" y="35719"/>
                </a:lnTo>
                <a:lnTo>
                  <a:pt x="232172" y="53579"/>
                </a:lnTo>
                <a:lnTo>
                  <a:pt x="223243" y="71438"/>
                </a:lnTo>
                <a:lnTo>
                  <a:pt x="223243" y="98227"/>
                </a:lnTo>
                <a:lnTo>
                  <a:pt x="214313" y="116086"/>
                </a:lnTo>
                <a:lnTo>
                  <a:pt x="214313" y="133946"/>
                </a:lnTo>
                <a:lnTo>
                  <a:pt x="223243" y="142875"/>
                </a:lnTo>
                <a:lnTo>
                  <a:pt x="232172" y="151805"/>
                </a:lnTo>
                <a:lnTo>
                  <a:pt x="241102" y="151805"/>
                </a:lnTo>
                <a:lnTo>
                  <a:pt x="267891" y="151805"/>
                </a:lnTo>
                <a:lnTo>
                  <a:pt x="285750" y="142875"/>
                </a:lnTo>
                <a:lnTo>
                  <a:pt x="285750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7581305" y="964406"/>
            <a:ext cx="116087" cy="89298"/>
          </a:xfrm>
          <a:custGeom>
            <a:avLst/>
            <a:gdLst/>
            <a:ahLst/>
            <a:cxnLst/>
            <a:rect l="0" t="0" r="0" b="0"/>
            <a:pathLst>
              <a:path w="116087" h="89298">
                <a:moveTo>
                  <a:pt x="26789" y="26789"/>
                </a:moveTo>
                <a:lnTo>
                  <a:pt x="17859" y="35719"/>
                </a:lnTo>
                <a:lnTo>
                  <a:pt x="17859" y="35719"/>
                </a:lnTo>
                <a:lnTo>
                  <a:pt x="8929" y="44649"/>
                </a:lnTo>
                <a:lnTo>
                  <a:pt x="0" y="53578"/>
                </a:lnTo>
                <a:lnTo>
                  <a:pt x="0" y="62508"/>
                </a:lnTo>
                <a:lnTo>
                  <a:pt x="8929" y="71438"/>
                </a:lnTo>
                <a:lnTo>
                  <a:pt x="17859" y="80367"/>
                </a:lnTo>
                <a:lnTo>
                  <a:pt x="35718" y="89297"/>
                </a:lnTo>
                <a:lnTo>
                  <a:pt x="53578" y="89297"/>
                </a:lnTo>
                <a:lnTo>
                  <a:pt x="71437" y="80367"/>
                </a:lnTo>
                <a:lnTo>
                  <a:pt x="98226" y="80367"/>
                </a:lnTo>
                <a:lnTo>
                  <a:pt x="107156" y="71438"/>
                </a:lnTo>
                <a:lnTo>
                  <a:pt x="116086" y="62508"/>
                </a:lnTo>
                <a:lnTo>
                  <a:pt x="116086" y="44649"/>
                </a:lnTo>
                <a:lnTo>
                  <a:pt x="116086" y="35719"/>
                </a:lnTo>
                <a:lnTo>
                  <a:pt x="107156" y="17860"/>
                </a:lnTo>
                <a:lnTo>
                  <a:pt x="89297" y="8930"/>
                </a:lnTo>
                <a:lnTo>
                  <a:pt x="71437" y="0"/>
                </a:lnTo>
                <a:lnTo>
                  <a:pt x="53578" y="0"/>
                </a:lnTo>
                <a:lnTo>
                  <a:pt x="35718" y="8930"/>
                </a:lnTo>
                <a:lnTo>
                  <a:pt x="17859" y="17860"/>
                </a:lnTo>
                <a:lnTo>
                  <a:pt x="17859" y="26789"/>
                </a:lnTo>
                <a:lnTo>
                  <a:pt x="17859" y="44649"/>
                </a:lnTo>
                <a:lnTo>
                  <a:pt x="26789" y="53578"/>
                </a:lnTo>
                <a:lnTo>
                  <a:pt x="44648" y="53578"/>
                </a:lnTo>
                <a:lnTo>
                  <a:pt x="44648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7750969" y="955476"/>
            <a:ext cx="142876" cy="107158"/>
          </a:xfrm>
          <a:custGeom>
            <a:avLst/>
            <a:gdLst/>
            <a:ahLst/>
            <a:cxnLst/>
            <a:rect l="0" t="0" r="0" b="0"/>
            <a:pathLst>
              <a:path w="142876" h="107158">
                <a:moveTo>
                  <a:pt x="44648" y="8930"/>
                </a:moveTo>
                <a:lnTo>
                  <a:pt x="44648" y="8930"/>
                </a:lnTo>
                <a:lnTo>
                  <a:pt x="35719" y="8930"/>
                </a:lnTo>
                <a:lnTo>
                  <a:pt x="35719" y="8930"/>
                </a:lnTo>
                <a:lnTo>
                  <a:pt x="26789" y="8930"/>
                </a:lnTo>
                <a:lnTo>
                  <a:pt x="17859" y="8930"/>
                </a:lnTo>
                <a:lnTo>
                  <a:pt x="17859" y="17860"/>
                </a:lnTo>
                <a:lnTo>
                  <a:pt x="8929" y="26790"/>
                </a:lnTo>
                <a:lnTo>
                  <a:pt x="8929" y="44649"/>
                </a:lnTo>
                <a:lnTo>
                  <a:pt x="0" y="62508"/>
                </a:lnTo>
                <a:lnTo>
                  <a:pt x="0" y="80368"/>
                </a:lnTo>
                <a:lnTo>
                  <a:pt x="8929" y="89297"/>
                </a:lnTo>
                <a:lnTo>
                  <a:pt x="8929" y="98227"/>
                </a:lnTo>
                <a:lnTo>
                  <a:pt x="8929" y="107157"/>
                </a:lnTo>
                <a:lnTo>
                  <a:pt x="17859" y="107157"/>
                </a:lnTo>
                <a:lnTo>
                  <a:pt x="17859" y="98227"/>
                </a:lnTo>
                <a:lnTo>
                  <a:pt x="26789" y="98227"/>
                </a:lnTo>
                <a:lnTo>
                  <a:pt x="35719" y="80368"/>
                </a:lnTo>
                <a:lnTo>
                  <a:pt x="44648" y="62508"/>
                </a:lnTo>
                <a:lnTo>
                  <a:pt x="53578" y="44649"/>
                </a:lnTo>
                <a:lnTo>
                  <a:pt x="71437" y="26790"/>
                </a:lnTo>
                <a:lnTo>
                  <a:pt x="80367" y="17860"/>
                </a:lnTo>
                <a:lnTo>
                  <a:pt x="98226" y="8930"/>
                </a:lnTo>
                <a:lnTo>
                  <a:pt x="107156" y="0"/>
                </a:lnTo>
                <a:lnTo>
                  <a:pt x="125015" y="8930"/>
                </a:lnTo>
                <a:lnTo>
                  <a:pt x="125015" y="8930"/>
                </a:lnTo>
                <a:lnTo>
                  <a:pt x="133945" y="17860"/>
                </a:lnTo>
                <a:lnTo>
                  <a:pt x="142875" y="17860"/>
                </a:lnTo>
                <a:lnTo>
                  <a:pt x="142875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7884914" y="964406"/>
            <a:ext cx="125017" cy="205384"/>
          </a:xfrm>
          <a:custGeom>
            <a:avLst/>
            <a:gdLst/>
            <a:ahLst/>
            <a:cxnLst/>
            <a:rect l="0" t="0" r="0" b="0"/>
            <a:pathLst>
              <a:path w="125017" h="205384">
                <a:moveTo>
                  <a:pt x="17859" y="8930"/>
                </a:moveTo>
                <a:lnTo>
                  <a:pt x="8930" y="8930"/>
                </a:lnTo>
                <a:lnTo>
                  <a:pt x="8930" y="1786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30" y="35719"/>
                </a:lnTo>
                <a:lnTo>
                  <a:pt x="17859" y="35719"/>
                </a:lnTo>
                <a:lnTo>
                  <a:pt x="26789" y="44649"/>
                </a:lnTo>
                <a:lnTo>
                  <a:pt x="44649" y="35719"/>
                </a:lnTo>
                <a:lnTo>
                  <a:pt x="62508" y="35719"/>
                </a:lnTo>
                <a:lnTo>
                  <a:pt x="80367" y="26789"/>
                </a:lnTo>
                <a:lnTo>
                  <a:pt x="98227" y="26789"/>
                </a:lnTo>
                <a:lnTo>
                  <a:pt x="107156" y="17860"/>
                </a:lnTo>
                <a:lnTo>
                  <a:pt x="116086" y="8930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8930"/>
                </a:lnTo>
                <a:lnTo>
                  <a:pt x="116086" y="17860"/>
                </a:lnTo>
                <a:lnTo>
                  <a:pt x="116086" y="26789"/>
                </a:lnTo>
                <a:lnTo>
                  <a:pt x="107156" y="53578"/>
                </a:lnTo>
                <a:lnTo>
                  <a:pt x="98227" y="71438"/>
                </a:lnTo>
                <a:lnTo>
                  <a:pt x="98227" y="89297"/>
                </a:lnTo>
                <a:lnTo>
                  <a:pt x="98227" y="107156"/>
                </a:lnTo>
                <a:lnTo>
                  <a:pt x="98227" y="125016"/>
                </a:lnTo>
                <a:lnTo>
                  <a:pt x="98227" y="142875"/>
                </a:lnTo>
                <a:lnTo>
                  <a:pt x="98227" y="160735"/>
                </a:lnTo>
                <a:lnTo>
                  <a:pt x="98227" y="178594"/>
                </a:lnTo>
                <a:lnTo>
                  <a:pt x="89297" y="187524"/>
                </a:lnTo>
                <a:lnTo>
                  <a:pt x="89297" y="196453"/>
                </a:lnTo>
                <a:lnTo>
                  <a:pt x="80367" y="205383"/>
                </a:lnTo>
                <a:lnTo>
                  <a:pt x="80367" y="205383"/>
                </a:lnTo>
                <a:lnTo>
                  <a:pt x="80367" y="196453"/>
                </a:lnTo>
                <a:lnTo>
                  <a:pt x="80367" y="19645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8197452" y="767953"/>
            <a:ext cx="26790" cy="312540"/>
          </a:xfrm>
          <a:custGeom>
            <a:avLst/>
            <a:gdLst/>
            <a:ahLst/>
            <a:cxnLst/>
            <a:rect l="0" t="0" r="0" b="0"/>
            <a:pathLst>
              <a:path w="26790" h="312540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17860" y="35719"/>
                </a:lnTo>
                <a:lnTo>
                  <a:pt x="17860" y="62508"/>
                </a:lnTo>
                <a:lnTo>
                  <a:pt x="17860" y="89297"/>
                </a:lnTo>
                <a:lnTo>
                  <a:pt x="17860" y="133945"/>
                </a:lnTo>
                <a:lnTo>
                  <a:pt x="17860" y="169664"/>
                </a:lnTo>
                <a:lnTo>
                  <a:pt x="17860" y="214313"/>
                </a:lnTo>
                <a:lnTo>
                  <a:pt x="26789" y="241102"/>
                </a:lnTo>
                <a:lnTo>
                  <a:pt x="26789" y="267891"/>
                </a:lnTo>
                <a:lnTo>
                  <a:pt x="26789" y="285750"/>
                </a:lnTo>
                <a:lnTo>
                  <a:pt x="26789" y="303609"/>
                </a:lnTo>
                <a:lnTo>
                  <a:pt x="26789" y="312539"/>
                </a:lnTo>
                <a:lnTo>
                  <a:pt x="26789" y="312539"/>
                </a:lnTo>
                <a:lnTo>
                  <a:pt x="26789" y="312539"/>
                </a:lnTo>
                <a:lnTo>
                  <a:pt x="26789" y="31253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8286749" y="910828"/>
            <a:ext cx="178595" cy="160735"/>
          </a:xfrm>
          <a:custGeom>
            <a:avLst/>
            <a:gdLst/>
            <a:ahLst/>
            <a:cxnLst/>
            <a:rect l="0" t="0" r="0" b="0"/>
            <a:pathLst>
              <a:path w="178595" h="160735">
                <a:moveTo>
                  <a:pt x="0" y="80367"/>
                </a:moveTo>
                <a:lnTo>
                  <a:pt x="0" y="80367"/>
                </a:lnTo>
                <a:lnTo>
                  <a:pt x="0" y="89297"/>
                </a:lnTo>
                <a:lnTo>
                  <a:pt x="0" y="89297"/>
                </a:lnTo>
                <a:lnTo>
                  <a:pt x="0" y="98227"/>
                </a:lnTo>
                <a:lnTo>
                  <a:pt x="17860" y="98227"/>
                </a:lnTo>
                <a:lnTo>
                  <a:pt x="35719" y="98227"/>
                </a:lnTo>
                <a:lnTo>
                  <a:pt x="62508" y="89297"/>
                </a:lnTo>
                <a:lnTo>
                  <a:pt x="80367" y="80367"/>
                </a:lnTo>
                <a:lnTo>
                  <a:pt x="107156" y="71438"/>
                </a:lnTo>
                <a:lnTo>
                  <a:pt x="125016" y="62508"/>
                </a:lnTo>
                <a:lnTo>
                  <a:pt x="142875" y="44648"/>
                </a:lnTo>
                <a:lnTo>
                  <a:pt x="151805" y="26789"/>
                </a:lnTo>
                <a:lnTo>
                  <a:pt x="142875" y="17859"/>
                </a:lnTo>
                <a:lnTo>
                  <a:pt x="142875" y="8930"/>
                </a:lnTo>
                <a:lnTo>
                  <a:pt x="125016" y="0"/>
                </a:lnTo>
                <a:lnTo>
                  <a:pt x="107156" y="8930"/>
                </a:lnTo>
                <a:lnTo>
                  <a:pt x="80367" y="17859"/>
                </a:lnTo>
                <a:lnTo>
                  <a:pt x="53578" y="44648"/>
                </a:lnTo>
                <a:lnTo>
                  <a:pt x="35719" y="71438"/>
                </a:lnTo>
                <a:lnTo>
                  <a:pt x="17860" y="89297"/>
                </a:lnTo>
                <a:lnTo>
                  <a:pt x="8930" y="116086"/>
                </a:lnTo>
                <a:lnTo>
                  <a:pt x="17860" y="133945"/>
                </a:lnTo>
                <a:lnTo>
                  <a:pt x="26789" y="151805"/>
                </a:lnTo>
                <a:lnTo>
                  <a:pt x="44649" y="160734"/>
                </a:lnTo>
                <a:lnTo>
                  <a:pt x="62508" y="160734"/>
                </a:lnTo>
                <a:lnTo>
                  <a:pt x="89297" y="160734"/>
                </a:lnTo>
                <a:lnTo>
                  <a:pt x="125016" y="151805"/>
                </a:lnTo>
                <a:lnTo>
                  <a:pt x="151805" y="142875"/>
                </a:lnTo>
                <a:lnTo>
                  <a:pt x="178594" y="125016"/>
                </a:lnTo>
                <a:lnTo>
                  <a:pt x="178594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8456413" y="937617"/>
            <a:ext cx="196454" cy="142876"/>
          </a:xfrm>
          <a:custGeom>
            <a:avLst/>
            <a:gdLst/>
            <a:ahLst/>
            <a:cxnLst/>
            <a:rect l="0" t="0" r="0" b="0"/>
            <a:pathLst>
              <a:path w="196454" h="142876">
                <a:moveTo>
                  <a:pt x="62508" y="0"/>
                </a:moveTo>
                <a:lnTo>
                  <a:pt x="62508" y="0"/>
                </a:lnTo>
                <a:lnTo>
                  <a:pt x="53578" y="8930"/>
                </a:lnTo>
                <a:lnTo>
                  <a:pt x="53578" y="8930"/>
                </a:lnTo>
                <a:lnTo>
                  <a:pt x="35719" y="26789"/>
                </a:lnTo>
                <a:lnTo>
                  <a:pt x="17860" y="44649"/>
                </a:lnTo>
                <a:lnTo>
                  <a:pt x="8930" y="62508"/>
                </a:lnTo>
                <a:lnTo>
                  <a:pt x="893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8930" y="125016"/>
                </a:lnTo>
                <a:lnTo>
                  <a:pt x="17860" y="133945"/>
                </a:lnTo>
                <a:lnTo>
                  <a:pt x="26789" y="133945"/>
                </a:lnTo>
                <a:lnTo>
                  <a:pt x="35719" y="125016"/>
                </a:lnTo>
                <a:lnTo>
                  <a:pt x="53578" y="116086"/>
                </a:lnTo>
                <a:lnTo>
                  <a:pt x="62508" y="98227"/>
                </a:lnTo>
                <a:lnTo>
                  <a:pt x="80367" y="80367"/>
                </a:lnTo>
                <a:lnTo>
                  <a:pt x="98227" y="62508"/>
                </a:lnTo>
                <a:lnTo>
                  <a:pt x="107157" y="44649"/>
                </a:lnTo>
                <a:lnTo>
                  <a:pt x="116086" y="26789"/>
                </a:lnTo>
                <a:lnTo>
                  <a:pt x="116086" y="26789"/>
                </a:lnTo>
                <a:lnTo>
                  <a:pt x="116086" y="26789"/>
                </a:lnTo>
                <a:lnTo>
                  <a:pt x="107157" y="35719"/>
                </a:lnTo>
                <a:lnTo>
                  <a:pt x="98227" y="62508"/>
                </a:lnTo>
                <a:lnTo>
                  <a:pt x="89297" y="80367"/>
                </a:lnTo>
                <a:lnTo>
                  <a:pt x="80367" y="98227"/>
                </a:lnTo>
                <a:lnTo>
                  <a:pt x="80367" y="116086"/>
                </a:lnTo>
                <a:lnTo>
                  <a:pt x="89297" y="133945"/>
                </a:lnTo>
                <a:lnTo>
                  <a:pt x="98227" y="142875"/>
                </a:lnTo>
                <a:lnTo>
                  <a:pt x="116086" y="142875"/>
                </a:lnTo>
                <a:lnTo>
                  <a:pt x="133946" y="142875"/>
                </a:lnTo>
                <a:lnTo>
                  <a:pt x="151805" y="133945"/>
                </a:lnTo>
                <a:lnTo>
                  <a:pt x="169664" y="116086"/>
                </a:lnTo>
                <a:lnTo>
                  <a:pt x="196453" y="98227"/>
                </a:lnTo>
                <a:lnTo>
                  <a:pt x="196453" y="9822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8652866" y="928687"/>
            <a:ext cx="35720" cy="160736"/>
          </a:xfrm>
          <a:custGeom>
            <a:avLst/>
            <a:gdLst/>
            <a:ahLst/>
            <a:cxnLst/>
            <a:rect l="0" t="0" r="0" b="0"/>
            <a:pathLst>
              <a:path w="35720" h="160736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17860"/>
                </a:lnTo>
                <a:lnTo>
                  <a:pt x="35719" y="35719"/>
                </a:lnTo>
                <a:lnTo>
                  <a:pt x="26789" y="53579"/>
                </a:lnTo>
                <a:lnTo>
                  <a:pt x="26789" y="80368"/>
                </a:lnTo>
                <a:lnTo>
                  <a:pt x="17860" y="107157"/>
                </a:lnTo>
                <a:lnTo>
                  <a:pt x="17860" y="125016"/>
                </a:lnTo>
                <a:lnTo>
                  <a:pt x="8930" y="142875"/>
                </a:lnTo>
                <a:lnTo>
                  <a:pt x="8930" y="160735"/>
                </a:lnTo>
                <a:lnTo>
                  <a:pt x="8930" y="160735"/>
                </a:lnTo>
                <a:lnTo>
                  <a:pt x="8930" y="160735"/>
                </a:lnTo>
                <a:lnTo>
                  <a:pt x="17860" y="151805"/>
                </a:lnTo>
                <a:lnTo>
                  <a:pt x="26789" y="133946"/>
                </a:lnTo>
                <a:lnTo>
                  <a:pt x="35719" y="107157"/>
                </a:lnTo>
                <a:lnTo>
                  <a:pt x="35719" y="10715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8697515" y="919758"/>
            <a:ext cx="80368" cy="151805"/>
          </a:xfrm>
          <a:custGeom>
            <a:avLst/>
            <a:gdLst/>
            <a:ahLst/>
            <a:cxnLst/>
            <a:rect l="0" t="0" r="0" b="0"/>
            <a:pathLst>
              <a:path w="80368" h="151805">
                <a:moveTo>
                  <a:pt x="80367" y="0"/>
                </a:moveTo>
                <a:lnTo>
                  <a:pt x="80367" y="0"/>
                </a:lnTo>
                <a:lnTo>
                  <a:pt x="80367" y="8929"/>
                </a:lnTo>
                <a:lnTo>
                  <a:pt x="71437" y="26789"/>
                </a:lnTo>
                <a:lnTo>
                  <a:pt x="62508" y="44648"/>
                </a:lnTo>
                <a:lnTo>
                  <a:pt x="44648" y="71437"/>
                </a:lnTo>
                <a:lnTo>
                  <a:pt x="26789" y="98226"/>
                </a:lnTo>
                <a:lnTo>
                  <a:pt x="8930" y="116086"/>
                </a:lnTo>
                <a:lnTo>
                  <a:pt x="0" y="133945"/>
                </a:lnTo>
                <a:lnTo>
                  <a:pt x="8930" y="142875"/>
                </a:lnTo>
                <a:lnTo>
                  <a:pt x="17859" y="151804"/>
                </a:lnTo>
                <a:lnTo>
                  <a:pt x="26789" y="151804"/>
                </a:lnTo>
                <a:lnTo>
                  <a:pt x="44648" y="151804"/>
                </a:lnTo>
                <a:lnTo>
                  <a:pt x="53578" y="142875"/>
                </a:lnTo>
                <a:lnTo>
                  <a:pt x="53578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8849320" y="919758"/>
            <a:ext cx="44649" cy="142876"/>
          </a:xfrm>
          <a:custGeom>
            <a:avLst/>
            <a:gdLst/>
            <a:ahLst/>
            <a:cxnLst/>
            <a:rect l="0" t="0" r="0" b="0"/>
            <a:pathLst>
              <a:path w="44649" h="142876">
                <a:moveTo>
                  <a:pt x="17859" y="17859"/>
                </a:moveTo>
                <a:lnTo>
                  <a:pt x="26789" y="8929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29" y="8929"/>
                </a:lnTo>
                <a:lnTo>
                  <a:pt x="8929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8929" y="44648"/>
                </a:lnTo>
                <a:lnTo>
                  <a:pt x="17859" y="53578"/>
                </a:lnTo>
                <a:lnTo>
                  <a:pt x="17859" y="71437"/>
                </a:lnTo>
                <a:lnTo>
                  <a:pt x="26789" y="80367"/>
                </a:lnTo>
                <a:lnTo>
                  <a:pt x="35718" y="89297"/>
                </a:lnTo>
                <a:lnTo>
                  <a:pt x="44648" y="98226"/>
                </a:lnTo>
                <a:lnTo>
                  <a:pt x="44648" y="107156"/>
                </a:lnTo>
                <a:lnTo>
                  <a:pt x="44648" y="116086"/>
                </a:lnTo>
                <a:lnTo>
                  <a:pt x="35718" y="125015"/>
                </a:lnTo>
                <a:lnTo>
                  <a:pt x="35718" y="133945"/>
                </a:lnTo>
                <a:lnTo>
                  <a:pt x="26789" y="133945"/>
                </a:lnTo>
                <a:lnTo>
                  <a:pt x="17859" y="142875"/>
                </a:lnTo>
                <a:lnTo>
                  <a:pt x="17859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5795367" y="785812"/>
            <a:ext cx="285751" cy="759025"/>
          </a:xfrm>
          <a:custGeom>
            <a:avLst/>
            <a:gdLst/>
            <a:ahLst/>
            <a:cxnLst/>
            <a:rect l="0" t="0" r="0" b="0"/>
            <a:pathLst>
              <a:path w="285751" h="759025">
                <a:moveTo>
                  <a:pt x="133946" y="0"/>
                </a:move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51805" y="17860"/>
                </a:lnTo>
                <a:lnTo>
                  <a:pt x="151805" y="26789"/>
                </a:lnTo>
                <a:lnTo>
                  <a:pt x="151805" y="62508"/>
                </a:lnTo>
                <a:lnTo>
                  <a:pt x="142875" y="98227"/>
                </a:lnTo>
                <a:lnTo>
                  <a:pt x="125016" y="142875"/>
                </a:lnTo>
                <a:lnTo>
                  <a:pt x="107156" y="196454"/>
                </a:lnTo>
                <a:lnTo>
                  <a:pt x="98227" y="258961"/>
                </a:lnTo>
                <a:lnTo>
                  <a:pt x="80367" y="330399"/>
                </a:lnTo>
                <a:lnTo>
                  <a:pt x="62508" y="392907"/>
                </a:lnTo>
                <a:lnTo>
                  <a:pt x="44649" y="455415"/>
                </a:lnTo>
                <a:lnTo>
                  <a:pt x="35719" y="508993"/>
                </a:lnTo>
                <a:lnTo>
                  <a:pt x="17860" y="562571"/>
                </a:lnTo>
                <a:lnTo>
                  <a:pt x="8930" y="607219"/>
                </a:lnTo>
                <a:lnTo>
                  <a:pt x="0" y="642938"/>
                </a:lnTo>
                <a:lnTo>
                  <a:pt x="0" y="678657"/>
                </a:lnTo>
                <a:lnTo>
                  <a:pt x="0" y="714375"/>
                </a:lnTo>
                <a:lnTo>
                  <a:pt x="0" y="741164"/>
                </a:lnTo>
                <a:lnTo>
                  <a:pt x="17860" y="759024"/>
                </a:lnTo>
                <a:lnTo>
                  <a:pt x="44649" y="759024"/>
                </a:lnTo>
                <a:lnTo>
                  <a:pt x="89297" y="750094"/>
                </a:lnTo>
                <a:lnTo>
                  <a:pt x="142875" y="732235"/>
                </a:lnTo>
                <a:lnTo>
                  <a:pt x="196453" y="696516"/>
                </a:lnTo>
                <a:lnTo>
                  <a:pt x="241102" y="660797"/>
                </a:lnTo>
                <a:lnTo>
                  <a:pt x="285750" y="634008"/>
                </a:lnTo>
                <a:lnTo>
                  <a:pt x="285750" y="6340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6215063" y="1303734"/>
            <a:ext cx="276821" cy="312540"/>
          </a:xfrm>
          <a:custGeom>
            <a:avLst/>
            <a:gdLst/>
            <a:ahLst/>
            <a:cxnLst/>
            <a:rect l="0" t="0" r="0" b="0"/>
            <a:pathLst>
              <a:path w="276821" h="312540">
                <a:moveTo>
                  <a:pt x="133945" y="98227"/>
                </a:moveTo>
                <a:lnTo>
                  <a:pt x="133945" y="98227"/>
                </a:lnTo>
                <a:lnTo>
                  <a:pt x="133945" y="89297"/>
                </a:lnTo>
                <a:lnTo>
                  <a:pt x="133945" y="89297"/>
                </a:lnTo>
                <a:lnTo>
                  <a:pt x="133945" y="80368"/>
                </a:lnTo>
                <a:lnTo>
                  <a:pt x="142875" y="62508"/>
                </a:lnTo>
                <a:lnTo>
                  <a:pt x="142875" y="44649"/>
                </a:lnTo>
                <a:lnTo>
                  <a:pt x="133945" y="26789"/>
                </a:lnTo>
                <a:lnTo>
                  <a:pt x="125015" y="8930"/>
                </a:lnTo>
                <a:lnTo>
                  <a:pt x="116085" y="0"/>
                </a:lnTo>
                <a:lnTo>
                  <a:pt x="107156" y="8930"/>
                </a:lnTo>
                <a:lnTo>
                  <a:pt x="89296" y="17860"/>
                </a:lnTo>
                <a:lnTo>
                  <a:pt x="62507" y="53579"/>
                </a:lnTo>
                <a:lnTo>
                  <a:pt x="35718" y="89297"/>
                </a:lnTo>
                <a:lnTo>
                  <a:pt x="17859" y="133945"/>
                </a:lnTo>
                <a:lnTo>
                  <a:pt x="0" y="178594"/>
                </a:lnTo>
                <a:lnTo>
                  <a:pt x="0" y="214313"/>
                </a:lnTo>
                <a:lnTo>
                  <a:pt x="0" y="241102"/>
                </a:lnTo>
                <a:lnTo>
                  <a:pt x="26789" y="250031"/>
                </a:lnTo>
                <a:lnTo>
                  <a:pt x="53578" y="250031"/>
                </a:lnTo>
                <a:lnTo>
                  <a:pt x="80367" y="232172"/>
                </a:lnTo>
                <a:lnTo>
                  <a:pt x="116085" y="205383"/>
                </a:lnTo>
                <a:lnTo>
                  <a:pt x="151804" y="169664"/>
                </a:lnTo>
                <a:lnTo>
                  <a:pt x="178593" y="133945"/>
                </a:lnTo>
                <a:lnTo>
                  <a:pt x="187523" y="89297"/>
                </a:lnTo>
                <a:lnTo>
                  <a:pt x="196453" y="62508"/>
                </a:lnTo>
                <a:lnTo>
                  <a:pt x="205382" y="44649"/>
                </a:lnTo>
                <a:lnTo>
                  <a:pt x="196453" y="53579"/>
                </a:lnTo>
                <a:lnTo>
                  <a:pt x="187523" y="80368"/>
                </a:lnTo>
                <a:lnTo>
                  <a:pt x="178593" y="125016"/>
                </a:lnTo>
                <a:lnTo>
                  <a:pt x="169664" y="178594"/>
                </a:lnTo>
                <a:lnTo>
                  <a:pt x="169664" y="223242"/>
                </a:lnTo>
                <a:lnTo>
                  <a:pt x="169664" y="267891"/>
                </a:lnTo>
                <a:lnTo>
                  <a:pt x="187523" y="303610"/>
                </a:lnTo>
                <a:lnTo>
                  <a:pt x="205382" y="312539"/>
                </a:lnTo>
                <a:lnTo>
                  <a:pt x="232171" y="312539"/>
                </a:lnTo>
                <a:lnTo>
                  <a:pt x="258960" y="294680"/>
                </a:lnTo>
                <a:lnTo>
                  <a:pt x="276820" y="258961"/>
                </a:lnTo>
                <a:lnTo>
                  <a:pt x="276820" y="25896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6500813" y="1357313"/>
            <a:ext cx="125016" cy="223242"/>
          </a:xfrm>
          <a:custGeom>
            <a:avLst/>
            <a:gdLst/>
            <a:ahLst/>
            <a:cxnLst/>
            <a:rect l="0" t="0" r="0" b="0"/>
            <a:pathLst>
              <a:path w="125016" h="223242">
                <a:moveTo>
                  <a:pt x="107156" y="0"/>
                </a:moveTo>
                <a:lnTo>
                  <a:pt x="98226" y="0"/>
                </a:lnTo>
                <a:lnTo>
                  <a:pt x="98226" y="0"/>
                </a:lnTo>
                <a:lnTo>
                  <a:pt x="89296" y="0"/>
                </a:lnTo>
                <a:lnTo>
                  <a:pt x="71437" y="8929"/>
                </a:lnTo>
                <a:lnTo>
                  <a:pt x="62507" y="26789"/>
                </a:lnTo>
                <a:lnTo>
                  <a:pt x="44648" y="53577"/>
                </a:lnTo>
                <a:lnTo>
                  <a:pt x="17859" y="89296"/>
                </a:lnTo>
                <a:lnTo>
                  <a:pt x="8929" y="125015"/>
                </a:lnTo>
                <a:lnTo>
                  <a:pt x="0" y="169663"/>
                </a:lnTo>
                <a:lnTo>
                  <a:pt x="0" y="196452"/>
                </a:lnTo>
                <a:lnTo>
                  <a:pt x="8929" y="214312"/>
                </a:lnTo>
                <a:lnTo>
                  <a:pt x="26789" y="223241"/>
                </a:lnTo>
                <a:lnTo>
                  <a:pt x="44648" y="214312"/>
                </a:lnTo>
                <a:lnTo>
                  <a:pt x="71437" y="196452"/>
                </a:lnTo>
                <a:lnTo>
                  <a:pt x="89296" y="169663"/>
                </a:lnTo>
                <a:lnTo>
                  <a:pt x="107156" y="133945"/>
                </a:lnTo>
                <a:lnTo>
                  <a:pt x="125015" y="89296"/>
                </a:lnTo>
                <a:lnTo>
                  <a:pt x="125015" y="8929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6607969" y="1401961"/>
            <a:ext cx="62509" cy="80368"/>
          </a:xfrm>
          <a:custGeom>
            <a:avLst/>
            <a:gdLst/>
            <a:ahLst/>
            <a:cxnLst/>
            <a:rect l="0" t="0" r="0" b="0"/>
            <a:pathLst>
              <a:path w="62509" h="80368">
                <a:moveTo>
                  <a:pt x="8929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29" y="44648"/>
                </a:lnTo>
                <a:lnTo>
                  <a:pt x="17859" y="53578"/>
                </a:lnTo>
                <a:lnTo>
                  <a:pt x="26789" y="71437"/>
                </a:lnTo>
                <a:lnTo>
                  <a:pt x="44648" y="71437"/>
                </a:lnTo>
                <a:lnTo>
                  <a:pt x="53578" y="80367"/>
                </a:lnTo>
                <a:lnTo>
                  <a:pt x="62508" y="80367"/>
                </a:lnTo>
                <a:lnTo>
                  <a:pt x="62508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2" name="Freeform 18431"/>
          <p:cNvSpPr/>
          <p:nvPr/>
        </p:nvSpPr>
        <p:spPr bwMode="auto">
          <a:xfrm>
            <a:off x="6000750" y="1330523"/>
            <a:ext cx="160735" cy="196454"/>
          </a:xfrm>
          <a:custGeom>
            <a:avLst/>
            <a:gdLst/>
            <a:ahLst/>
            <a:cxnLst/>
            <a:rect l="0" t="0" r="0" b="0"/>
            <a:pathLst>
              <a:path w="160735" h="196454">
                <a:moveTo>
                  <a:pt x="89297" y="0"/>
                </a:moveTo>
                <a:lnTo>
                  <a:pt x="89297" y="0"/>
                </a:lnTo>
                <a:lnTo>
                  <a:pt x="80367" y="0"/>
                </a:lnTo>
                <a:lnTo>
                  <a:pt x="71438" y="8930"/>
                </a:lnTo>
                <a:lnTo>
                  <a:pt x="53578" y="17860"/>
                </a:lnTo>
                <a:lnTo>
                  <a:pt x="35719" y="35719"/>
                </a:lnTo>
                <a:lnTo>
                  <a:pt x="17859" y="71438"/>
                </a:lnTo>
                <a:lnTo>
                  <a:pt x="0" y="98227"/>
                </a:lnTo>
                <a:lnTo>
                  <a:pt x="0" y="133946"/>
                </a:lnTo>
                <a:lnTo>
                  <a:pt x="0" y="169664"/>
                </a:lnTo>
                <a:lnTo>
                  <a:pt x="26789" y="187524"/>
                </a:lnTo>
                <a:lnTo>
                  <a:pt x="62508" y="196453"/>
                </a:lnTo>
                <a:lnTo>
                  <a:pt x="116086" y="196453"/>
                </a:lnTo>
                <a:lnTo>
                  <a:pt x="160734" y="187524"/>
                </a:lnTo>
                <a:lnTo>
                  <a:pt x="160734" y="18752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3" name="Freeform 18432"/>
          <p:cNvSpPr/>
          <p:nvPr/>
        </p:nvSpPr>
        <p:spPr bwMode="auto">
          <a:xfrm>
            <a:off x="6491883" y="1321594"/>
            <a:ext cx="258962" cy="205383"/>
          </a:xfrm>
          <a:custGeom>
            <a:avLst/>
            <a:gdLst/>
            <a:ahLst/>
            <a:cxnLst/>
            <a:rect l="0" t="0" r="0" b="0"/>
            <a:pathLst>
              <a:path w="258962" h="205383">
                <a:moveTo>
                  <a:pt x="89297" y="44648"/>
                </a:moveTo>
                <a:lnTo>
                  <a:pt x="89297" y="35719"/>
                </a:lnTo>
                <a:lnTo>
                  <a:pt x="89297" y="35719"/>
                </a:lnTo>
                <a:lnTo>
                  <a:pt x="89297" y="26789"/>
                </a:lnTo>
                <a:lnTo>
                  <a:pt x="98226" y="17859"/>
                </a:lnTo>
                <a:lnTo>
                  <a:pt x="98226" y="8929"/>
                </a:lnTo>
                <a:lnTo>
                  <a:pt x="98226" y="0"/>
                </a:lnTo>
                <a:lnTo>
                  <a:pt x="98226" y="0"/>
                </a:lnTo>
                <a:lnTo>
                  <a:pt x="89297" y="0"/>
                </a:lnTo>
                <a:lnTo>
                  <a:pt x="71437" y="17859"/>
                </a:lnTo>
                <a:lnTo>
                  <a:pt x="53578" y="35719"/>
                </a:lnTo>
                <a:lnTo>
                  <a:pt x="35719" y="62508"/>
                </a:lnTo>
                <a:lnTo>
                  <a:pt x="17859" y="98226"/>
                </a:lnTo>
                <a:lnTo>
                  <a:pt x="0" y="133945"/>
                </a:lnTo>
                <a:lnTo>
                  <a:pt x="0" y="160734"/>
                </a:lnTo>
                <a:lnTo>
                  <a:pt x="0" y="187523"/>
                </a:lnTo>
                <a:lnTo>
                  <a:pt x="26789" y="196453"/>
                </a:lnTo>
                <a:lnTo>
                  <a:pt x="53578" y="205382"/>
                </a:lnTo>
                <a:lnTo>
                  <a:pt x="98226" y="205382"/>
                </a:lnTo>
                <a:lnTo>
                  <a:pt x="142875" y="196453"/>
                </a:lnTo>
                <a:lnTo>
                  <a:pt x="187523" y="178593"/>
                </a:lnTo>
                <a:lnTo>
                  <a:pt x="223242" y="160734"/>
                </a:lnTo>
                <a:lnTo>
                  <a:pt x="250031" y="142875"/>
                </a:lnTo>
                <a:lnTo>
                  <a:pt x="258961" y="116085"/>
                </a:lnTo>
                <a:lnTo>
                  <a:pt x="258961" y="11608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5" name="Freeform 18434"/>
          <p:cNvSpPr/>
          <p:nvPr/>
        </p:nvSpPr>
        <p:spPr bwMode="auto">
          <a:xfrm>
            <a:off x="6679406" y="1187648"/>
            <a:ext cx="205384" cy="366118"/>
          </a:xfrm>
          <a:custGeom>
            <a:avLst/>
            <a:gdLst/>
            <a:ahLst/>
            <a:cxnLst/>
            <a:rect l="0" t="0" r="0" b="0"/>
            <a:pathLst>
              <a:path w="205384" h="366118">
                <a:moveTo>
                  <a:pt x="62508" y="0"/>
                </a:moveTo>
                <a:lnTo>
                  <a:pt x="62508" y="0"/>
                </a:lnTo>
                <a:lnTo>
                  <a:pt x="6250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17860"/>
                </a:lnTo>
                <a:lnTo>
                  <a:pt x="44649" y="44649"/>
                </a:lnTo>
                <a:lnTo>
                  <a:pt x="35719" y="71438"/>
                </a:lnTo>
                <a:lnTo>
                  <a:pt x="35719" y="116086"/>
                </a:lnTo>
                <a:lnTo>
                  <a:pt x="17860" y="160735"/>
                </a:lnTo>
                <a:lnTo>
                  <a:pt x="17860" y="205383"/>
                </a:lnTo>
                <a:lnTo>
                  <a:pt x="8930" y="250031"/>
                </a:lnTo>
                <a:lnTo>
                  <a:pt x="0" y="285750"/>
                </a:lnTo>
                <a:lnTo>
                  <a:pt x="0" y="321469"/>
                </a:lnTo>
                <a:lnTo>
                  <a:pt x="0" y="339328"/>
                </a:lnTo>
                <a:lnTo>
                  <a:pt x="0" y="357188"/>
                </a:lnTo>
                <a:lnTo>
                  <a:pt x="0" y="357188"/>
                </a:lnTo>
                <a:lnTo>
                  <a:pt x="8930" y="348258"/>
                </a:lnTo>
                <a:lnTo>
                  <a:pt x="26789" y="321469"/>
                </a:lnTo>
                <a:lnTo>
                  <a:pt x="44649" y="294680"/>
                </a:lnTo>
                <a:lnTo>
                  <a:pt x="62508" y="258961"/>
                </a:lnTo>
                <a:lnTo>
                  <a:pt x="89297" y="223242"/>
                </a:lnTo>
                <a:lnTo>
                  <a:pt x="116086" y="205383"/>
                </a:lnTo>
                <a:lnTo>
                  <a:pt x="133946" y="187524"/>
                </a:lnTo>
                <a:lnTo>
                  <a:pt x="142875" y="187524"/>
                </a:lnTo>
                <a:lnTo>
                  <a:pt x="151805" y="205383"/>
                </a:lnTo>
                <a:lnTo>
                  <a:pt x="151805" y="232172"/>
                </a:lnTo>
                <a:lnTo>
                  <a:pt x="151805" y="258961"/>
                </a:lnTo>
                <a:lnTo>
                  <a:pt x="142875" y="294680"/>
                </a:lnTo>
                <a:lnTo>
                  <a:pt x="133946" y="321469"/>
                </a:lnTo>
                <a:lnTo>
                  <a:pt x="133946" y="348258"/>
                </a:lnTo>
                <a:lnTo>
                  <a:pt x="142875" y="357188"/>
                </a:lnTo>
                <a:lnTo>
                  <a:pt x="151805" y="366117"/>
                </a:lnTo>
                <a:lnTo>
                  <a:pt x="169664" y="357188"/>
                </a:lnTo>
                <a:lnTo>
                  <a:pt x="187524" y="339328"/>
                </a:lnTo>
                <a:lnTo>
                  <a:pt x="205383" y="312539"/>
                </a:lnTo>
                <a:lnTo>
                  <a:pt x="205383" y="31253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6" name="Freeform 18435"/>
          <p:cNvSpPr/>
          <p:nvPr/>
        </p:nvSpPr>
        <p:spPr bwMode="auto">
          <a:xfrm>
            <a:off x="6840141" y="1366242"/>
            <a:ext cx="250032" cy="196454"/>
          </a:xfrm>
          <a:custGeom>
            <a:avLst/>
            <a:gdLst/>
            <a:ahLst/>
            <a:cxnLst/>
            <a:rect l="0" t="0" r="0" b="0"/>
            <a:pathLst>
              <a:path w="250032" h="196454">
                <a:moveTo>
                  <a:pt x="0" y="133945"/>
                </a:moveTo>
                <a:lnTo>
                  <a:pt x="0" y="133945"/>
                </a:lnTo>
                <a:lnTo>
                  <a:pt x="0" y="133945"/>
                </a:lnTo>
                <a:lnTo>
                  <a:pt x="0" y="142875"/>
                </a:lnTo>
                <a:lnTo>
                  <a:pt x="8929" y="142875"/>
                </a:lnTo>
                <a:lnTo>
                  <a:pt x="26789" y="133945"/>
                </a:lnTo>
                <a:lnTo>
                  <a:pt x="44648" y="125016"/>
                </a:lnTo>
                <a:lnTo>
                  <a:pt x="80367" y="116086"/>
                </a:lnTo>
                <a:lnTo>
                  <a:pt x="107156" y="89297"/>
                </a:lnTo>
                <a:lnTo>
                  <a:pt x="133945" y="71437"/>
                </a:lnTo>
                <a:lnTo>
                  <a:pt x="151804" y="44648"/>
                </a:lnTo>
                <a:lnTo>
                  <a:pt x="160734" y="17860"/>
                </a:lnTo>
                <a:lnTo>
                  <a:pt x="160734" y="0"/>
                </a:lnTo>
                <a:lnTo>
                  <a:pt x="151804" y="0"/>
                </a:lnTo>
                <a:lnTo>
                  <a:pt x="125015" y="8930"/>
                </a:lnTo>
                <a:lnTo>
                  <a:pt x="98226" y="35719"/>
                </a:lnTo>
                <a:lnTo>
                  <a:pt x="71437" y="71437"/>
                </a:lnTo>
                <a:lnTo>
                  <a:pt x="44648" y="107156"/>
                </a:lnTo>
                <a:lnTo>
                  <a:pt x="44648" y="133945"/>
                </a:lnTo>
                <a:lnTo>
                  <a:pt x="44648" y="160734"/>
                </a:lnTo>
                <a:lnTo>
                  <a:pt x="53578" y="178594"/>
                </a:lnTo>
                <a:lnTo>
                  <a:pt x="80367" y="187523"/>
                </a:lnTo>
                <a:lnTo>
                  <a:pt x="116086" y="196453"/>
                </a:lnTo>
                <a:lnTo>
                  <a:pt x="160734" y="187523"/>
                </a:lnTo>
                <a:lnTo>
                  <a:pt x="205382" y="169664"/>
                </a:lnTo>
                <a:lnTo>
                  <a:pt x="250031" y="142875"/>
                </a:lnTo>
                <a:lnTo>
                  <a:pt x="250031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7" name="Freeform 18436"/>
          <p:cNvSpPr/>
          <p:nvPr/>
        </p:nvSpPr>
        <p:spPr bwMode="auto">
          <a:xfrm>
            <a:off x="7099102" y="1401961"/>
            <a:ext cx="142876" cy="375048"/>
          </a:xfrm>
          <a:custGeom>
            <a:avLst/>
            <a:gdLst/>
            <a:ahLst/>
            <a:cxnLst/>
            <a:rect l="0" t="0" r="0" b="0"/>
            <a:pathLst>
              <a:path w="142876" h="375048">
                <a:moveTo>
                  <a:pt x="116086" y="44648"/>
                </a:moveTo>
                <a:lnTo>
                  <a:pt x="116086" y="35718"/>
                </a:lnTo>
                <a:lnTo>
                  <a:pt x="116086" y="35718"/>
                </a:lnTo>
                <a:lnTo>
                  <a:pt x="116086" y="17859"/>
                </a:lnTo>
                <a:lnTo>
                  <a:pt x="116086" y="8929"/>
                </a:lnTo>
                <a:lnTo>
                  <a:pt x="116086" y="0"/>
                </a:lnTo>
                <a:lnTo>
                  <a:pt x="107156" y="0"/>
                </a:lnTo>
                <a:lnTo>
                  <a:pt x="89296" y="8929"/>
                </a:lnTo>
                <a:lnTo>
                  <a:pt x="71437" y="17859"/>
                </a:lnTo>
                <a:lnTo>
                  <a:pt x="44648" y="35718"/>
                </a:lnTo>
                <a:lnTo>
                  <a:pt x="26789" y="62508"/>
                </a:lnTo>
                <a:lnTo>
                  <a:pt x="8929" y="80367"/>
                </a:lnTo>
                <a:lnTo>
                  <a:pt x="0" y="89297"/>
                </a:lnTo>
                <a:lnTo>
                  <a:pt x="0" y="98226"/>
                </a:lnTo>
                <a:lnTo>
                  <a:pt x="17859" y="98226"/>
                </a:lnTo>
                <a:lnTo>
                  <a:pt x="35718" y="98226"/>
                </a:lnTo>
                <a:lnTo>
                  <a:pt x="53578" y="80367"/>
                </a:lnTo>
                <a:lnTo>
                  <a:pt x="80367" y="71437"/>
                </a:lnTo>
                <a:lnTo>
                  <a:pt x="98226" y="53578"/>
                </a:lnTo>
                <a:lnTo>
                  <a:pt x="116086" y="35718"/>
                </a:lnTo>
                <a:lnTo>
                  <a:pt x="133945" y="35718"/>
                </a:lnTo>
                <a:lnTo>
                  <a:pt x="142875" y="35718"/>
                </a:lnTo>
                <a:lnTo>
                  <a:pt x="142875" y="44648"/>
                </a:lnTo>
                <a:lnTo>
                  <a:pt x="142875" y="71437"/>
                </a:lnTo>
                <a:lnTo>
                  <a:pt x="133945" y="107156"/>
                </a:lnTo>
                <a:lnTo>
                  <a:pt x="125015" y="151804"/>
                </a:lnTo>
                <a:lnTo>
                  <a:pt x="125015" y="196453"/>
                </a:lnTo>
                <a:lnTo>
                  <a:pt x="116086" y="241101"/>
                </a:lnTo>
                <a:lnTo>
                  <a:pt x="107156" y="285750"/>
                </a:lnTo>
                <a:lnTo>
                  <a:pt x="89296" y="330398"/>
                </a:lnTo>
                <a:lnTo>
                  <a:pt x="62507" y="357187"/>
                </a:lnTo>
                <a:lnTo>
                  <a:pt x="44648" y="375047"/>
                </a:lnTo>
                <a:lnTo>
                  <a:pt x="26789" y="375047"/>
                </a:lnTo>
                <a:lnTo>
                  <a:pt x="17859" y="366117"/>
                </a:lnTo>
                <a:lnTo>
                  <a:pt x="8929" y="330398"/>
                </a:lnTo>
                <a:lnTo>
                  <a:pt x="8929" y="285750"/>
                </a:lnTo>
                <a:lnTo>
                  <a:pt x="8929" y="28575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8" name="Freeform 18437"/>
          <p:cNvSpPr/>
          <p:nvPr/>
        </p:nvSpPr>
        <p:spPr bwMode="auto">
          <a:xfrm>
            <a:off x="7331273" y="1384102"/>
            <a:ext cx="214314" cy="169664"/>
          </a:xfrm>
          <a:custGeom>
            <a:avLst/>
            <a:gdLst/>
            <a:ahLst/>
            <a:cxnLst/>
            <a:rect l="0" t="0" r="0" b="0"/>
            <a:pathLst>
              <a:path w="214314" h="169664">
                <a:moveTo>
                  <a:pt x="35719" y="53577"/>
                </a:moveTo>
                <a:lnTo>
                  <a:pt x="26790" y="44648"/>
                </a:lnTo>
                <a:lnTo>
                  <a:pt x="26790" y="44648"/>
                </a:lnTo>
                <a:lnTo>
                  <a:pt x="17860" y="53577"/>
                </a:lnTo>
                <a:lnTo>
                  <a:pt x="8930" y="62507"/>
                </a:lnTo>
                <a:lnTo>
                  <a:pt x="0" y="71437"/>
                </a:lnTo>
                <a:lnTo>
                  <a:pt x="0" y="89296"/>
                </a:lnTo>
                <a:lnTo>
                  <a:pt x="0" y="107156"/>
                </a:lnTo>
                <a:lnTo>
                  <a:pt x="0" y="125015"/>
                </a:lnTo>
                <a:lnTo>
                  <a:pt x="8930" y="142874"/>
                </a:lnTo>
                <a:lnTo>
                  <a:pt x="8930" y="160734"/>
                </a:lnTo>
                <a:lnTo>
                  <a:pt x="17860" y="169663"/>
                </a:lnTo>
                <a:lnTo>
                  <a:pt x="26790" y="169663"/>
                </a:lnTo>
                <a:lnTo>
                  <a:pt x="26790" y="160734"/>
                </a:lnTo>
                <a:lnTo>
                  <a:pt x="35719" y="142874"/>
                </a:lnTo>
                <a:lnTo>
                  <a:pt x="44649" y="116085"/>
                </a:lnTo>
                <a:lnTo>
                  <a:pt x="53579" y="89296"/>
                </a:lnTo>
                <a:lnTo>
                  <a:pt x="62508" y="53577"/>
                </a:lnTo>
                <a:lnTo>
                  <a:pt x="89297" y="26788"/>
                </a:lnTo>
                <a:lnTo>
                  <a:pt x="107157" y="8929"/>
                </a:lnTo>
                <a:lnTo>
                  <a:pt x="125016" y="0"/>
                </a:lnTo>
                <a:lnTo>
                  <a:pt x="151805" y="0"/>
                </a:lnTo>
                <a:lnTo>
                  <a:pt x="169665" y="0"/>
                </a:lnTo>
                <a:lnTo>
                  <a:pt x="187524" y="8929"/>
                </a:lnTo>
                <a:lnTo>
                  <a:pt x="196454" y="8929"/>
                </a:lnTo>
                <a:lnTo>
                  <a:pt x="214313" y="17859"/>
                </a:lnTo>
                <a:lnTo>
                  <a:pt x="214313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9" name="Freeform 18438"/>
          <p:cNvSpPr/>
          <p:nvPr/>
        </p:nvSpPr>
        <p:spPr bwMode="auto">
          <a:xfrm>
            <a:off x="7500938" y="1437679"/>
            <a:ext cx="35719" cy="133947"/>
          </a:xfrm>
          <a:custGeom>
            <a:avLst/>
            <a:gdLst/>
            <a:ahLst/>
            <a:cxnLst/>
            <a:rect l="0" t="0" r="0" b="0"/>
            <a:pathLst>
              <a:path w="35719" h="133947">
                <a:moveTo>
                  <a:pt x="35718" y="0"/>
                </a:moveTo>
                <a:lnTo>
                  <a:pt x="35718" y="0"/>
                </a:lnTo>
                <a:lnTo>
                  <a:pt x="26789" y="8930"/>
                </a:lnTo>
                <a:lnTo>
                  <a:pt x="17859" y="17860"/>
                </a:lnTo>
                <a:lnTo>
                  <a:pt x="8929" y="35719"/>
                </a:lnTo>
                <a:lnTo>
                  <a:pt x="8929" y="62508"/>
                </a:lnTo>
                <a:lnTo>
                  <a:pt x="0" y="80368"/>
                </a:lnTo>
                <a:lnTo>
                  <a:pt x="0" y="98227"/>
                </a:lnTo>
                <a:lnTo>
                  <a:pt x="8929" y="116086"/>
                </a:lnTo>
                <a:lnTo>
                  <a:pt x="8929" y="125016"/>
                </a:lnTo>
                <a:lnTo>
                  <a:pt x="17859" y="133946"/>
                </a:lnTo>
                <a:lnTo>
                  <a:pt x="17859" y="125016"/>
                </a:lnTo>
                <a:lnTo>
                  <a:pt x="26789" y="107157"/>
                </a:lnTo>
                <a:lnTo>
                  <a:pt x="35718" y="80368"/>
                </a:lnTo>
                <a:lnTo>
                  <a:pt x="35718" y="8036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0" name="Freeform 18439"/>
          <p:cNvSpPr/>
          <p:nvPr/>
        </p:nvSpPr>
        <p:spPr bwMode="auto">
          <a:xfrm>
            <a:off x="7536656" y="1312664"/>
            <a:ext cx="80368" cy="35720"/>
          </a:xfrm>
          <a:custGeom>
            <a:avLst/>
            <a:gdLst/>
            <a:ahLst/>
            <a:cxnLst/>
            <a:rect l="0" t="0" r="0" b="0"/>
            <a:pathLst>
              <a:path w="80368" h="3572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8930"/>
                </a:lnTo>
                <a:lnTo>
                  <a:pt x="53578" y="17859"/>
                </a:lnTo>
                <a:lnTo>
                  <a:pt x="80367" y="35719"/>
                </a:lnTo>
                <a:lnTo>
                  <a:pt x="80367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1" name="Freeform 18440"/>
          <p:cNvSpPr/>
          <p:nvPr/>
        </p:nvSpPr>
        <p:spPr bwMode="auto">
          <a:xfrm>
            <a:off x="7670602" y="1446609"/>
            <a:ext cx="205383" cy="89298"/>
          </a:xfrm>
          <a:custGeom>
            <a:avLst/>
            <a:gdLst/>
            <a:ahLst/>
            <a:cxnLst/>
            <a:rect l="0" t="0" r="0" b="0"/>
            <a:pathLst>
              <a:path w="205383" h="89298">
                <a:moveTo>
                  <a:pt x="44648" y="17860"/>
                </a:moveTo>
                <a:lnTo>
                  <a:pt x="44648" y="26789"/>
                </a:lnTo>
                <a:lnTo>
                  <a:pt x="35718" y="26789"/>
                </a:lnTo>
                <a:lnTo>
                  <a:pt x="17859" y="35719"/>
                </a:lnTo>
                <a:lnTo>
                  <a:pt x="8929" y="44649"/>
                </a:lnTo>
                <a:lnTo>
                  <a:pt x="8929" y="53578"/>
                </a:lnTo>
                <a:lnTo>
                  <a:pt x="0" y="71438"/>
                </a:lnTo>
                <a:lnTo>
                  <a:pt x="0" y="80367"/>
                </a:lnTo>
                <a:lnTo>
                  <a:pt x="0" y="89297"/>
                </a:lnTo>
                <a:lnTo>
                  <a:pt x="0" y="89297"/>
                </a:lnTo>
                <a:lnTo>
                  <a:pt x="8929" y="89297"/>
                </a:lnTo>
                <a:lnTo>
                  <a:pt x="17859" y="89297"/>
                </a:lnTo>
                <a:lnTo>
                  <a:pt x="35718" y="71438"/>
                </a:lnTo>
                <a:lnTo>
                  <a:pt x="53578" y="53578"/>
                </a:lnTo>
                <a:lnTo>
                  <a:pt x="80367" y="35719"/>
                </a:lnTo>
                <a:lnTo>
                  <a:pt x="98226" y="17860"/>
                </a:lnTo>
                <a:lnTo>
                  <a:pt x="116086" y="8930"/>
                </a:lnTo>
                <a:lnTo>
                  <a:pt x="125015" y="0"/>
                </a:lnTo>
                <a:lnTo>
                  <a:pt x="133945" y="0"/>
                </a:lnTo>
                <a:lnTo>
                  <a:pt x="142875" y="8930"/>
                </a:lnTo>
                <a:lnTo>
                  <a:pt x="142875" y="17860"/>
                </a:lnTo>
                <a:lnTo>
                  <a:pt x="151804" y="35719"/>
                </a:lnTo>
                <a:lnTo>
                  <a:pt x="151804" y="44649"/>
                </a:lnTo>
                <a:lnTo>
                  <a:pt x="151804" y="53578"/>
                </a:lnTo>
                <a:lnTo>
                  <a:pt x="151804" y="62508"/>
                </a:lnTo>
                <a:lnTo>
                  <a:pt x="160734" y="71438"/>
                </a:lnTo>
                <a:lnTo>
                  <a:pt x="178593" y="71438"/>
                </a:lnTo>
                <a:lnTo>
                  <a:pt x="205382" y="62508"/>
                </a:lnTo>
                <a:lnTo>
                  <a:pt x="205382" y="625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2" name="Freeform 18441"/>
          <p:cNvSpPr/>
          <p:nvPr/>
        </p:nvSpPr>
        <p:spPr bwMode="auto">
          <a:xfrm>
            <a:off x="7893844" y="1241227"/>
            <a:ext cx="258962" cy="294680"/>
          </a:xfrm>
          <a:custGeom>
            <a:avLst/>
            <a:gdLst/>
            <a:ahLst/>
            <a:cxnLst/>
            <a:rect l="0" t="0" r="0" b="0"/>
            <a:pathLst>
              <a:path w="258962" h="294680">
                <a:moveTo>
                  <a:pt x="133945" y="214312"/>
                </a:moveTo>
                <a:lnTo>
                  <a:pt x="116086" y="214312"/>
                </a:lnTo>
                <a:lnTo>
                  <a:pt x="107156" y="214312"/>
                </a:lnTo>
                <a:lnTo>
                  <a:pt x="80367" y="223242"/>
                </a:lnTo>
                <a:lnTo>
                  <a:pt x="62508" y="232171"/>
                </a:lnTo>
                <a:lnTo>
                  <a:pt x="35719" y="241101"/>
                </a:lnTo>
                <a:lnTo>
                  <a:pt x="17859" y="258960"/>
                </a:lnTo>
                <a:lnTo>
                  <a:pt x="8929" y="267890"/>
                </a:lnTo>
                <a:lnTo>
                  <a:pt x="0" y="276820"/>
                </a:lnTo>
                <a:lnTo>
                  <a:pt x="0" y="285749"/>
                </a:lnTo>
                <a:lnTo>
                  <a:pt x="8929" y="294679"/>
                </a:lnTo>
                <a:lnTo>
                  <a:pt x="17859" y="294679"/>
                </a:lnTo>
                <a:lnTo>
                  <a:pt x="35719" y="285749"/>
                </a:lnTo>
                <a:lnTo>
                  <a:pt x="62508" y="276820"/>
                </a:lnTo>
                <a:lnTo>
                  <a:pt x="80367" y="267890"/>
                </a:lnTo>
                <a:lnTo>
                  <a:pt x="107156" y="250031"/>
                </a:lnTo>
                <a:lnTo>
                  <a:pt x="133945" y="232171"/>
                </a:lnTo>
                <a:lnTo>
                  <a:pt x="151804" y="205382"/>
                </a:lnTo>
                <a:lnTo>
                  <a:pt x="178594" y="178593"/>
                </a:lnTo>
                <a:lnTo>
                  <a:pt x="205383" y="142875"/>
                </a:lnTo>
                <a:lnTo>
                  <a:pt x="223242" y="98226"/>
                </a:lnTo>
                <a:lnTo>
                  <a:pt x="241101" y="62507"/>
                </a:lnTo>
                <a:lnTo>
                  <a:pt x="250031" y="26789"/>
                </a:lnTo>
                <a:lnTo>
                  <a:pt x="258961" y="8929"/>
                </a:lnTo>
                <a:lnTo>
                  <a:pt x="250031" y="0"/>
                </a:lnTo>
                <a:lnTo>
                  <a:pt x="241101" y="0"/>
                </a:lnTo>
                <a:lnTo>
                  <a:pt x="214312" y="17859"/>
                </a:lnTo>
                <a:lnTo>
                  <a:pt x="187523" y="44648"/>
                </a:lnTo>
                <a:lnTo>
                  <a:pt x="160734" y="71437"/>
                </a:lnTo>
                <a:lnTo>
                  <a:pt x="142875" y="116086"/>
                </a:lnTo>
                <a:lnTo>
                  <a:pt x="125015" y="160734"/>
                </a:lnTo>
                <a:lnTo>
                  <a:pt x="125015" y="196452"/>
                </a:lnTo>
                <a:lnTo>
                  <a:pt x="133945" y="232171"/>
                </a:lnTo>
                <a:lnTo>
                  <a:pt x="151804" y="258960"/>
                </a:lnTo>
                <a:lnTo>
                  <a:pt x="169664" y="276820"/>
                </a:lnTo>
                <a:lnTo>
                  <a:pt x="196453" y="285749"/>
                </a:lnTo>
                <a:lnTo>
                  <a:pt x="223242" y="285749"/>
                </a:lnTo>
                <a:lnTo>
                  <a:pt x="250031" y="276820"/>
                </a:lnTo>
                <a:lnTo>
                  <a:pt x="250031" y="27682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3" name="Freeform 18442"/>
          <p:cNvSpPr/>
          <p:nvPr/>
        </p:nvSpPr>
        <p:spPr bwMode="auto">
          <a:xfrm>
            <a:off x="5982891" y="1276945"/>
            <a:ext cx="107157" cy="89298"/>
          </a:xfrm>
          <a:custGeom>
            <a:avLst/>
            <a:gdLst/>
            <a:ahLst/>
            <a:cxnLst/>
            <a:rect l="0" t="0" r="0" b="0"/>
            <a:pathLst>
              <a:path w="107157" h="89298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0" y="80368"/>
                </a:lnTo>
                <a:lnTo>
                  <a:pt x="0" y="80368"/>
                </a:lnTo>
                <a:lnTo>
                  <a:pt x="0" y="80368"/>
                </a:lnTo>
                <a:lnTo>
                  <a:pt x="0" y="80368"/>
                </a:lnTo>
                <a:lnTo>
                  <a:pt x="8929" y="80368"/>
                </a:lnTo>
                <a:lnTo>
                  <a:pt x="17859" y="71438"/>
                </a:lnTo>
                <a:lnTo>
                  <a:pt x="26789" y="62508"/>
                </a:lnTo>
                <a:lnTo>
                  <a:pt x="35718" y="53578"/>
                </a:lnTo>
                <a:lnTo>
                  <a:pt x="53578" y="35719"/>
                </a:lnTo>
                <a:lnTo>
                  <a:pt x="71437" y="17860"/>
                </a:lnTo>
                <a:lnTo>
                  <a:pt x="89297" y="8930"/>
                </a:lnTo>
                <a:lnTo>
                  <a:pt x="98226" y="0"/>
                </a:lnTo>
                <a:lnTo>
                  <a:pt x="107156" y="0"/>
                </a:lnTo>
                <a:lnTo>
                  <a:pt x="107156" y="8930"/>
                </a:lnTo>
                <a:lnTo>
                  <a:pt x="98226" y="26789"/>
                </a:lnTo>
                <a:lnTo>
                  <a:pt x="98226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4" name="Freeform 18443"/>
          <p:cNvSpPr/>
          <p:nvPr/>
        </p:nvSpPr>
        <p:spPr bwMode="auto">
          <a:xfrm>
            <a:off x="6018609" y="1259086"/>
            <a:ext cx="178595" cy="80368"/>
          </a:xfrm>
          <a:custGeom>
            <a:avLst/>
            <a:gdLst/>
            <a:ahLst/>
            <a:cxnLst/>
            <a:rect l="0" t="0" r="0" b="0"/>
            <a:pathLst>
              <a:path w="178595" h="80368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26789" y="44648"/>
                </a:lnTo>
                <a:lnTo>
                  <a:pt x="44649" y="35719"/>
                </a:lnTo>
                <a:lnTo>
                  <a:pt x="62508" y="26789"/>
                </a:lnTo>
                <a:lnTo>
                  <a:pt x="89297" y="8930"/>
                </a:lnTo>
                <a:lnTo>
                  <a:pt x="107157" y="0"/>
                </a:lnTo>
                <a:lnTo>
                  <a:pt x="133946" y="0"/>
                </a:lnTo>
                <a:lnTo>
                  <a:pt x="151805" y="0"/>
                </a:lnTo>
                <a:lnTo>
                  <a:pt x="160735" y="8930"/>
                </a:lnTo>
                <a:lnTo>
                  <a:pt x="169664" y="26789"/>
                </a:lnTo>
                <a:lnTo>
                  <a:pt x="178594" y="44648"/>
                </a:lnTo>
                <a:lnTo>
                  <a:pt x="178594" y="62508"/>
                </a:lnTo>
                <a:lnTo>
                  <a:pt x="178594" y="71437"/>
                </a:lnTo>
                <a:lnTo>
                  <a:pt x="178594" y="80367"/>
                </a:lnTo>
                <a:lnTo>
                  <a:pt x="178594" y="80367"/>
                </a:lnTo>
                <a:lnTo>
                  <a:pt x="178594" y="71437"/>
                </a:lnTo>
                <a:lnTo>
                  <a:pt x="178594" y="53578"/>
                </a:lnTo>
                <a:lnTo>
                  <a:pt x="178594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5" name="Freeform 18444"/>
          <p:cNvSpPr/>
          <p:nvPr/>
        </p:nvSpPr>
        <p:spPr bwMode="auto">
          <a:xfrm>
            <a:off x="5991820" y="1268016"/>
            <a:ext cx="133947" cy="125016"/>
          </a:xfrm>
          <a:custGeom>
            <a:avLst/>
            <a:gdLst/>
            <a:ahLst/>
            <a:cxnLst/>
            <a:rect l="0" t="0" r="0" b="0"/>
            <a:pathLst>
              <a:path w="133947" h="125016">
                <a:moveTo>
                  <a:pt x="133946" y="17859"/>
                </a:moveTo>
                <a:lnTo>
                  <a:pt x="133946" y="17859"/>
                </a:lnTo>
                <a:lnTo>
                  <a:pt x="133946" y="17859"/>
                </a:lnTo>
                <a:lnTo>
                  <a:pt x="133946" y="8929"/>
                </a:lnTo>
                <a:lnTo>
                  <a:pt x="125016" y="8929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0"/>
                </a:lnTo>
                <a:lnTo>
                  <a:pt x="116086" y="0"/>
                </a:lnTo>
                <a:lnTo>
                  <a:pt x="107157" y="0"/>
                </a:lnTo>
                <a:lnTo>
                  <a:pt x="98227" y="8929"/>
                </a:lnTo>
                <a:lnTo>
                  <a:pt x="89297" y="17859"/>
                </a:lnTo>
                <a:lnTo>
                  <a:pt x="71438" y="35718"/>
                </a:lnTo>
                <a:lnTo>
                  <a:pt x="44649" y="53578"/>
                </a:lnTo>
                <a:lnTo>
                  <a:pt x="26789" y="71437"/>
                </a:lnTo>
                <a:lnTo>
                  <a:pt x="8930" y="98226"/>
                </a:lnTo>
                <a:lnTo>
                  <a:pt x="0" y="116086"/>
                </a:lnTo>
                <a:lnTo>
                  <a:pt x="0" y="125015"/>
                </a:lnTo>
                <a:lnTo>
                  <a:pt x="0" y="12501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6" name="Freeform 18445"/>
          <p:cNvSpPr/>
          <p:nvPr/>
        </p:nvSpPr>
        <p:spPr bwMode="auto">
          <a:xfrm>
            <a:off x="6000750" y="1294805"/>
            <a:ext cx="71439" cy="196454"/>
          </a:xfrm>
          <a:custGeom>
            <a:avLst/>
            <a:gdLst/>
            <a:ahLst/>
            <a:cxnLst/>
            <a:rect l="0" t="0" r="0" b="0"/>
            <a:pathLst>
              <a:path w="71439" h="196454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26789" y="8929"/>
                </a:lnTo>
                <a:lnTo>
                  <a:pt x="17859" y="26789"/>
                </a:lnTo>
                <a:lnTo>
                  <a:pt x="17859" y="44648"/>
                </a:lnTo>
                <a:lnTo>
                  <a:pt x="8930" y="71437"/>
                </a:lnTo>
                <a:lnTo>
                  <a:pt x="0" y="107156"/>
                </a:lnTo>
                <a:lnTo>
                  <a:pt x="0" y="133945"/>
                </a:lnTo>
                <a:lnTo>
                  <a:pt x="8930" y="160734"/>
                </a:lnTo>
                <a:lnTo>
                  <a:pt x="17859" y="178593"/>
                </a:lnTo>
                <a:lnTo>
                  <a:pt x="35719" y="187523"/>
                </a:lnTo>
                <a:lnTo>
                  <a:pt x="53578" y="196453"/>
                </a:lnTo>
                <a:lnTo>
                  <a:pt x="71438" y="196453"/>
                </a:lnTo>
                <a:lnTo>
                  <a:pt x="71438" y="19645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7" name="Freeform 18446"/>
          <p:cNvSpPr/>
          <p:nvPr/>
        </p:nvSpPr>
        <p:spPr bwMode="auto">
          <a:xfrm>
            <a:off x="3857625" y="169664"/>
            <a:ext cx="5232797" cy="1928813"/>
          </a:xfrm>
          <a:custGeom>
            <a:avLst/>
            <a:gdLst/>
            <a:ahLst/>
            <a:cxnLst/>
            <a:rect l="0" t="0" r="0" b="0"/>
            <a:pathLst>
              <a:path w="5232797" h="1928813">
                <a:moveTo>
                  <a:pt x="0" y="0"/>
                </a:moveTo>
                <a:lnTo>
                  <a:pt x="8930" y="0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17859"/>
                </a:lnTo>
                <a:lnTo>
                  <a:pt x="53578" y="26789"/>
                </a:lnTo>
                <a:lnTo>
                  <a:pt x="62508" y="35719"/>
                </a:lnTo>
                <a:lnTo>
                  <a:pt x="80367" y="44648"/>
                </a:lnTo>
                <a:lnTo>
                  <a:pt x="98227" y="62508"/>
                </a:lnTo>
                <a:lnTo>
                  <a:pt x="142875" y="98227"/>
                </a:lnTo>
                <a:lnTo>
                  <a:pt x="196453" y="133945"/>
                </a:lnTo>
                <a:lnTo>
                  <a:pt x="241102" y="169664"/>
                </a:lnTo>
                <a:lnTo>
                  <a:pt x="294680" y="205383"/>
                </a:lnTo>
                <a:lnTo>
                  <a:pt x="339328" y="241102"/>
                </a:lnTo>
                <a:lnTo>
                  <a:pt x="375047" y="267891"/>
                </a:lnTo>
                <a:lnTo>
                  <a:pt x="410766" y="303609"/>
                </a:lnTo>
                <a:lnTo>
                  <a:pt x="455414" y="330398"/>
                </a:lnTo>
                <a:lnTo>
                  <a:pt x="500063" y="366117"/>
                </a:lnTo>
                <a:lnTo>
                  <a:pt x="544711" y="401836"/>
                </a:lnTo>
                <a:lnTo>
                  <a:pt x="589359" y="437555"/>
                </a:lnTo>
                <a:lnTo>
                  <a:pt x="634008" y="473274"/>
                </a:lnTo>
                <a:lnTo>
                  <a:pt x="687586" y="517922"/>
                </a:lnTo>
                <a:lnTo>
                  <a:pt x="732234" y="562570"/>
                </a:lnTo>
                <a:lnTo>
                  <a:pt x="785813" y="607219"/>
                </a:lnTo>
                <a:lnTo>
                  <a:pt x="839391" y="651867"/>
                </a:lnTo>
                <a:lnTo>
                  <a:pt x="892969" y="696516"/>
                </a:lnTo>
                <a:lnTo>
                  <a:pt x="955477" y="741164"/>
                </a:lnTo>
                <a:lnTo>
                  <a:pt x="1009055" y="785812"/>
                </a:lnTo>
                <a:lnTo>
                  <a:pt x="1053703" y="830461"/>
                </a:lnTo>
                <a:lnTo>
                  <a:pt x="1107281" y="884039"/>
                </a:lnTo>
                <a:lnTo>
                  <a:pt x="1160859" y="928687"/>
                </a:lnTo>
                <a:lnTo>
                  <a:pt x="1214438" y="982266"/>
                </a:lnTo>
                <a:lnTo>
                  <a:pt x="1268016" y="1026914"/>
                </a:lnTo>
                <a:lnTo>
                  <a:pt x="1321594" y="1071563"/>
                </a:lnTo>
                <a:lnTo>
                  <a:pt x="1384102" y="1116211"/>
                </a:lnTo>
                <a:lnTo>
                  <a:pt x="1437680" y="1151930"/>
                </a:lnTo>
                <a:lnTo>
                  <a:pt x="1509117" y="1196578"/>
                </a:lnTo>
                <a:lnTo>
                  <a:pt x="1571625" y="1241226"/>
                </a:lnTo>
                <a:lnTo>
                  <a:pt x="1634133" y="1276945"/>
                </a:lnTo>
                <a:lnTo>
                  <a:pt x="1705570" y="1312664"/>
                </a:lnTo>
                <a:lnTo>
                  <a:pt x="1768078" y="1357312"/>
                </a:lnTo>
                <a:lnTo>
                  <a:pt x="1830586" y="1401961"/>
                </a:lnTo>
                <a:lnTo>
                  <a:pt x="1893094" y="1437680"/>
                </a:lnTo>
                <a:lnTo>
                  <a:pt x="1955602" y="1482328"/>
                </a:lnTo>
                <a:lnTo>
                  <a:pt x="2027039" y="1518047"/>
                </a:lnTo>
                <a:lnTo>
                  <a:pt x="2089547" y="1553765"/>
                </a:lnTo>
                <a:lnTo>
                  <a:pt x="2160984" y="1589484"/>
                </a:lnTo>
                <a:lnTo>
                  <a:pt x="2232422" y="1625203"/>
                </a:lnTo>
                <a:lnTo>
                  <a:pt x="2303859" y="1660922"/>
                </a:lnTo>
                <a:lnTo>
                  <a:pt x="2384227" y="1687711"/>
                </a:lnTo>
                <a:lnTo>
                  <a:pt x="2455664" y="1714500"/>
                </a:lnTo>
                <a:lnTo>
                  <a:pt x="2527102" y="1741289"/>
                </a:lnTo>
                <a:lnTo>
                  <a:pt x="2598539" y="1768078"/>
                </a:lnTo>
                <a:lnTo>
                  <a:pt x="2669977" y="1785937"/>
                </a:lnTo>
                <a:lnTo>
                  <a:pt x="2750344" y="1803797"/>
                </a:lnTo>
                <a:lnTo>
                  <a:pt x="2821781" y="1821656"/>
                </a:lnTo>
                <a:lnTo>
                  <a:pt x="2893219" y="1839515"/>
                </a:lnTo>
                <a:lnTo>
                  <a:pt x="2973586" y="1857375"/>
                </a:lnTo>
                <a:lnTo>
                  <a:pt x="3053953" y="1866305"/>
                </a:lnTo>
                <a:lnTo>
                  <a:pt x="3143250" y="1875234"/>
                </a:lnTo>
                <a:lnTo>
                  <a:pt x="3232547" y="1884164"/>
                </a:lnTo>
                <a:lnTo>
                  <a:pt x="3321844" y="1893094"/>
                </a:lnTo>
                <a:lnTo>
                  <a:pt x="3420070" y="1902023"/>
                </a:lnTo>
                <a:lnTo>
                  <a:pt x="3518297" y="1910953"/>
                </a:lnTo>
                <a:lnTo>
                  <a:pt x="3616523" y="1919883"/>
                </a:lnTo>
                <a:lnTo>
                  <a:pt x="3714750" y="1919883"/>
                </a:lnTo>
                <a:lnTo>
                  <a:pt x="3812977" y="1919883"/>
                </a:lnTo>
                <a:lnTo>
                  <a:pt x="3920133" y="1928812"/>
                </a:lnTo>
                <a:lnTo>
                  <a:pt x="4036219" y="1928812"/>
                </a:lnTo>
                <a:lnTo>
                  <a:pt x="4152305" y="1928812"/>
                </a:lnTo>
                <a:lnTo>
                  <a:pt x="4286250" y="1928812"/>
                </a:lnTo>
                <a:lnTo>
                  <a:pt x="4420195" y="1928812"/>
                </a:lnTo>
                <a:lnTo>
                  <a:pt x="4554140" y="1928812"/>
                </a:lnTo>
                <a:lnTo>
                  <a:pt x="4652366" y="1928812"/>
                </a:lnTo>
                <a:lnTo>
                  <a:pt x="4732734" y="1928812"/>
                </a:lnTo>
                <a:lnTo>
                  <a:pt x="4813101" y="1928812"/>
                </a:lnTo>
                <a:lnTo>
                  <a:pt x="4875609" y="1928812"/>
                </a:lnTo>
                <a:lnTo>
                  <a:pt x="4973835" y="1928812"/>
                </a:lnTo>
                <a:lnTo>
                  <a:pt x="5063132" y="1928812"/>
                </a:lnTo>
                <a:lnTo>
                  <a:pt x="5152429" y="1919883"/>
                </a:lnTo>
                <a:lnTo>
                  <a:pt x="5232796" y="1919883"/>
                </a:lnTo>
                <a:lnTo>
                  <a:pt x="5232796" y="191988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8" name="Freeform 18447"/>
          <p:cNvSpPr/>
          <p:nvPr/>
        </p:nvSpPr>
        <p:spPr bwMode="auto">
          <a:xfrm>
            <a:off x="366117" y="1053703"/>
            <a:ext cx="491134" cy="544712"/>
          </a:xfrm>
          <a:custGeom>
            <a:avLst/>
            <a:gdLst/>
            <a:ahLst/>
            <a:cxnLst/>
            <a:rect l="0" t="0" r="0" b="0"/>
            <a:pathLst>
              <a:path w="491134" h="544712">
                <a:moveTo>
                  <a:pt x="482203" y="35719"/>
                </a:moveTo>
                <a:lnTo>
                  <a:pt x="482203" y="35719"/>
                </a:lnTo>
                <a:lnTo>
                  <a:pt x="482203" y="35719"/>
                </a:lnTo>
                <a:lnTo>
                  <a:pt x="482203" y="35719"/>
                </a:lnTo>
                <a:lnTo>
                  <a:pt x="482203" y="35719"/>
                </a:lnTo>
                <a:lnTo>
                  <a:pt x="491133" y="35719"/>
                </a:lnTo>
                <a:lnTo>
                  <a:pt x="491133" y="26789"/>
                </a:lnTo>
                <a:lnTo>
                  <a:pt x="491133" y="26789"/>
                </a:lnTo>
                <a:lnTo>
                  <a:pt x="491133" y="26789"/>
                </a:lnTo>
                <a:lnTo>
                  <a:pt x="491133" y="26789"/>
                </a:lnTo>
                <a:lnTo>
                  <a:pt x="491133" y="26789"/>
                </a:lnTo>
                <a:lnTo>
                  <a:pt x="491133" y="26789"/>
                </a:lnTo>
                <a:lnTo>
                  <a:pt x="491133" y="26789"/>
                </a:lnTo>
                <a:lnTo>
                  <a:pt x="482203" y="26789"/>
                </a:lnTo>
                <a:lnTo>
                  <a:pt x="473274" y="17859"/>
                </a:lnTo>
                <a:lnTo>
                  <a:pt x="464344" y="17859"/>
                </a:lnTo>
                <a:lnTo>
                  <a:pt x="446485" y="17859"/>
                </a:lnTo>
                <a:lnTo>
                  <a:pt x="428625" y="8930"/>
                </a:lnTo>
                <a:lnTo>
                  <a:pt x="410766" y="8930"/>
                </a:lnTo>
                <a:lnTo>
                  <a:pt x="383977" y="0"/>
                </a:lnTo>
                <a:lnTo>
                  <a:pt x="357188" y="0"/>
                </a:lnTo>
                <a:lnTo>
                  <a:pt x="330399" y="0"/>
                </a:lnTo>
                <a:lnTo>
                  <a:pt x="303610" y="0"/>
                </a:lnTo>
                <a:lnTo>
                  <a:pt x="276821" y="0"/>
                </a:lnTo>
                <a:lnTo>
                  <a:pt x="250032" y="8930"/>
                </a:lnTo>
                <a:lnTo>
                  <a:pt x="223242" y="8930"/>
                </a:lnTo>
                <a:lnTo>
                  <a:pt x="205383" y="8930"/>
                </a:lnTo>
                <a:lnTo>
                  <a:pt x="187524" y="17859"/>
                </a:lnTo>
                <a:lnTo>
                  <a:pt x="169664" y="17859"/>
                </a:lnTo>
                <a:lnTo>
                  <a:pt x="151805" y="26789"/>
                </a:lnTo>
                <a:lnTo>
                  <a:pt x="133946" y="35719"/>
                </a:lnTo>
                <a:lnTo>
                  <a:pt x="116086" y="53578"/>
                </a:lnTo>
                <a:lnTo>
                  <a:pt x="98227" y="62508"/>
                </a:lnTo>
                <a:lnTo>
                  <a:pt x="80367" y="80367"/>
                </a:lnTo>
                <a:lnTo>
                  <a:pt x="62508" y="98227"/>
                </a:lnTo>
                <a:lnTo>
                  <a:pt x="44649" y="116086"/>
                </a:lnTo>
                <a:lnTo>
                  <a:pt x="26789" y="133945"/>
                </a:lnTo>
                <a:lnTo>
                  <a:pt x="17860" y="142875"/>
                </a:lnTo>
                <a:lnTo>
                  <a:pt x="8930" y="160734"/>
                </a:lnTo>
                <a:lnTo>
                  <a:pt x="0" y="187524"/>
                </a:lnTo>
                <a:lnTo>
                  <a:pt x="0" y="205383"/>
                </a:lnTo>
                <a:lnTo>
                  <a:pt x="0" y="223242"/>
                </a:lnTo>
                <a:lnTo>
                  <a:pt x="0" y="241102"/>
                </a:lnTo>
                <a:lnTo>
                  <a:pt x="0" y="267891"/>
                </a:lnTo>
                <a:lnTo>
                  <a:pt x="0" y="285750"/>
                </a:lnTo>
                <a:lnTo>
                  <a:pt x="0" y="303610"/>
                </a:lnTo>
                <a:lnTo>
                  <a:pt x="8930" y="330399"/>
                </a:lnTo>
                <a:lnTo>
                  <a:pt x="17860" y="357187"/>
                </a:lnTo>
                <a:lnTo>
                  <a:pt x="17860" y="383976"/>
                </a:lnTo>
                <a:lnTo>
                  <a:pt x="35719" y="410766"/>
                </a:lnTo>
                <a:lnTo>
                  <a:pt x="44649" y="437555"/>
                </a:lnTo>
                <a:lnTo>
                  <a:pt x="62508" y="455414"/>
                </a:lnTo>
                <a:lnTo>
                  <a:pt x="71438" y="473273"/>
                </a:lnTo>
                <a:lnTo>
                  <a:pt x="89297" y="491133"/>
                </a:lnTo>
                <a:lnTo>
                  <a:pt x="98227" y="508992"/>
                </a:lnTo>
                <a:lnTo>
                  <a:pt x="116086" y="517922"/>
                </a:lnTo>
                <a:lnTo>
                  <a:pt x="133946" y="526851"/>
                </a:lnTo>
                <a:lnTo>
                  <a:pt x="142875" y="535781"/>
                </a:lnTo>
                <a:lnTo>
                  <a:pt x="151805" y="544711"/>
                </a:lnTo>
                <a:lnTo>
                  <a:pt x="151805" y="54471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9" name="Freeform 18448"/>
          <p:cNvSpPr/>
          <p:nvPr/>
        </p:nvSpPr>
        <p:spPr bwMode="auto">
          <a:xfrm>
            <a:off x="544711" y="1035844"/>
            <a:ext cx="455415" cy="598290"/>
          </a:xfrm>
          <a:custGeom>
            <a:avLst/>
            <a:gdLst/>
            <a:ahLst/>
            <a:cxnLst/>
            <a:rect l="0" t="0" r="0" b="0"/>
            <a:pathLst>
              <a:path w="455415" h="598290">
                <a:moveTo>
                  <a:pt x="0" y="571500"/>
                </a:moveTo>
                <a:lnTo>
                  <a:pt x="17859" y="571500"/>
                </a:lnTo>
                <a:lnTo>
                  <a:pt x="26789" y="580429"/>
                </a:lnTo>
                <a:lnTo>
                  <a:pt x="44648" y="589359"/>
                </a:lnTo>
                <a:lnTo>
                  <a:pt x="53578" y="589359"/>
                </a:lnTo>
                <a:lnTo>
                  <a:pt x="71438" y="598289"/>
                </a:lnTo>
                <a:lnTo>
                  <a:pt x="80367" y="598289"/>
                </a:lnTo>
                <a:lnTo>
                  <a:pt x="98227" y="598289"/>
                </a:lnTo>
                <a:lnTo>
                  <a:pt x="116086" y="598289"/>
                </a:lnTo>
                <a:lnTo>
                  <a:pt x="125016" y="598289"/>
                </a:lnTo>
                <a:lnTo>
                  <a:pt x="151805" y="598289"/>
                </a:lnTo>
                <a:lnTo>
                  <a:pt x="169664" y="589359"/>
                </a:lnTo>
                <a:lnTo>
                  <a:pt x="187523" y="589359"/>
                </a:lnTo>
                <a:lnTo>
                  <a:pt x="205383" y="589359"/>
                </a:lnTo>
                <a:lnTo>
                  <a:pt x="223242" y="580429"/>
                </a:lnTo>
                <a:lnTo>
                  <a:pt x="250031" y="571500"/>
                </a:lnTo>
                <a:lnTo>
                  <a:pt x="267891" y="562570"/>
                </a:lnTo>
                <a:lnTo>
                  <a:pt x="285750" y="562570"/>
                </a:lnTo>
                <a:lnTo>
                  <a:pt x="312539" y="553640"/>
                </a:lnTo>
                <a:lnTo>
                  <a:pt x="330398" y="544710"/>
                </a:lnTo>
                <a:lnTo>
                  <a:pt x="339328" y="535781"/>
                </a:lnTo>
                <a:lnTo>
                  <a:pt x="357188" y="526851"/>
                </a:lnTo>
                <a:lnTo>
                  <a:pt x="375047" y="517921"/>
                </a:lnTo>
                <a:lnTo>
                  <a:pt x="383977" y="508992"/>
                </a:lnTo>
                <a:lnTo>
                  <a:pt x="401836" y="491132"/>
                </a:lnTo>
                <a:lnTo>
                  <a:pt x="410766" y="482203"/>
                </a:lnTo>
                <a:lnTo>
                  <a:pt x="419695" y="473273"/>
                </a:lnTo>
                <a:lnTo>
                  <a:pt x="428625" y="464343"/>
                </a:lnTo>
                <a:lnTo>
                  <a:pt x="437555" y="455414"/>
                </a:lnTo>
                <a:lnTo>
                  <a:pt x="446484" y="437554"/>
                </a:lnTo>
                <a:lnTo>
                  <a:pt x="446484" y="428625"/>
                </a:lnTo>
                <a:lnTo>
                  <a:pt x="455414" y="419695"/>
                </a:lnTo>
                <a:lnTo>
                  <a:pt x="455414" y="401835"/>
                </a:lnTo>
                <a:lnTo>
                  <a:pt x="455414" y="383976"/>
                </a:lnTo>
                <a:lnTo>
                  <a:pt x="446484" y="366117"/>
                </a:lnTo>
                <a:lnTo>
                  <a:pt x="437555" y="339328"/>
                </a:lnTo>
                <a:lnTo>
                  <a:pt x="428625" y="321469"/>
                </a:lnTo>
                <a:lnTo>
                  <a:pt x="410766" y="294679"/>
                </a:lnTo>
                <a:lnTo>
                  <a:pt x="392906" y="267890"/>
                </a:lnTo>
                <a:lnTo>
                  <a:pt x="375047" y="241101"/>
                </a:lnTo>
                <a:lnTo>
                  <a:pt x="348258" y="205383"/>
                </a:lnTo>
                <a:lnTo>
                  <a:pt x="330398" y="169664"/>
                </a:lnTo>
                <a:lnTo>
                  <a:pt x="303609" y="142875"/>
                </a:lnTo>
                <a:lnTo>
                  <a:pt x="276820" y="107156"/>
                </a:lnTo>
                <a:lnTo>
                  <a:pt x="250031" y="80367"/>
                </a:lnTo>
                <a:lnTo>
                  <a:pt x="223242" y="44648"/>
                </a:lnTo>
                <a:lnTo>
                  <a:pt x="187523" y="17859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0" name="Freeform 18449"/>
          <p:cNvSpPr/>
          <p:nvPr/>
        </p:nvSpPr>
        <p:spPr bwMode="auto">
          <a:xfrm>
            <a:off x="3232547" y="2598539"/>
            <a:ext cx="598290" cy="17860"/>
          </a:xfrm>
          <a:custGeom>
            <a:avLst/>
            <a:gdLst/>
            <a:ahLst/>
            <a:cxnLst/>
            <a:rect l="0" t="0" r="0" b="0"/>
            <a:pathLst>
              <a:path w="598290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35719" y="0"/>
                </a:lnTo>
                <a:lnTo>
                  <a:pt x="44648" y="0"/>
                </a:lnTo>
                <a:lnTo>
                  <a:pt x="62508" y="0"/>
                </a:lnTo>
                <a:lnTo>
                  <a:pt x="80367" y="0"/>
                </a:lnTo>
                <a:lnTo>
                  <a:pt x="98226" y="0"/>
                </a:lnTo>
                <a:lnTo>
                  <a:pt x="125016" y="0"/>
                </a:lnTo>
                <a:lnTo>
                  <a:pt x="142875" y="0"/>
                </a:lnTo>
                <a:lnTo>
                  <a:pt x="169664" y="0"/>
                </a:lnTo>
                <a:lnTo>
                  <a:pt x="196453" y="0"/>
                </a:lnTo>
                <a:lnTo>
                  <a:pt x="223242" y="0"/>
                </a:lnTo>
                <a:lnTo>
                  <a:pt x="258961" y="8930"/>
                </a:lnTo>
                <a:lnTo>
                  <a:pt x="294680" y="8930"/>
                </a:lnTo>
                <a:lnTo>
                  <a:pt x="330398" y="8930"/>
                </a:lnTo>
                <a:lnTo>
                  <a:pt x="366117" y="8930"/>
                </a:lnTo>
                <a:lnTo>
                  <a:pt x="401836" y="17859"/>
                </a:lnTo>
                <a:lnTo>
                  <a:pt x="437555" y="17859"/>
                </a:lnTo>
                <a:lnTo>
                  <a:pt x="464344" y="17859"/>
                </a:lnTo>
                <a:lnTo>
                  <a:pt x="491133" y="17859"/>
                </a:lnTo>
                <a:lnTo>
                  <a:pt x="517922" y="17859"/>
                </a:lnTo>
                <a:lnTo>
                  <a:pt x="544711" y="17859"/>
                </a:lnTo>
                <a:lnTo>
                  <a:pt x="562570" y="17859"/>
                </a:lnTo>
                <a:lnTo>
                  <a:pt x="580430" y="17859"/>
                </a:lnTo>
                <a:lnTo>
                  <a:pt x="598289" y="17859"/>
                </a:lnTo>
                <a:lnTo>
                  <a:pt x="598289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1" name="Freeform 18450"/>
          <p:cNvSpPr/>
          <p:nvPr/>
        </p:nvSpPr>
        <p:spPr bwMode="auto">
          <a:xfrm>
            <a:off x="4366617" y="2589609"/>
            <a:ext cx="598290" cy="8931"/>
          </a:xfrm>
          <a:custGeom>
            <a:avLst/>
            <a:gdLst/>
            <a:ahLst/>
            <a:cxnLst/>
            <a:rect l="0" t="0" r="0" b="0"/>
            <a:pathLst>
              <a:path w="598290" h="8931">
                <a:moveTo>
                  <a:pt x="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62508" y="8930"/>
                </a:lnTo>
                <a:lnTo>
                  <a:pt x="89297" y="8930"/>
                </a:lnTo>
                <a:lnTo>
                  <a:pt x="116086" y="8930"/>
                </a:lnTo>
                <a:lnTo>
                  <a:pt x="142875" y="8930"/>
                </a:lnTo>
                <a:lnTo>
                  <a:pt x="178594" y="0"/>
                </a:lnTo>
                <a:lnTo>
                  <a:pt x="214313" y="0"/>
                </a:lnTo>
                <a:lnTo>
                  <a:pt x="250031" y="0"/>
                </a:lnTo>
                <a:lnTo>
                  <a:pt x="276821" y="0"/>
                </a:lnTo>
                <a:lnTo>
                  <a:pt x="312539" y="0"/>
                </a:lnTo>
                <a:lnTo>
                  <a:pt x="339328" y="0"/>
                </a:lnTo>
                <a:lnTo>
                  <a:pt x="375047" y="0"/>
                </a:lnTo>
                <a:lnTo>
                  <a:pt x="401836" y="0"/>
                </a:lnTo>
                <a:lnTo>
                  <a:pt x="437555" y="0"/>
                </a:lnTo>
                <a:lnTo>
                  <a:pt x="464344" y="8930"/>
                </a:lnTo>
                <a:lnTo>
                  <a:pt x="491133" y="8930"/>
                </a:lnTo>
                <a:lnTo>
                  <a:pt x="508992" y="0"/>
                </a:lnTo>
                <a:lnTo>
                  <a:pt x="535781" y="0"/>
                </a:lnTo>
                <a:lnTo>
                  <a:pt x="553641" y="0"/>
                </a:lnTo>
                <a:lnTo>
                  <a:pt x="571500" y="0"/>
                </a:lnTo>
                <a:lnTo>
                  <a:pt x="580430" y="0"/>
                </a:lnTo>
                <a:lnTo>
                  <a:pt x="589360" y="0"/>
                </a:lnTo>
                <a:lnTo>
                  <a:pt x="589360" y="0"/>
                </a:lnTo>
                <a:lnTo>
                  <a:pt x="589360" y="0"/>
                </a:lnTo>
                <a:lnTo>
                  <a:pt x="598289" y="0"/>
                </a:lnTo>
                <a:lnTo>
                  <a:pt x="59828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2" name="Freeform 18451"/>
          <p:cNvSpPr/>
          <p:nvPr/>
        </p:nvSpPr>
        <p:spPr bwMode="auto">
          <a:xfrm>
            <a:off x="5473898" y="2598539"/>
            <a:ext cx="267892" cy="8931"/>
          </a:xfrm>
          <a:custGeom>
            <a:avLst/>
            <a:gdLst/>
            <a:ahLst/>
            <a:cxnLst/>
            <a:rect l="0" t="0" r="0" b="0"/>
            <a:pathLst>
              <a:path w="267892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90" y="0"/>
                </a:lnTo>
                <a:lnTo>
                  <a:pt x="35719" y="0"/>
                </a:lnTo>
                <a:lnTo>
                  <a:pt x="44649" y="0"/>
                </a:lnTo>
                <a:lnTo>
                  <a:pt x="62508" y="8930"/>
                </a:lnTo>
                <a:lnTo>
                  <a:pt x="80368" y="8930"/>
                </a:lnTo>
                <a:lnTo>
                  <a:pt x="107157" y="8930"/>
                </a:lnTo>
                <a:lnTo>
                  <a:pt x="133946" y="8930"/>
                </a:lnTo>
                <a:lnTo>
                  <a:pt x="160735" y="8930"/>
                </a:lnTo>
                <a:lnTo>
                  <a:pt x="187524" y="8930"/>
                </a:lnTo>
                <a:lnTo>
                  <a:pt x="205383" y="8930"/>
                </a:lnTo>
                <a:lnTo>
                  <a:pt x="232172" y="8930"/>
                </a:lnTo>
                <a:lnTo>
                  <a:pt x="250032" y="8930"/>
                </a:lnTo>
                <a:lnTo>
                  <a:pt x="267891" y="8930"/>
                </a:lnTo>
                <a:lnTo>
                  <a:pt x="267891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3" name="Freeform 18452"/>
          <p:cNvSpPr/>
          <p:nvPr/>
        </p:nvSpPr>
        <p:spPr bwMode="auto">
          <a:xfrm>
            <a:off x="2098477" y="3107531"/>
            <a:ext cx="446485" cy="232173"/>
          </a:xfrm>
          <a:custGeom>
            <a:avLst/>
            <a:gdLst/>
            <a:ahLst/>
            <a:cxnLst/>
            <a:rect l="0" t="0" r="0" b="0"/>
            <a:pathLst>
              <a:path w="446485" h="232173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29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8" y="17859"/>
                </a:lnTo>
                <a:lnTo>
                  <a:pt x="62507" y="17859"/>
                </a:lnTo>
                <a:lnTo>
                  <a:pt x="89296" y="8930"/>
                </a:lnTo>
                <a:lnTo>
                  <a:pt x="116086" y="8930"/>
                </a:lnTo>
                <a:lnTo>
                  <a:pt x="142875" y="8930"/>
                </a:lnTo>
                <a:lnTo>
                  <a:pt x="160734" y="0"/>
                </a:lnTo>
                <a:lnTo>
                  <a:pt x="187523" y="8930"/>
                </a:lnTo>
                <a:lnTo>
                  <a:pt x="214312" y="8930"/>
                </a:lnTo>
                <a:lnTo>
                  <a:pt x="241101" y="8930"/>
                </a:lnTo>
                <a:lnTo>
                  <a:pt x="267890" y="17859"/>
                </a:lnTo>
                <a:lnTo>
                  <a:pt x="294679" y="26789"/>
                </a:lnTo>
                <a:lnTo>
                  <a:pt x="321468" y="35719"/>
                </a:lnTo>
                <a:lnTo>
                  <a:pt x="348257" y="53578"/>
                </a:lnTo>
                <a:lnTo>
                  <a:pt x="375046" y="62508"/>
                </a:lnTo>
                <a:lnTo>
                  <a:pt x="392906" y="80367"/>
                </a:lnTo>
                <a:lnTo>
                  <a:pt x="410765" y="89297"/>
                </a:lnTo>
                <a:lnTo>
                  <a:pt x="428625" y="107156"/>
                </a:lnTo>
                <a:lnTo>
                  <a:pt x="437554" y="125015"/>
                </a:lnTo>
                <a:lnTo>
                  <a:pt x="446484" y="142875"/>
                </a:lnTo>
                <a:lnTo>
                  <a:pt x="446484" y="160734"/>
                </a:lnTo>
                <a:lnTo>
                  <a:pt x="446484" y="178594"/>
                </a:lnTo>
                <a:lnTo>
                  <a:pt x="446484" y="196453"/>
                </a:lnTo>
                <a:lnTo>
                  <a:pt x="446484" y="205383"/>
                </a:lnTo>
                <a:lnTo>
                  <a:pt x="437554" y="214312"/>
                </a:lnTo>
                <a:lnTo>
                  <a:pt x="437554" y="223242"/>
                </a:lnTo>
                <a:lnTo>
                  <a:pt x="428625" y="232172"/>
                </a:lnTo>
                <a:lnTo>
                  <a:pt x="428625" y="232172"/>
                </a:lnTo>
                <a:lnTo>
                  <a:pt x="428625" y="232172"/>
                </a:lnTo>
                <a:lnTo>
                  <a:pt x="428625" y="232172"/>
                </a:lnTo>
                <a:lnTo>
                  <a:pt x="428625" y="232172"/>
                </a:lnTo>
                <a:lnTo>
                  <a:pt x="419695" y="223242"/>
                </a:lnTo>
                <a:lnTo>
                  <a:pt x="419695" y="223242"/>
                </a:lnTo>
                <a:lnTo>
                  <a:pt x="410765" y="223242"/>
                </a:lnTo>
                <a:lnTo>
                  <a:pt x="401836" y="223242"/>
                </a:lnTo>
                <a:lnTo>
                  <a:pt x="392906" y="223242"/>
                </a:lnTo>
                <a:lnTo>
                  <a:pt x="392906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4" name="Freeform 18453"/>
          <p:cNvSpPr/>
          <p:nvPr/>
        </p:nvSpPr>
        <p:spPr bwMode="auto">
          <a:xfrm>
            <a:off x="2437805" y="3286125"/>
            <a:ext cx="205384" cy="62508"/>
          </a:xfrm>
          <a:custGeom>
            <a:avLst/>
            <a:gdLst/>
            <a:ahLst/>
            <a:cxnLst/>
            <a:rect l="0" t="0" r="0" b="0"/>
            <a:pathLst>
              <a:path w="205384" h="6250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8929"/>
                </a:lnTo>
                <a:lnTo>
                  <a:pt x="26789" y="8929"/>
                </a:lnTo>
                <a:lnTo>
                  <a:pt x="35718" y="17859"/>
                </a:lnTo>
                <a:lnTo>
                  <a:pt x="44648" y="26789"/>
                </a:lnTo>
                <a:lnTo>
                  <a:pt x="44648" y="35718"/>
                </a:lnTo>
                <a:lnTo>
                  <a:pt x="53578" y="44648"/>
                </a:lnTo>
                <a:lnTo>
                  <a:pt x="53578" y="53578"/>
                </a:lnTo>
                <a:lnTo>
                  <a:pt x="62508" y="62507"/>
                </a:lnTo>
                <a:lnTo>
                  <a:pt x="62508" y="62507"/>
                </a:lnTo>
                <a:lnTo>
                  <a:pt x="71437" y="62507"/>
                </a:lnTo>
                <a:lnTo>
                  <a:pt x="80367" y="62507"/>
                </a:lnTo>
                <a:lnTo>
                  <a:pt x="98226" y="53578"/>
                </a:lnTo>
                <a:lnTo>
                  <a:pt x="107156" y="53578"/>
                </a:lnTo>
                <a:lnTo>
                  <a:pt x="125015" y="44648"/>
                </a:lnTo>
                <a:lnTo>
                  <a:pt x="133945" y="44648"/>
                </a:lnTo>
                <a:lnTo>
                  <a:pt x="151804" y="35718"/>
                </a:lnTo>
                <a:lnTo>
                  <a:pt x="160734" y="35718"/>
                </a:lnTo>
                <a:lnTo>
                  <a:pt x="169664" y="26789"/>
                </a:lnTo>
                <a:lnTo>
                  <a:pt x="178593" y="26789"/>
                </a:lnTo>
                <a:lnTo>
                  <a:pt x="196453" y="8929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5" name="Freeform 18454"/>
          <p:cNvSpPr/>
          <p:nvPr/>
        </p:nvSpPr>
        <p:spPr bwMode="auto">
          <a:xfrm>
            <a:off x="3777258" y="3714750"/>
            <a:ext cx="2973587" cy="35719"/>
          </a:xfrm>
          <a:custGeom>
            <a:avLst/>
            <a:gdLst/>
            <a:ahLst/>
            <a:cxnLst/>
            <a:rect l="0" t="0" r="0" b="0"/>
            <a:pathLst>
              <a:path w="2973587" h="3571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44648" y="8929"/>
                </a:lnTo>
                <a:lnTo>
                  <a:pt x="53578" y="17859"/>
                </a:lnTo>
                <a:lnTo>
                  <a:pt x="80367" y="17859"/>
                </a:lnTo>
                <a:lnTo>
                  <a:pt x="98226" y="17859"/>
                </a:lnTo>
                <a:lnTo>
                  <a:pt x="116086" y="17859"/>
                </a:lnTo>
                <a:lnTo>
                  <a:pt x="142875" y="17859"/>
                </a:lnTo>
                <a:lnTo>
                  <a:pt x="169664" y="26789"/>
                </a:lnTo>
                <a:lnTo>
                  <a:pt x="196453" y="26789"/>
                </a:lnTo>
                <a:lnTo>
                  <a:pt x="223242" y="26789"/>
                </a:lnTo>
                <a:lnTo>
                  <a:pt x="258961" y="26789"/>
                </a:lnTo>
                <a:lnTo>
                  <a:pt x="294680" y="26789"/>
                </a:lnTo>
                <a:lnTo>
                  <a:pt x="330398" y="26789"/>
                </a:lnTo>
                <a:lnTo>
                  <a:pt x="375047" y="26789"/>
                </a:lnTo>
                <a:lnTo>
                  <a:pt x="410765" y="26789"/>
                </a:lnTo>
                <a:lnTo>
                  <a:pt x="455414" y="26789"/>
                </a:lnTo>
                <a:lnTo>
                  <a:pt x="500062" y="26789"/>
                </a:lnTo>
                <a:lnTo>
                  <a:pt x="553640" y="26789"/>
                </a:lnTo>
                <a:lnTo>
                  <a:pt x="598289" y="26789"/>
                </a:lnTo>
                <a:lnTo>
                  <a:pt x="651867" y="35718"/>
                </a:lnTo>
                <a:lnTo>
                  <a:pt x="714375" y="35718"/>
                </a:lnTo>
                <a:lnTo>
                  <a:pt x="767953" y="35718"/>
                </a:lnTo>
                <a:lnTo>
                  <a:pt x="830461" y="26789"/>
                </a:lnTo>
                <a:lnTo>
                  <a:pt x="892969" y="26789"/>
                </a:lnTo>
                <a:lnTo>
                  <a:pt x="946547" y="26789"/>
                </a:lnTo>
                <a:lnTo>
                  <a:pt x="1009055" y="26789"/>
                </a:lnTo>
                <a:lnTo>
                  <a:pt x="1062633" y="26789"/>
                </a:lnTo>
                <a:lnTo>
                  <a:pt x="1116211" y="17859"/>
                </a:lnTo>
                <a:lnTo>
                  <a:pt x="1169789" y="17859"/>
                </a:lnTo>
                <a:lnTo>
                  <a:pt x="1232297" y="17859"/>
                </a:lnTo>
                <a:lnTo>
                  <a:pt x="1294805" y="8929"/>
                </a:lnTo>
                <a:lnTo>
                  <a:pt x="1357312" y="8929"/>
                </a:lnTo>
                <a:lnTo>
                  <a:pt x="1410890" y="8929"/>
                </a:lnTo>
                <a:lnTo>
                  <a:pt x="1482328" y="8929"/>
                </a:lnTo>
                <a:lnTo>
                  <a:pt x="1544836" y="8929"/>
                </a:lnTo>
                <a:lnTo>
                  <a:pt x="1607344" y="8929"/>
                </a:lnTo>
                <a:lnTo>
                  <a:pt x="1669851" y="8929"/>
                </a:lnTo>
                <a:lnTo>
                  <a:pt x="1732359" y="8929"/>
                </a:lnTo>
                <a:lnTo>
                  <a:pt x="1794867" y="8929"/>
                </a:lnTo>
                <a:lnTo>
                  <a:pt x="1857375" y="8929"/>
                </a:lnTo>
                <a:lnTo>
                  <a:pt x="1919883" y="8929"/>
                </a:lnTo>
                <a:lnTo>
                  <a:pt x="1973461" y="17859"/>
                </a:lnTo>
                <a:lnTo>
                  <a:pt x="2035969" y="17859"/>
                </a:lnTo>
                <a:lnTo>
                  <a:pt x="2098476" y="8929"/>
                </a:lnTo>
                <a:lnTo>
                  <a:pt x="2152055" y="17859"/>
                </a:lnTo>
                <a:lnTo>
                  <a:pt x="2214562" y="17859"/>
                </a:lnTo>
                <a:lnTo>
                  <a:pt x="2277070" y="17859"/>
                </a:lnTo>
                <a:lnTo>
                  <a:pt x="2348508" y="17859"/>
                </a:lnTo>
                <a:lnTo>
                  <a:pt x="2411015" y="17859"/>
                </a:lnTo>
                <a:lnTo>
                  <a:pt x="2473523" y="17859"/>
                </a:lnTo>
                <a:lnTo>
                  <a:pt x="2536031" y="17859"/>
                </a:lnTo>
                <a:lnTo>
                  <a:pt x="2589609" y="17859"/>
                </a:lnTo>
                <a:lnTo>
                  <a:pt x="2652117" y="17859"/>
                </a:lnTo>
                <a:lnTo>
                  <a:pt x="2714625" y="17859"/>
                </a:lnTo>
                <a:lnTo>
                  <a:pt x="2768203" y="17859"/>
                </a:lnTo>
                <a:lnTo>
                  <a:pt x="2830711" y="17859"/>
                </a:lnTo>
                <a:lnTo>
                  <a:pt x="2884289" y="17859"/>
                </a:lnTo>
                <a:lnTo>
                  <a:pt x="2928937" y="17859"/>
                </a:lnTo>
                <a:lnTo>
                  <a:pt x="2973586" y="8929"/>
                </a:lnTo>
                <a:lnTo>
                  <a:pt x="2973586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6" name="Freeform 18455"/>
          <p:cNvSpPr/>
          <p:nvPr/>
        </p:nvSpPr>
        <p:spPr bwMode="auto">
          <a:xfrm>
            <a:off x="6304359" y="3723679"/>
            <a:ext cx="116087" cy="303611"/>
          </a:xfrm>
          <a:custGeom>
            <a:avLst/>
            <a:gdLst/>
            <a:ahLst/>
            <a:cxnLst/>
            <a:rect l="0" t="0" r="0" b="0"/>
            <a:pathLst>
              <a:path w="116087" h="30361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60"/>
                </a:lnTo>
                <a:lnTo>
                  <a:pt x="8930" y="35719"/>
                </a:lnTo>
                <a:lnTo>
                  <a:pt x="8930" y="71438"/>
                </a:lnTo>
                <a:lnTo>
                  <a:pt x="17860" y="107157"/>
                </a:lnTo>
                <a:lnTo>
                  <a:pt x="35719" y="151805"/>
                </a:lnTo>
                <a:lnTo>
                  <a:pt x="44649" y="187524"/>
                </a:lnTo>
                <a:lnTo>
                  <a:pt x="62508" y="232172"/>
                </a:lnTo>
                <a:lnTo>
                  <a:pt x="80368" y="258961"/>
                </a:lnTo>
                <a:lnTo>
                  <a:pt x="89297" y="285750"/>
                </a:lnTo>
                <a:lnTo>
                  <a:pt x="107157" y="294680"/>
                </a:lnTo>
                <a:lnTo>
                  <a:pt x="116086" y="303610"/>
                </a:lnTo>
                <a:lnTo>
                  <a:pt x="116086" y="303610"/>
                </a:lnTo>
                <a:lnTo>
                  <a:pt x="116086" y="30361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7" name="Freeform 18456"/>
          <p:cNvSpPr/>
          <p:nvPr/>
        </p:nvSpPr>
        <p:spPr bwMode="auto">
          <a:xfrm>
            <a:off x="6509742" y="4009429"/>
            <a:ext cx="205384" cy="410767"/>
          </a:xfrm>
          <a:custGeom>
            <a:avLst/>
            <a:gdLst/>
            <a:ahLst/>
            <a:cxnLst/>
            <a:rect l="0" t="0" r="0" b="0"/>
            <a:pathLst>
              <a:path w="205384" h="410767">
                <a:moveTo>
                  <a:pt x="17860" y="71438"/>
                </a:moveTo>
                <a:lnTo>
                  <a:pt x="17860" y="71438"/>
                </a:lnTo>
                <a:lnTo>
                  <a:pt x="17860" y="80367"/>
                </a:lnTo>
                <a:lnTo>
                  <a:pt x="17860" y="89297"/>
                </a:lnTo>
                <a:lnTo>
                  <a:pt x="17860" y="107157"/>
                </a:lnTo>
                <a:lnTo>
                  <a:pt x="17860" y="125016"/>
                </a:lnTo>
                <a:lnTo>
                  <a:pt x="17860" y="160735"/>
                </a:lnTo>
                <a:lnTo>
                  <a:pt x="26789" y="196453"/>
                </a:lnTo>
                <a:lnTo>
                  <a:pt x="35719" y="241102"/>
                </a:lnTo>
                <a:lnTo>
                  <a:pt x="35719" y="285750"/>
                </a:lnTo>
                <a:lnTo>
                  <a:pt x="44649" y="330399"/>
                </a:lnTo>
                <a:lnTo>
                  <a:pt x="44649" y="357188"/>
                </a:lnTo>
                <a:lnTo>
                  <a:pt x="35719" y="383977"/>
                </a:lnTo>
                <a:lnTo>
                  <a:pt x="35719" y="401836"/>
                </a:lnTo>
                <a:lnTo>
                  <a:pt x="26789" y="410766"/>
                </a:lnTo>
                <a:lnTo>
                  <a:pt x="17860" y="410766"/>
                </a:lnTo>
                <a:lnTo>
                  <a:pt x="17860" y="401836"/>
                </a:lnTo>
                <a:lnTo>
                  <a:pt x="8930" y="375047"/>
                </a:lnTo>
                <a:lnTo>
                  <a:pt x="8930" y="339328"/>
                </a:lnTo>
                <a:lnTo>
                  <a:pt x="0" y="285750"/>
                </a:lnTo>
                <a:lnTo>
                  <a:pt x="0" y="223242"/>
                </a:lnTo>
                <a:lnTo>
                  <a:pt x="8930" y="160735"/>
                </a:lnTo>
                <a:lnTo>
                  <a:pt x="17860" y="107157"/>
                </a:lnTo>
                <a:lnTo>
                  <a:pt x="35719" y="62508"/>
                </a:lnTo>
                <a:lnTo>
                  <a:pt x="62508" y="35719"/>
                </a:lnTo>
                <a:lnTo>
                  <a:pt x="98227" y="17860"/>
                </a:lnTo>
                <a:lnTo>
                  <a:pt x="133946" y="8930"/>
                </a:lnTo>
                <a:lnTo>
                  <a:pt x="169664" y="0"/>
                </a:lnTo>
                <a:lnTo>
                  <a:pt x="196453" y="0"/>
                </a:lnTo>
                <a:lnTo>
                  <a:pt x="205383" y="8930"/>
                </a:lnTo>
                <a:lnTo>
                  <a:pt x="205383" y="26789"/>
                </a:lnTo>
                <a:lnTo>
                  <a:pt x="196453" y="44649"/>
                </a:lnTo>
                <a:lnTo>
                  <a:pt x="169664" y="71438"/>
                </a:lnTo>
                <a:lnTo>
                  <a:pt x="142875" y="98227"/>
                </a:lnTo>
                <a:lnTo>
                  <a:pt x="116086" y="125016"/>
                </a:lnTo>
                <a:lnTo>
                  <a:pt x="98227" y="142875"/>
                </a:lnTo>
                <a:lnTo>
                  <a:pt x="89297" y="151805"/>
                </a:lnTo>
                <a:lnTo>
                  <a:pt x="89297" y="151805"/>
                </a:lnTo>
                <a:lnTo>
                  <a:pt x="89297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8" name="Freeform 18457"/>
          <p:cNvSpPr/>
          <p:nvPr/>
        </p:nvSpPr>
        <p:spPr bwMode="auto">
          <a:xfrm>
            <a:off x="6697266" y="4054078"/>
            <a:ext cx="125016" cy="178594"/>
          </a:xfrm>
          <a:custGeom>
            <a:avLst/>
            <a:gdLst/>
            <a:ahLst/>
            <a:cxnLst/>
            <a:rect l="0" t="0" r="0" b="0"/>
            <a:pathLst>
              <a:path w="125016" h="178594">
                <a:moveTo>
                  <a:pt x="62507" y="0"/>
                </a:moveTo>
                <a:lnTo>
                  <a:pt x="53578" y="8929"/>
                </a:lnTo>
                <a:lnTo>
                  <a:pt x="44648" y="35718"/>
                </a:lnTo>
                <a:lnTo>
                  <a:pt x="26789" y="62508"/>
                </a:lnTo>
                <a:lnTo>
                  <a:pt x="8929" y="98226"/>
                </a:lnTo>
                <a:lnTo>
                  <a:pt x="0" y="133945"/>
                </a:lnTo>
                <a:lnTo>
                  <a:pt x="8929" y="151804"/>
                </a:lnTo>
                <a:lnTo>
                  <a:pt x="8929" y="169664"/>
                </a:lnTo>
                <a:lnTo>
                  <a:pt x="35718" y="178593"/>
                </a:lnTo>
                <a:lnTo>
                  <a:pt x="53578" y="178593"/>
                </a:lnTo>
                <a:lnTo>
                  <a:pt x="80367" y="169664"/>
                </a:lnTo>
                <a:lnTo>
                  <a:pt x="98226" y="151804"/>
                </a:lnTo>
                <a:lnTo>
                  <a:pt x="116086" y="125015"/>
                </a:lnTo>
                <a:lnTo>
                  <a:pt x="125015" y="98226"/>
                </a:lnTo>
                <a:lnTo>
                  <a:pt x="125015" y="62508"/>
                </a:lnTo>
                <a:lnTo>
                  <a:pt x="125015" y="35718"/>
                </a:lnTo>
                <a:lnTo>
                  <a:pt x="107156" y="17859"/>
                </a:lnTo>
                <a:lnTo>
                  <a:pt x="98226" y="8929"/>
                </a:lnTo>
                <a:lnTo>
                  <a:pt x="80367" y="8929"/>
                </a:lnTo>
                <a:lnTo>
                  <a:pt x="71437" y="17859"/>
                </a:lnTo>
                <a:lnTo>
                  <a:pt x="62507" y="35718"/>
                </a:lnTo>
                <a:lnTo>
                  <a:pt x="62507" y="53578"/>
                </a:lnTo>
                <a:lnTo>
                  <a:pt x="71437" y="71437"/>
                </a:lnTo>
                <a:lnTo>
                  <a:pt x="80367" y="80367"/>
                </a:lnTo>
                <a:lnTo>
                  <a:pt x="80367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9" name="Freeform 18458"/>
          <p:cNvSpPr/>
          <p:nvPr/>
        </p:nvSpPr>
        <p:spPr bwMode="auto">
          <a:xfrm>
            <a:off x="6884789" y="4107656"/>
            <a:ext cx="8931" cy="98227"/>
          </a:xfrm>
          <a:custGeom>
            <a:avLst/>
            <a:gdLst/>
            <a:ahLst/>
            <a:cxnLst/>
            <a:rect l="0" t="0" r="0" b="0"/>
            <a:pathLst>
              <a:path w="8931" h="98227">
                <a:moveTo>
                  <a:pt x="8930" y="0"/>
                </a:moveTo>
                <a:lnTo>
                  <a:pt x="8930" y="8930"/>
                </a:lnTo>
                <a:lnTo>
                  <a:pt x="893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0" y="98226"/>
                </a:lnTo>
                <a:lnTo>
                  <a:pt x="0" y="98226"/>
                </a:lnTo>
                <a:lnTo>
                  <a:pt x="0" y="80367"/>
                </a:lnTo>
                <a:lnTo>
                  <a:pt x="8930" y="62508"/>
                </a:lnTo>
                <a:lnTo>
                  <a:pt x="8930" y="625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0" name="Freeform 18459"/>
          <p:cNvSpPr/>
          <p:nvPr/>
        </p:nvSpPr>
        <p:spPr bwMode="auto">
          <a:xfrm>
            <a:off x="6911578" y="3964781"/>
            <a:ext cx="26790" cy="44649"/>
          </a:xfrm>
          <a:custGeom>
            <a:avLst/>
            <a:gdLst/>
            <a:ahLst/>
            <a:cxnLst/>
            <a:rect l="0" t="0" r="0" b="0"/>
            <a:pathLst>
              <a:path w="26790" h="44649">
                <a:moveTo>
                  <a:pt x="26789" y="0"/>
                </a:moveTo>
                <a:lnTo>
                  <a:pt x="26789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44648"/>
                </a:lnTo>
                <a:lnTo>
                  <a:pt x="8930" y="4464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1" name="Freeform 18460"/>
          <p:cNvSpPr/>
          <p:nvPr/>
        </p:nvSpPr>
        <p:spPr bwMode="auto">
          <a:xfrm>
            <a:off x="6974086" y="4116586"/>
            <a:ext cx="187524" cy="80368"/>
          </a:xfrm>
          <a:custGeom>
            <a:avLst/>
            <a:gdLst/>
            <a:ahLst/>
            <a:cxnLst/>
            <a:rect l="0" t="0" r="0" b="0"/>
            <a:pathLst>
              <a:path w="187524" h="80368">
                <a:moveTo>
                  <a:pt x="17859" y="0"/>
                </a:moveTo>
                <a:lnTo>
                  <a:pt x="17859" y="8929"/>
                </a:lnTo>
                <a:lnTo>
                  <a:pt x="17859" y="17859"/>
                </a:lnTo>
                <a:lnTo>
                  <a:pt x="8930" y="26789"/>
                </a:lnTo>
                <a:lnTo>
                  <a:pt x="8930" y="35718"/>
                </a:lnTo>
                <a:lnTo>
                  <a:pt x="0" y="44648"/>
                </a:lnTo>
                <a:lnTo>
                  <a:pt x="0" y="53578"/>
                </a:lnTo>
                <a:lnTo>
                  <a:pt x="0" y="62507"/>
                </a:lnTo>
                <a:lnTo>
                  <a:pt x="8930" y="62507"/>
                </a:lnTo>
                <a:lnTo>
                  <a:pt x="8930" y="62507"/>
                </a:lnTo>
                <a:lnTo>
                  <a:pt x="17859" y="53578"/>
                </a:lnTo>
                <a:lnTo>
                  <a:pt x="26789" y="44648"/>
                </a:lnTo>
                <a:lnTo>
                  <a:pt x="44648" y="35718"/>
                </a:lnTo>
                <a:lnTo>
                  <a:pt x="53578" y="26789"/>
                </a:lnTo>
                <a:lnTo>
                  <a:pt x="62508" y="17859"/>
                </a:lnTo>
                <a:lnTo>
                  <a:pt x="71437" y="17859"/>
                </a:lnTo>
                <a:lnTo>
                  <a:pt x="80367" y="17859"/>
                </a:lnTo>
                <a:lnTo>
                  <a:pt x="89297" y="26789"/>
                </a:lnTo>
                <a:lnTo>
                  <a:pt x="98227" y="35718"/>
                </a:lnTo>
                <a:lnTo>
                  <a:pt x="107156" y="53578"/>
                </a:lnTo>
                <a:lnTo>
                  <a:pt x="107156" y="62507"/>
                </a:lnTo>
                <a:lnTo>
                  <a:pt x="116086" y="71437"/>
                </a:lnTo>
                <a:lnTo>
                  <a:pt x="125016" y="80367"/>
                </a:lnTo>
                <a:lnTo>
                  <a:pt x="133945" y="80367"/>
                </a:lnTo>
                <a:lnTo>
                  <a:pt x="142875" y="80367"/>
                </a:lnTo>
                <a:lnTo>
                  <a:pt x="151805" y="71437"/>
                </a:lnTo>
                <a:lnTo>
                  <a:pt x="169664" y="62507"/>
                </a:lnTo>
                <a:lnTo>
                  <a:pt x="187523" y="35718"/>
                </a:lnTo>
                <a:lnTo>
                  <a:pt x="187523" y="3571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2" name="Freeform 18461"/>
          <p:cNvSpPr/>
          <p:nvPr/>
        </p:nvSpPr>
        <p:spPr bwMode="auto">
          <a:xfrm>
            <a:off x="7206258" y="3920132"/>
            <a:ext cx="8931" cy="330400"/>
          </a:xfrm>
          <a:custGeom>
            <a:avLst/>
            <a:gdLst/>
            <a:ahLst/>
            <a:cxnLst/>
            <a:rect l="0" t="0" r="0" b="0"/>
            <a:pathLst>
              <a:path w="8931" h="330400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53579"/>
                </a:lnTo>
                <a:lnTo>
                  <a:pt x="0" y="80368"/>
                </a:lnTo>
                <a:lnTo>
                  <a:pt x="0" y="116086"/>
                </a:lnTo>
                <a:lnTo>
                  <a:pt x="0" y="160735"/>
                </a:lnTo>
                <a:lnTo>
                  <a:pt x="0" y="205383"/>
                </a:lnTo>
                <a:lnTo>
                  <a:pt x="0" y="250032"/>
                </a:lnTo>
                <a:lnTo>
                  <a:pt x="0" y="276821"/>
                </a:lnTo>
                <a:lnTo>
                  <a:pt x="0" y="303610"/>
                </a:lnTo>
                <a:lnTo>
                  <a:pt x="8930" y="321469"/>
                </a:lnTo>
                <a:lnTo>
                  <a:pt x="8930" y="330399"/>
                </a:lnTo>
                <a:lnTo>
                  <a:pt x="8930" y="330399"/>
                </a:lnTo>
                <a:lnTo>
                  <a:pt x="8930" y="312539"/>
                </a:lnTo>
                <a:lnTo>
                  <a:pt x="8930" y="294680"/>
                </a:lnTo>
                <a:lnTo>
                  <a:pt x="8930" y="29468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3" name="Freeform 18462"/>
          <p:cNvSpPr/>
          <p:nvPr/>
        </p:nvSpPr>
        <p:spPr bwMode="auto">
          <a:xfrm>
            <a:off x="7090172" y="4054078"/>
            <a:ext cx="187524" cy="35719"/>
          </a:xfrm>
          <a:custGeom>
            <a:avLst/>
            <a:gdLst/>
            <a:ahLst/>
            <a:cxnLst/>
            <a:rect l="0" t="0" r="0" b="0"/>
            <a:pathLst>
              <a:path w="187524" h="35719">
                <a:moveTo>
                  <a:pt x="893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17859" y="26789"/>
                </a:lnTo>
                <a:lnTo>
                  <a:pt x="35719" y="26789"/>
                </a:lnTo>
                <a:lnTo>
                  <a:pt x="62508" y="35718"/>
                </a:lnTo>
                <a:lnTo>
                  <a:pt x="89297" y="35718"/>
                </a:lnTo>
                <a:lnTo>
                  <a:pt x="125016" y="35718"/>
                </a:lnTo>
                <a:lnTo>
                  <a:pt x="151805" y="35718"/>
                </a:lnTo>
                <a:lnTo>
                  <a:pt x="169664" y="26789"/>
                </a:lnTo>
                <a:lnTo>
                  <a:pt x="187523" y="26789"/>
                </a:lnTo>
                <a:lnTo>
                  <a:pt x="187523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4" name="Freeform 18463"/>
          <p:cNvSpPr/>
          <p:nvPr/>
        </p:nvSpPr>
        <p:spPr bwMode="auto">
          <a:xfrm>
            <a:off x="7259836" y="4080867"/>
            <a:ext cx="267892" cy="169665"/>
          </a:xfrm>
          <a:custGeom>
            <a:avLst/>
            <a:gdLst/>
            <a:ahLst/>
            <a:cxnLst/>
            <a:rect l="0" t="0" r="0" b="0"/>
            <a:pathLst>
              <a:path w="267892" h="169665">
                <a:moveTo>
                  <a:pt x="8930" y="71437"/>
                </a:moveTo>
                <a:lnTo>
                  <a:pt x="8930" y="71437"/>
                </a:lnTo>
                <a:lnTo>
                  <a:pt x="8930" y="71437"/>
                </a:lnTo>
                <a:lnTo>
                  <a:pt x="8930" y="71437"/>
                </a:lnTo>
                <a:lnTo>
                  <a:pt x="8930" y="80367"/>
                </a:lnTo>
                <a:lnTo>
                  <a:pt x="17859" y="80367"/>
                </a:lnTo>
                <a:lnTo>
                  <a:pt x="26789" y="80367"/>
                </a:lnTo>
                <a:lnTo>
                  <a:pt x="44648" y="80367"/>
                </a:lnTo>
                <a:lnTo>
                  <a:pt x="62508" y="71437"/>
                </a:lnTo>
                <a:lnTo>
                  <a:pt x="71437" y="53578"/>
                </a:lnTo>
                <a:lnTo>
                  <a:pt x="89297" y="35719"/>
                </a:lnTo>
                <a:lnTo>
                  <a:pt x="98227" y="26789"/>
                </a:lnTo>
                <a:lnTo>
                  <a:pt x="98227" y="8929"/>
                </a:lnTo>
                <a:lnTo>
                  <a:pt x="98227" y="0"/>
                </a:lnTo>
                <a:lnTo>
                  <a:pt x="89297" y="0"/>
                </a:lnTo>
                <a:lnTo>
                  <a:pt x="71437" y="8929"/>
                </a:lnTo>
                <a:lnTo>
                  <a:pt x="53578" y="26789"/>
                </a:lnTo>
                <a:lnTo>
                  <a:pt x="35719" y="44648"/>
                </a:lnTo>
                <a:lnTo>
                  <a:pt x="17859" y="71437"/>
                </a:lnTo>
                <a:lnTo>
                  <a:pt x="8930" y="89297"/>
                </a:lnTo>
                <a:lnTo>
                  <a:pt x="0" y="107156"/>
                </a:lnTo>
                <a:lnTo>
                  <a:pt x="0" y="125015"/>
                </a:lnTo>
                <a:lnTo>
                  <a:pt x="8930" y="133945"/>
                </a:lnTo>
                <a:lnTo>
                  <a:pt x="17859" y="133945"/>
                </a:lnTo>
                <a:lnTo>
                  <a:pt x="26789" y="133945"/>
                </a:lnTo>
                <a:lnTo>
                  <a:pt x="44648" y="125015"/>
                </a:lnTo>
                <a:lnTo>
                  <a:pt x="62508" y="116086"/>
                </a:lnTo>
                <a:lnTo>
                  <a:pt x="80367" y="107156"/>
                </a:lnTo>
                <a:lnTo>
                  <a:pt x="98227" y="80367"/>
                </a:lnTo>
                <a:lnTo>
                  <a:pt x="116086" y="62508"/>
                </a:lnTo>
                <a:lnTo>
                  <a:pt x="125016" y="44648"/>
                </a:lnTo>
                <a:lnTo>
                  <a:pt x="133945" y="35719"/>
                </a:lnTo>
                <a:lnTo>
                  <a:pt x="133945" y="35719"/>
                </a:lnTo>
                <a:lnTo>
                  <a:pt x="133945" y="35719"/>
                </a:lnTo>
                <a:lnTo>
                  <a:pt x="133945" y="53578"/>
                </a:lnTo>
                <a:lnTo>
                  <a:pt x="133945" y="71437"/>
                </a:lnTo>
                <a:lnTo>
                  <a:pt x="133945" y="98226"/>
                </a:lnTo>
                <a:lnTo>
                  <a:pt x="133945" y="116086"/>
                </a:lnTo>
                <a:lnTo>
                  <a:pt x="142875" y="142875"/>
                </a:lnTo>
                <a:lnTo>
                  <a:pt x="151805" y="160734"/>
                </a:lnTo>
                <a:lnTo>
                  <a:pt x="151805" y="169664"/>
                </a:lnTo>
                <a:lnTo>
                  <a:pt x="160734" y="169664"/>
                </a:lnTo>
                <a:lnTo>
                  <a:pt x="169664" y="169664"/>
                </a:lnTo>
                <a:lnTo>
                  <a:pt x="178594" y="151804"/>
                </a:lnTo>
                <a:lnTo>
                  <a:pt x="187523" y="142875"/>
                </a:lnTo>
                <a:lnTo>
                  <a:pt x="205383" y="116086"/>
                </a:lnTo>
                <a:lnTo>
                  <a:pt x="205383" y="98226"/>
                </a:lnTo>
                <a:lnTo>
                  <a:pt x="214312" y="71437"/>
                </a:lnTo>
                <a:lnTo>
                  <a:pt x="223242" y="62508"/>
                </a:lnTo>
                <a:lnTo>
                  <a:pt x="223242" y="62508"/>
                </a:lnTo>
                <a:lnTo>
                  <a:pt x="232172" y="71437"/>
                </a:lnTo>
                <a:lnTo>
                  <a:pt x="241102" y="80367"/>
                </a:lnTo>
                <a:lnTo>
                  <a:pt x="241102" y="80367"/>
                </a:lnTo>
                <a:lnTo>
                  <a:pt x="250031" y="89297"/>
                </a:lnTo>
                <a:lnTo>
                  <a:pt x="258961" y="98226"/>
                </a:lnTo>
                <a:lnTo>
                  <a:pt x="258961" y="89297"/>
                </a:lnTo>
                <a:lnTo>
                  <a:pt x="258961" y="80367"/>
                </a:lnTo>
                <a:lnTo>
                  <a:pt x="267891" y="71437"/>
                </a:lnTo>
                <a:lnTo>
                  <a:pt x="267891" y="7143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5" name="Freeform 18464"/>
          <p:cNvSpPr/>
          <p:nvPr/>
        </p:nvSpPr>
        <p:spPr bwMode="auto">
          <a:xfrm>
            <a:off x="7706320" y="4018359"/>
            <a:ext cx="160736" cy="8931"/>
          </a:xfrm>
          <a:custGeom>
            <a:avLst/>
            <a:gdLst/>
            <a:ahLst/>
            <a:cxnLst/>
            <a:rect l="0" t="0" r="0" b="0"/>
            <a:pathLst>
              <a:path w="160736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53578" y="0"/>
                </a:lnTo>
                <a:lnTo>
                  <a:pt x="80368" y="0"/>
                </a:lnTo>
                <a:lnTo>
                  <a:pt x="107157" y="8930"/>
                </a:lnTo>
                <a:lnTo>
                  <a:pt x="133946" y="8930"/>
                </a:lnTo>
                <a:lnTo>
                  <a:pt x="151805" y="8930"/>
                </a:lnTo>
                <a:lnTo>
                  <a:pt x="160735" y="8930"/>
                </a:lnTo>
                <a:lnTo>
                  <a:pt x="160735" y="8930"/>
                </a:lnTo>
                <a:lnTo>
                  <a:pt x="160735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6" name="Freeform 18465"/>
          <p:cNvSpPr/>
          <p:nvPr/>
        </p:nvSpPr>
        <p:spPr bwMode="auto">
          <a:xfrm>
            <a:off x="7643813" y="4107656"/>
            <a:ext cx="142876" cy="17860"/>
          </a:xfrm>
          <a:custGeom>
            <a:avLst/>
            <a:gdLst/>
            <a:ahLst/>
            <a:cxnLst/>
            <a:rect l="0" t="0" r="0" b="0"/>
            <a:pathLst>
              <a:path w="142876" h="17860">
                <a:moveTo>
                  <a:pt x="0" y="17859"/>
                </a:move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0"/>
                </a:lnTo>
                <a:lnTo>
                  <a:pt x="62507" y="0"/>
                </a:lnTo>
                <a:lnTo>
                  <a:pt x="89296" y="0"/>
                </a:lnTo>
                <a:lnTo>
                  <a:pt x="107156" y="0"/>
                </a:lnTo>
                <a:lnTo>
                  <a:pt x="133945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7" name="Freeform 18466"/>
          <p:cNvSpPr/>
          <p:nvPr/>
        </p:nvSpPr>
        <p:spPr bwMode="auto">
          <a:xfrm>
            <a:off x="7661672" y="4188023"/>
            <a:ext cx="160735" cy="17860"/>
          </a:xfrm>
          <a:custGeom>
            <a:avLst/>
            <a:gdLst/>
            <a:ahLst/>
            <a:cxnLst/>
            <a:rect l="0" t="0" r="0" b="0"/>
            <a:pathLst>
              <a:path w="160735" h="17860">
                <a:moveTo>
                  <a:pt x="0" y="17859"/>
                </a:moveTo>
                <a:lnTo>
                  <a:pt x="8930" y="17859"/>
                </a:lnTo>
                <a:lnTo>
                  <a:pt x="17859" y="17859"/>
                </a:lnTo>
                <a:lnTo>
                  <a:pt x="35719" y="8930"/>
                </a:lnTo>
                <a:lnTo>
                  <a:pt x="62508" y="8930"/>
                </a:lnTo>
                <a:lnTo>
                  <a:pt x="89297" y="0"/>
                </a:lnTo>
                <a:lnTo>
                  <a:pt x="116086" y="0"/>
                </a:lnTo>
                <a:lnTo>
                  <a:pt x="133945" y="0"/>
                </a:lnTo>
                <a:lnTo>
                  <a:pt x="151805" y="0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8" name="Freeform 18467"/>
          <p:cNvSpPr/>
          <p:nvPr/>
        </p:nvSpPr>
        <p:spPr bwMode="auto">
          <a:xfrm>
            <a:off x="7947422" y="4027289"/>
            <a:ext cx="133946" cy="196454"/>
          </a:xfrm>
          <a:custGeom>
            <a:avLst/>
            <a:gdLst/>
            <a:ahLst/>
            <a:cxnLst/>
            <a:rect l="0" t="0" r="0" b="0"/>
            <a:pathLst>
              <a:path w="133946" h="196454">
                <a:moveTo>
                  <a:pt x="44648" y="35718"/>
                </a:moveTo>
                <a:lnTo>
                  <a:pt x="44648" y="35718"/>
                </a:lnTo>
                <a:lnTo>
                  <a:pt x="44648" y="26789"/>
                </a:lnTo>
                <a:lnTo>
                  <a:pt x="53578" y="26789"/>
                </a:lnTo>
                <a:lnTo>
                  <a:pt x="53578" y="17859"/>
                </a:lnTo>
                <a:lnTo>
                  <a:pt x="53578" y="8929"/>
                </a:lnTo>
                <a:lnTo>
                  <a:pt x="62508" y="8929"/>
                </a:lnTo>
                <a:lnTo>
                  <a:pt x="62508" y="0"/>
                </a:lnTo>
                <a:lnTo>
                  <a:pt x="53578" y="0"/>
                </a:lnTo>
                <a:lnTo>
                  <a:pt x="53578" y="8929"/>
                </a:lnTo>
                <a:lnTo>
                  <a:pt x="35719" y="17859"/>
                </a:lnTo>
                <a:lnTo>
                  <a:pt x="26789" y="35718"/>
                </a:lnTo>
                <a:lnTo>
                  <a:pt x="8930" y="62507"/>
                </a:lnTo>
                <a:lnTo>
                  <a:pt x="0" y="98226"/>
                </a:lnTo>
                <a:lnTo>
                  <a:pt x="0" y="125015"/>
                </a:lnTo>
                <a:lnTo>
                  <a:pt x="0" y="151804"/>
                </a:lnTo>
                <a:lnTo>
                  <a:pt x="0" y="169664"/>
                </a:lnTo>
                <a:lnTo>
                  <a:pt x="17859" y="178593"/>
                </a:lnTo>
                <a:lnTo>
                  <a:pt x="26789" y="187523"/>
                </a:lnTo>
                <a:lnTo>
                  <a:pt x="44648" y="187523"/>
                </a:lnTo>
                <a:lnTo>
                  <a:pt x="53578" y="178593"/>
                </a:lnTo>
                <a:lnTo>
                  <a:pt x="71437" y="160734"/>
                </a:lnTo>
                <a:lnTo>
                  <a:pt x="80367" y="133945"/>
                </a:lnTo>
                <a:lnTo>
                  <a:pt x="98226" y="107156"/>
                </a:lnTo>
                <a:lnTo>
                  <a:pt x="107156" y="71437"/>
                </a:lnTo>
                <a:lnTo>
                  <a:pt x="116086" y="53578"/>
                </a:lnTo>
                <a:lnTo>
                  <a:pt x="116086" y="44648"/>
                </a:lnTo>
                <a:lnTo>
                  <a:pt x="116086" y="44648"/>
                </a:lnTo>
                <a:lnTo>
                  <a:pt x="116086" y="62507"/>
                </a:lnTo>
                <a:lnTo>
                  <a:pt x="107156" y="89297"/>
                </a:lnTo>
                <a:lnTo>
                  <a:pt x="107156" y="116086"/>
                </a:lnTo>
                <a:lnTo>
                  <a:pt x="98226" y="142875"/>
                </a:lnTo>
                <a:lnTo>
                  <a:pt x="98226" y="169664"/>
                </a:lnTo>
                <a:lnTo>
                  <a:pt x="98226" y="187523"/>
                </a:lnTo>
                <a:lnTo>
                  <a:pt x="107156" y="196453"/>
                </a:lnTo>
                <a:lnTo>
                  <a:pt x="116086" y="196453"/>
                </a:lnTo>
                <a:lnTo>
                  <a:pt x="125016" y="187523"/>
                </a:lnTo>
                <a:lnTo>
                  <a:pt x="133945" y="169664"/>
                </a:lnTo>
                <a:lnTo>
                  <a:pt x="133945" y="16966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9" name="Freeform 18468"/>
          <p:cNvSpPr/>
          <p:nvPr/>
        </p:nvSpPr>
        <p:spPr bwMode="auto">
          <a:xfrm>
            <a:off x="8099227" y="3902273"/>
            <a:ext cx="205383" cy="321470"/>
          </a:xfrm>
          <a:custGeom>
            <a:avLst/>
            <a:gdLst/>
            <a:ahLst/>
            <a:cxnLst/>
            <a:rect l="0" t="0" r="0" b="0"/>
            <a:pathLst>
              <a:path w="205383" h="321470">
                <a:moveTo>
                  <a:pt x="53578" y="178594"/>
                </a:moveTo>
                <a:lnTo>
                  <a:pt x="62507" y="178594"/>
                </a:lnTo>
                <a:lnTo>
                  <a:pt x="62507" y="169664"/>
                </a:lnTo>
                <a:lnTo>
                  <a:pt x="62507" y="160734"/>
                </a:lnTo>
                <a:lnTo>
                  <a:pt x="71437" y="151805"/>
                </a:lnTo>
                <a:lnTo>
                  <a:pt x="71437" y="142875"/>
                </a:lnTo>
                <a:lnTo>
                  <a:pt x="71437" y="142875"/>
                </a:lnTo>
                <a:lnTo>
                  <a:pt x="62507" y="151805"/>
                </a:lnTo>
                <a:lnTo>
                  <a:pt x="53578" y="169664"/>
                </a:lnTo>
                <a:lnTo>
                  <a:pt x="35718" y="196453"/>
                </a:lnTo>
                <a:lnTo>
                  <a:pt x="17859" y="214313"/>
                </a:lnTo>
                <a:lnTo>
                  <a:pt x="8929" y="241102"/>
                </a:lnTo>
                <a:lnTo>
                  <a:pt x="0" y="258961"/>
                </a:lnTo>
                <a:lnTo>
                  <a:pt x="0" y="276820"/>
                </a:lnTo>
                <a:lnTo>
                  <a:pt x="0" y="285750"/>
                </a:lnTo>
                <a:lnTo>
                  <a:pt x="8929" y="294680"/>
                </a:lnTo>
                <a:lnTo>
                  <a:pt x="26789" y="294680"/>
                </a:lnTo>
                <a:lnTo>
                  <a:pt x="44648" y="285750"/>
                </a:lnTo>
                <a:lnTo>
                  <a:pt x="62507" y="276820"/>
                </a:lnTo>
                <a:lnTo>
                  <a:pt x="80367" y="258961"/>
                </a:lnTo>
                <a:lnTo>
                  <a:pt x="98225" y="241102"/>
                </a:lnTo>
                <a:lnTo>
                  <a:pt x="116085" y="205383"/>
                </a:lnTo>
                <a:lnTo>
                  <a:pt x="133944" y="169664"/>
                </a:lnTo>
                <a:lnTo>
                  <a:pt x="142874" y="133945"/>
                </a:lnTo>
                <a:lnTo>
                  <a:pt x="160733" y="89297"/>
                </a:lnTo>
                <a:lnTo>
                  <a:pt x="169663" y="44648"/>
                </a:lnTo>
                <a:lnTo>
                  <a:pt x="178593" y="17859"/>
                </a:lnTo>
                <a:lnTo>
                  <a:pt x="178593" y="8930"/>
                </a:lnTo>
                <a:lnTo>
                  <a:pt x="178593" y="0"/>
                </a:lnTo>
                <a:lnTo>
                  <a:pt x="169663" y="8930"/>
                </a:lnTo>
                <a:lnTo>
                  <a:pt x="160733" y="26789"/>
                </a:lnTo>
                <a:lnTo>
                  <a:pt x="142874" y="44648"/>
                </a:lnTo>
                <a:lnTo>
                  <a:pt x="133944" y="80367"/>
                </a:lnTo>
                <a:lnTo>
                  <a:pt x="116085" y="116086"/>
                </a:lnTo>
                <a:lnTo>
                  <a:pt x="107155" y="160734"/>
                </a:lnTo>
                <a:lnTo>
                  <a:pt x="98225" y="196453"/>
                </a:lnTo>
                <a:lnTo>
                  <a:pt x="98225" y="232172"/>
                </a:lnTo>
                <a:lnTo>
                  <a:pt x="107155" y="258961"/>
                </a:lnTo>
                <a:lnTo>
                  <a:pt x="125014" y="285750"/>
                </a:lnTo>
                <a:lnTo>
                  <a:pt x="142874" y="303609"/>
                </a:lnTo>
                <a:lnTo>
                  <a:pt x="160733" y="312539"/>
                </a:lnTo>
                <a:lnTo>
                  <a:pt x="178593" y="321469"/>
                </a:lnTo>
                <a:lnTo>
                  <a:pt x="196452" y="321469"/>
                </a:lnTo>
                <a:lnTo>
                  <a:pt x="205382" y="312539"/>
                </a:lnTo>
                <a:lnTo>
                  <a:pt x="205382" y="31253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0" name="Freeform 18469"/>
          <p:cNvSpPr/>
          <p:nvPr/>
        </p:nvSpPr>
        <p:spPr bwMode="auto">
          <a:xfrm>
            <a:off x="8268890" y="3902273"/>
            <a:ext cx="196454" cy="321470"/>
          </a:xfrm>
          <a:custGeom>
            <a:avLst/>
            <a:gdLst/>
            <a:ahLst/>
            <a:cxnLst/>
            <a:rect l="0" t="0" r="0" b="0"/>
            <a:pathLst>
              <a:path w="196454" h="321470">
                <a:moveTo>
                  <a:pt x="89297" y="196453"/>
                </a:moveTo>
                <a:lnTo>
                  <a:pt x="89297" y="196453"/>
                </a:lnTo>
                <a:lnTo>
                  <a:pt x="98226" y="178594"/>
                </a:lnTo>
                <a:lnTo>
                  <a:pt x="98226" y="169664"/>
                </a:lnTo>
                <a:lnTo>
                  <a:pt x="107156" y="160734"/>
                </a:lnTo>
                <a:lnTo>
                  <a:pt x="107156" y="151805"/>
                </a:lnTo>
                <a:lnTo>
                  <a:pt x="107156" y="142875"/>
                </a:lnTo>
                <a:lnTo>
                  <a:pt x="107156" y="142875"/>
                </a:lnTo>
                <a:lnTo>
                  <a:pt x="98226" y="142875"/>
                </a:lnTo>
                <a:lnTo>
                  <a:pt x="89297" y="151805"/>
                </a:lnTo>
                <a:lnTo>
                  <a:pt x="71437" y="169664"/>
                </a:lnTo>
                <a:lnTo>
                  <a:pt x="44648" y="196453"/>
                </a:lnTo>
                <a:lnTo>
                  <a:pt x="26789" y="214313"/>
                </a:lnTo>
                <a:lnTo>
                  <a:pt x="8930" y="241102"/>
                </a:lnTo>
                <a:lnTo>
                  <a:pt x="8930" y="258961"/>
                </a:lnTo>
                <a:lnTo>
                  <a:pt x="0" y="276820"/>
                </a:lnTo>
                <a:lnTo>
                  <a:pt x="8930" y="285750"/>
                </a:lnTo>
                <a:lnTo>
                  <a:pt x="17859" y="285750"/>
                </a:lnTo>
                <a:lnTo>
                  <a:pt x="35719" y="285750"/>
                </a:lnTo>
                <a:lnTo>
                  <a:pt x="53578" y="285750"/>
                </a:lnTo>
                <a:lnTo>
                  <a:pt x="71437" y="267891"/>
                </a:lnTo>
                <a:lnTo>
                  <a:pt x="89297" y="250031"/>
                </a:lnTo>
                <a:lnTo>
                  <a:pt x="107156" y="223242"/>
                </a:lnTo>
                <a:lnTo>
                  <a:pt x="125015" y="187523"/>
                </a:lnTo>
                <a:lnTo>
                  <a:pt x="142875" y="151805"/>
                </a:lnTo>
                <a:lnTo>
                  <a:pt x="160734" y="107156"/>
                </a:lnTo>
                <a:lnTo>
                  <a:pt x="169664" y="71438"/>
                </a:lnTo>
                <a:lnTo>
                  <a:pt x="187523" y="35719"/>
                </a:lnTo>
                <a:lnTo>
                  <a:pt x="196453" y="8930"/>
                </a:lnTo>
                <a:lnTo>
                  <a:pt x="196453" y="0"/>
                </a:lnTo>
                <a:lnTo>
                  <a:pt x="196453" y="0"/>
                </a:lnTo>
                <a:lnTo>
                  <a:pt x="187523" y="8930"/>
                </a:lnTo>
                <a:lnTo>
                  <a:pt x="169664" y="35719"/>
                </a:lnTo>
                <a:lnTo>
                  <a:pt x="151805" y="53578"/>
                </a:lnTo>
                <a:lnTo>
                  <a:pt x="133945" y="89297"/>
                </a:lnTo>
                <a:lnTo>
                  <a:pt x="125015" y="125016"/>
                </a:lnTo>
                <a:lnTo>
                  <a:pt x="107156" y="169664"/>
                </a:lnTo>
                <a:lnTo>
                  <a:pt x="98226" y="205383"/>
                </a:lnTo>
                <a:lnTo>
                  <a:pt x="98226" y="241102"/>
                </a:lnTo>
                <a:lnTo>
                  <a:pt x="98226" y="276820"/>
                </a:lnTo>
                <a:lnTo>
                  <a:pt x="107156" y="294680"/>
                </a:lnTo>
                <a:lnTo>
                  <a:pt x="125015" y="312539"/>
                </a:lnTo>
                <a:lnTo>
                  <a:pt x="142875" y="321469"/>
                </a:lnTo>
                <a:lnTo>
                  <a:pt x="160734" y="312539"/>
                </a:lnTo>
                <a:lnTo>
                  <a:pt x="178594" y="294680"/>
                </a:lnTo>
                <a:lnTo>
                  <a:pt x="196453" y="267891"/>
                </a:lnTo>
                <a:lnTo>
                  <a:pt x="196453" y="26789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1" name="Freeform 18470"/>
          <p:cNvSpPr/>
          <p:nvPr/>
        </p:nvSpPr>
        <p:spPr bwMode="auto">
          <a:xfrm>
            <a:off x="8492132" y="4027289"/>
            <a:ext cx="142876" cy="178594"/>
          </a:xfrm>
          <a:custGeom>
            <a:avLst/>
            <a:gdLst/>
            <a:ahLst/>
            <a:cxnLst/>
            <a:rect l="0" t="0" r="0" b="0"/>
            <a:pathLst>
              <a:path w="142876" h="178594">
                <a:moveTo>
                  <a:pt x="8930" y="8929"/>
                </a:moveTo>
                <a:lnTo>
                  <a:pt x="8930" y="0"/>
                </a:lnTo>
                <a:lnTo>
                  <a:pt x="17859" y="0"/>
                </a:lnTo>
                <a:lnTo>
                  <a:pt x="17859" y="8929"/>
                </a:lnTo>
                <a:lnTo>
                  <a:pt x="17859" y="8929"/>
                </a:lnTo>
                <a:lnTo>
                  <a:pt x="26789" y="17859"/>
                </a:lnTo>
                <a:lnTo>
                  <a:pt x="26789" y="35718"/>
                </a:lnTo>
                <a:lnTo>
                  <a:pt x="17859" y="53578"/>
                </a:lnTo>
                <a:lnTo>
                  <a:pt x="17859" y="71437"/>
                </a:lnTo>
                <a:lnTo>
                  <a:pt x="17859" y="107156"/>
                </a:lnTo>
                <a:lnTo>
                  <a:pt x="8930" y="133945"/>
                </a:lnTo>
                <a:lnTo>
                  <a:pt x="8930" y="151804"/>
                </a:lnTo>
                <a:lnTo>
                  <a:pt x="8930" y="169664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8930" y="160734"/>
                </a:lnTo>
                <a:lnTo>
                  <a:pt x="17859" y="142875"/>
                </a:lnTo>
                <a:lnTo>
                  <a:pt x="26789" y="116086"/>
                </a:lnTo>
                <a:lnTo>
                  <a:pt x="44648" y="80367"/>
                </a:lnTo>
                <a:lnTo>
                  <a:pt x="62508" y="53578"/>
                </a:lnTo>
                <a:lnTo>
                  <a:pt x="80367" y="26789"/>
                </a:lnTo>
                <a:lnTo>
                  <a:pt x="98227" y="8929"/>
                </a:lnTo>
                <a:lnTo>
                  <a:pt x="116086" y="0"/>
                </a:lnTo>
                <a:lnTo>
                  <a:pt x="125016" y="0"/>
                </a:lnTo>
                <a:lnTo>
                  <a:pt x="133945" y="0"/>
                </a:lnTo>
                <a:lnTo>
                  <a:pt x="142875" y="8929"/>
                </a:lnTo>
                <a:lnTo>
                  <a:pt x="142875" y="8929"/>
                </a:lnTo>
                <a:lnTo>
                  <a:pt x="133945" y="8929"/>
                </a:lnTo>
                <a:lnTo>
                  <a:pt x="133945" y="17859"/>
                </a:lnTo>
                <a:lnTo>
                  <a:pt x="133945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2" name="Freeform 18471"/>
          <p:cNvSpPr/>
          <p:nvPr/>
        </p:nvSpPr>
        <p:spPr bwMode="auto">
          <a:xfrm>
            <a:off x="8563570" y="4045148"/>
            <a:ext cx="151805" cy="133946"/>
          </a:xfrm>
          <a:custGeom>
            <a:avLst/>
            <a:gdLst/>
            <a:ahLst/>
            <a:cxnLst/>
            <a:rect l="0" t="0" r="0" b="0"/>
            <a:pathLst>
              <a:path w="151805" h="133946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17859" y="71438"/>
                </a:lnTo>
                <a:lnTo>
                  <a:pt x="35718" y="71438"/>
                </a:lnTo>
                <a:lnTo>
                  <a:pt x="53578" y="71438"/>
                </a:lnTo>
                <a:lnTo>
                  <a:pt x="71437" y="62508"/>
                </a:lnTo>
                <a:lnTo>
                  <a:pt x="89296" y="62508"/>
                </a:lnTo>
                <a:lnTo>
                  <a:pt x="107156" y="53578"/>
                </a:lnTo>
                <a:lnTo>
                  <a:pt x="116085" y="44648"/>
                </a:lnTo>
                <a:lnTo>
                  <a:pt x="116085" y="26789"/>
                </a:lnTo>
                <a:lnTo>
                  <a:pt x="125015" y="17859"/>
                </a:lnTo>
                <a:lnTo>
                  <a:pt x="125015" y="8930"/>
                </a:lnTo>
                <a:lnTo>
                  <a:pt x="116085" y="0"/>
                </a:lnTo>
                <a:lnTo>
                  <a:pt x="107156" y="0"/>
                </a:lnTo>
                <a:lnTo>
                  <a:pt x="89296" y="0"/>
                </a:lnTo>
                <a:lnTo>
                  <a:pt x="80367" y="17859"/>
                </a:lnTo>
                <a:lnTo>
                  <a:pt x="62507" y="35719"/>
                </a:lnTo>
                <a:lnTo>
                  <a:pt x="35718" y="53578"/>
                </a:lnTo>
                <a:lnTo>
                  <a:pt x="26789" y="80367"/>
                </a:lnTo>
                <a:lnTo>
                  <a:pt x="17859" y="98227"/>
                </a:lnTo>
                <a:lnTo>
                  <a:pt x="17859" y="107156"/>
                </a:lnTo>
                <a:lnTo>
                  <a:pt x="26789" y="125016"/>
                </a:lnTo>
                <a:lnTo>
                  <a:pt x="35718" y="125016"/>
                </a:lnTo>
                <a:lnTo>
                  <a:pt x="53578" y="133945"/>
                </a:lnTo>
                <a:lnTo>
                  <a:pt x="80367" y="125016"/>
                </a:lnTo>
                <a:lnTo>
                  <a:pt x="116085" y="116086"/>
                </a:lnTo>
                <a:lnTo>
                  <a:pt x="151804" y="107156"/>
                </a:lnTo>
                <a:lnTo>
                  <a:pt x="151804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3" name="Freeform 18472"/>
          <p:cNvSpPr/>
          <p:nvPr/>
        </p:nvSpPr>
        <p:spPr bwMode="auto">
          <a:xfrm>
            <a:off x="8742163" y="4009429"/>
            <a:ext cx="125017" cy="125017"/>
          </a:xfrm>
          <a:custGeom>
            <a:avLst/>
            <a:gdLst/>
            <a:ahLst/>
            <a:cxnLst/>
            <a:rect l="0" t="0" r="0" b="0"/>
            <a:pathLst>
              <a:path w="125017" h="125017">
                <a:moveTo>
                  <a:pt x="107157" y="0"/>
                </a:moveTo>
                <a:lnTo>
                  <a:pt x="116086" y="0"/>
                </a:lnTo>
                <a:lnTo>
                  <a:pt x="116086" y="0"/>
                </a:lnTo>
                <a:lnTo>
                  <a:pt x="125016" y="0"/>
                </a:lnTo>
                <a:lnTo>
                  <a:pt x="125016" y="0"/>
                </a:lnTo>
                <a:lnTo>
                  <a:pt x="116086" y="0"/>
                </a:lnTo>
                <a:lnTo>
                  <a:pt x="116086" y="0"/>
                </a:lnTo>
                <a:lnTo>
                  <a:pt x="107157" y="0"/>
                </a:lnTo>
                <a:lnTo>
                  <a:pt x="107157" y="0"/>
                </a:lnTo>
                <a:lnTo>
                  <a:pt x="98227" y="0"/>
                </a:lnTo>
                <a:lnTo>
                  <a:pt x="89297" y="17860"/>
                </a:lnTo>
                <a:lnTo>
                  <a:pt x="80367" y="17860"/>
                </a:lnTo>
                <a:lnTo>
                  <a:pt x="80367" y="26789"/>
                </a:lnTo>
                <a:lnTo>
                  <a:pt x="80367" y="35719"/>
                </a:lnTo>
                <a:lnTo>
                  <a:pt x="71438" y="44649"/>
                </a:lnTo>
                <a:lnTo>
                  <a:pt x="80367" y="53578"/>
                </a:lnTo>
                <a:lnTo>
                  <a:pt x="80367" y="62508"/>
                </a:lnTo>
                <a:lnTo>
                  <a:pt x="89297" y="71438"/>
                </a:lnTo>
                <a:lnTo>
                  <a:pt x="89297" y="80367"/>
                </a:lnTo>
                <a:lnTo>
                  <a:pt x="89297" y="80367"/>
                </a:lnTo>
                <a:lnTo>
                  <a:pt x="89297" y="98227"/>
                </a:lnTo>
                <a:lnTo>
                  <a:pt x="80367" y="116086"/>
                </a:lnTo>
                <a:lnTo>
                  <a:pt x="62508" y="116086"/>
                </a:lnTo>
                <a:lnTo>
                  <a:pt x="44649" y="125016"/>
                </a:lnTo>
                <a:lnTo>
                  <a:pt x="26789" y="125016"/>
                </a:lnTo>
                <a:lnTo>
                  <a:pt x="8930" y="125016"/>
                </a:lnTo>
                <a:lnTo>
                  <a:pt x="0" y="116086"/>
                </a:lnTo>
                <a:lnTo>
                  <a:pt x="8930" y="116086"/>
                </a:lnTo>
                <a:lnTo>
                  <a:pt x="8930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4" name="Freeform 18473"/>
          <p:cNvSpPr/>
          <p:nvPr/>
        </p:nvSpPr>
        <p:spPr bwMode="auto">
          <a:xfrm>
            <a:off x="8947546" y="3982640"/>
            <a:ext cx="44650" cy="133947"/>
          </a:xfrm>
          <a:custGeom>
            <a:avLst/>
            <a:gdLst/>
            <a:ahLst/>
            <a:cxnLst/>
            <a:rect l="0" t="0" r="0" b="0"/>
            <a:pathLst>
              <a:path w="44650" h="133947">
                <a:moveTo>
                  <a:pt x="44649" y="17860"/>
                </a:moveTo>
                <a:lnTo>
                  <a:pt x="44649" y="8930"/>
                </a:lnTo>
                <a:lnTo>
                  <a:pt x="44649" y="8930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8930"/>
                </a:lnTo>
                <a:lnTo>
                  <a:pt x="893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8930" y="62508"/>
                </a:lnTo>
                <a:lnTo>
                  <a:pt x="17859" y="80367"/>
                </a:lnTo>
                <a:lnTo>
                  <a:pt x="26789" y="89297"/>
                </a:lnTo>
                <a:lnTo>
                  <a:pt x="26789" y="98227"/>
                </a:lnTo>
                <a:lnTo>
                  <a:pt x="35719" y="107156"/>
                </a:lnTo>
                <a:lnTo>
                  <a:pt x="35719" y="116086"/>
                </a:lnTo>
                <a:lnTo>
                  <a:pt x="35719" y="116086"/>
                </a:lnTo>
                <a:lnTo>
                  <a:pt x="26789" y="125016"/>
                </a:lnTo>
                <a:lnTo>
                  <a:pt x="17859" y="125016"/>
                </a:lnTo>
                <a:lnTo>
                  <a:pt x="8930" y="133946"/>
                </a:lnTo>
                <a:lnTo>
                  <a:pt x="0" y="133946"/>
                </a:lnTo>
                <a:lnTo>
                  <a:pt x="0" y="13394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7075470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Times in Unix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763000" cy="52244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File times</a:t>
            </a:r>
          </a:p>
          <a:p>
            <a:pPr marL="815975" lvl="1" indent="-457200">
              <a:buFont typeface="Wingdings" panose="05000000000000000000" pitchFamily="2" charset="2"/>
              <a:buChar char="§"/>
              <a:defRPr/>
            </a:pPr>
            <a:r>
              <a:rPr lang="en-US" dirty="0"/>
              <a:t>l</a:t>
            </a:r>
            <a:r>
              <a:rPr lang="en-US" dirty="0" smtClean="0"/>
              <a:t>s –l       gives modification date (#seconds since Jan 1, 1970)</a:t>
            </a:r>
            <a:endParaRPr lang="en-US" dirty="0"/>
          </a:p>
          <a:p>
            <a:pPr marL="457200" indent="-457200">
              <a:buFont typeface="+mj-lt"/>
              <a:buAutoNum type="arabicPeriod"/>
              <a:defRPr/>
            </a:pPr>
            <a:endParaRPr lang="en-US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Process times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en-US" dirty="0" smtClean="0"/>
          </a:p>
          <a:p>
            <a:pPr>
              <a:defRPr/>
            </a:pP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timeval</a:t>
            </a:r>
            <a:r>
              <a:rPr lang="en-US" dirty="0"/>
              <a:t> {</a:t>
            </a:r>
          </a:p>
          <a:p>
            <a:pPr>
              <a:defRPr/>
            </a:pPr>
            <a:r>
              <a:rPr lang="en-US" dirty="0"/>
              <a:t>               long </a:t>
            </a:r>
            <a:r>
              <a:rPr lang="en-US" dirty="0" err="1"/>
              <a:t>tv_sec</a:t>
            </a:r>
            <a:r>
              <a:rPr lang="en-US" dirty="0"/>
              <a:t>;        /* seconds */</a:t>
            </a:r>
          </a:p>
          <a:p>
            <a:pPr>
              <a:defRPr/>
            </a:pPr>
            <a:r>
              <a:rPr lang="en-US" dirty="0"/>
              <a:t>               long </a:t>
            </a:r>
            <a:r>
              <a:rPr lang="en-US" dirty="0" err="1"/>
              <a:t>tv_usec</a:t>
            </a:r>
            <a:r>
              <a:rPr lang="en-US" dirty="0"/>
              <a:t>;       /* microseconds */</a:t>
            </a:r>
          </a:p>
          <a:p>
            <a:pPr>
              <a:defRPr/>
            </a:pPr>
            <a:r>
              <a:rPr lang="en-US" dirty="0"/>
              <a:t>           };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" name="Freeform 1"/>
          <p:cNvSpPr/>
          <p:nvPr/>
        </p:nvSpPr>
        <p:spPr bwMode="auto">
          <a:xfrm>
            <a:off x="4768453" y="2169914"/>
            <a:ext cx="276821" cy="303610"/>
          </a:xfrm>
          <a:custGeom>
            <a:avLst/>
            <a:gdLst/>
            <a:ahLst/>
            <a:cxnLst/>
            <a:rect l="0" t="0" r="0" b="0"/>
            <a:pathLst>
              <a:path w="276821" h="303610">
                <a:moveTo>
                  <a:pt x="17860" y="125015"/>
                </a:moveTo>
                <a:lnTo>
                  <a:pt x="17860" y="125015"/>
                </a:lnTo>
                <a:lnTo>
                  <a:pt x="8930" y="125015"/>
                </a:lnTo>
                <a:lnTo>
                  <a:pt x="8930" y="125015"/>
                </a:lnTo>
                <a:lnTo>
                  <a:pt x="893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8930" y="116086"/>
                </a:lnTo>
                <a:lnTo>
                  <a:pt x="8930" y="98226"/>
                </a:lnTo>
                <a:lnTo>
                  <a:pt x="26789" y="80367"/>
                </a:lnTo>
                <a:lnTo>
                  <a:pt x="35719" y="71437"/>
                </a:lnTo>
                <a:lnTo>
                  <a:pt x="53578" y="53578"/>
                </a:lnTo>
                <a:lnTo>
                  <a:pt x="71438" y="35719"/>
                </a:lnTo>
                <a:lnTo>
                  <a:pt x="98227" y="17859"/>
                </a:lnTo>
                <a:lnTo>
                  <a:pt x="125016" y="8930"/>
                </a:lnTo>
                <a:lnTo>
                  <a:pt x="142875" y="0"/>
                </a:lnTo>
                <a:lnTo>
                  <a:pt x="160735" y="0"/>
                </a:lnTo>
                <a:lnTo>
                  <a:pt x="178594" y="8930"/>
                </a:lnTo>
                <a:lnTo>
                  <a:pt x="187524" y="17859"/>
                </a:lnTo>
                <a:lnTo>
                  <a:pt x="196453" y="44648"/>
                </a:lnTo>
                <a:lnTo>
                  <a:pt x="187524" y="71437"/>
                </a:lnTo>
                <a:lnTo>
                  <a:pt x="187524" y="107156"/>
                </a:lnTo>
                <a:lnTo>
                  <a:pt x="169664" y="142875"/>
                </a:lnTo>
                <a:lnTo>
                  <a:pt x="142875" y="178594"/>
                </a:lnTo>
                <a:lnTo>
                  <a:pt x="116086" y="214312"/>
                </a:lnTo>
                <a:lnTo>
                  <a:pt x="89297" y="250031"/>
                </a:lnTo>
                <a:lnTo>
                  <a:pt x="62508" y="267890"/>
                </a:lnTo>
                <a:lnTo>
                  <a:pt x="35719" y="294680"/>
                </a:lnTo>
                <a:lnTo>
                  <a:pt x="26789" y="294680"/>
                </a:lnTo>
                <a:lnTo>
                  <a:pt x="17860" y="303609"/>
                </a:lnTo>
                <a:lnTo>
                  <a:pt x="17860" y="303609"/>
                </a:lnTo>
                <a:lnTo>
                  <a:pt x="26789" y="294680"/>
                </a:lnTo>
                <a:lnTo>
                  <a:pt x="53578" y="294680"/>
                </a:lnTo>
                <a:lnTo>
                  <a:pt x="89297" y="294680"/>
                </a:lnTo>
                <a:lnTo>
                  <a:pt x="125016" y="294680"/>
                </a:lnTo>
                <a:lnTo>
                  <a:pt x="169664" y="294680"/>
                </a:lnTo>
                <a:lnTo>
                  <a:pt x="214313" y="303609"/>
                </a:lnTo>
                <a:lnTo>
                  <a:pt x="250031" y="303609"/>
                </a:lnTo>
                <a:lnTo>
                  <a:pt x="276820" y="294680"/>
                </a:lnTo>
                <a:lnTo>
                  <a:pt x="276820" y="29468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5036344" y="2027039"/>
            <a:ext cx="89298" cy="142876"/>
          </a:xfrm>
          <a:custGeom>
            <a:avLst/>
            <a:gdLst/>
            <a:ahLst/>
            <a:cxnLst/>
            <a:rect l="0" t="0" r="0" b="0"/>
            <a:pathLst>
              <a:path w="89298" h="142876">
                <a:moveTo>
                  <a:pt x="8929" y="17859"/>
                </a:moveTo>
                <a:lnTo>
                  <a:pt x="0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0"/>
                </a:lnTo>
                <a:lnTo>
                  <a:pt x="62508" y="0"/>
                </a:lnTo>
                <a:lnTo>
                  <a:pt x="71437" y="0"/>
                </a:lnTo>
                <a:lnTo>
                  <a:pt x="80367" y="0"/>
                </a:lnTo>
                <a:lnTo>
                  <a:pt x="89297" y="0"/>
                </a:lnTo>
                <a:lnTo>
                  <a:pt x="80367" y="0"/>
                </a:lnTo>
                <a:lnTo>
                  <a:pt x="80367" y="8930"/>
                </a:lnTo>
                <a:lnTo>
                  <a:pt x="71437" y="17859"/>
                </a:lnTo>
                <a:lnTo>
                  <a:pt x="71437" y="26789"/>
                </a:lnTo>
                <a:lnTo>
                  <a:pt x="62508" y="35719"/>
                </a:lnTo>
                <a:lnTo>
                  <a:pt x="62508" y="35719"/>
                </a:lnTo>
                <a:lnTo>
                  <a:pt x="62508" y="44648"/>
                </a:lnTo>
                <a:lnTo>
                  <a:pt x="62508" y="53578"/>
                </a:lnTo>
                <a:lnTo>
                  <a:pt x="62508" y="53578"/>
                </a:lnTo>
                <a:lnTo>
                  <a:pt x="71437" y="62508"/>
                </a:lnTo>
                <a:lnTo>
                  <a:pt x="71437" y="62508"/>
                </a:lnTo>
                <a:lnTo>
                  <a:pt x="80367" y="71437"/>
                </a:lnTo>
                <a:lnTo>
                  <a:pt x="89297" y="71437"/>
                </a:lnTo>
                <a:lnTo>
                  <a:pt x="89297" y="80367"/>
                </a:lnTo>
                <a:lnTo>
                  <a:pt x="80367" y="89297"/>
                </a:lnTo>
                <a:lnTo>
                  <a:pt x="71437" y="107156"/>
                </a:lnTo>
                <a:lnTo>
                  <a:pt x="62508" y="116086"/>
                </a:lnTo>
                <a:lnTo>
                  <a:pt x="53578" y="125015"/>
                </a:lnTo>
                <a:lnTo>
                  <a:pt x="44648" y="133945"/>
                </a:lnTo>
                <a:lnTo>
                  <a:pt x="35719" y="142875"/>
                </a:lnTo>
                <a:lnTo>
                  <a:pt x="35719" y="142875"/>
                </a:lnTo>
                <a:lnTo>
                  <a:pt x="44648" y="133945"/>
                </a:lnTo>
                <a:lnTo>
                  <a:pt x="53578" y="125015"/>
                </a:lnTo>
                <a:lnTo>
                  <a:pt x="62508" y="116086"/>
                </a:lnTo>
                <a:lnTo>
                  <a:pt x="62508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5188148" y="2027039"/>
            <a:ext cx="142876" cy="80368"/>
          </a:xfrm>
          <a:custGeom>
            <a:avLst/>
            <a:gdLst/>
            <a:ahLst/>
            <a:cxnLst/>
            <a:rect l="0" t="0" r="0" b="0"/>
            <a:pathLst>
              <a:path w="142876" h="80368">
                <a:moveTo>
                  <a:pt x="0" y="8930"/>
                </a:moveTo>
                <a:lnTo>
                  <a:pt x="8930" y="8930"/>
                </a:lnTo>
                <a:lnTo>
                  <a:pt x="17860" y="0"/>
                </a:lnTo>
                <a:lnTo>
                  <a:pt x="26790" y="0"/>
                </a:lnTo>
                <a:lnTo>
                  <a:pt x="35719" y="0"/>
                </a:lnTo>
                <a:lnTo>
                  <a:pt x="44649" y="0"/>
                </a:lnTo>
                <a:lnTo>
                  <a:pt x="53579" y="0"/>
                </a:lnTo>
                <a:lnTo>
                  <a:pt x="53579" y="0"/>
                </a:lnTo>
                <a:lnTo>
                  <a:pt x="44649" y="8930"/>
                </a:lnTo>
                <a:lnTo>
                  <a:pt x="35719" y="26789"/>
                </a:lnTo>
                <a:lnTo>
                  <a:pt x="26790" y="44648"/>
                </a:lnTo>
                <a:lnTo>
                  <a:pt x="8930" y="53578"/>
                </a:lnTo>
                <a:lnTo>
                  <a:pt x="0" y="71437"/>
                </a:lnTo>
                <a:lnTo>
                  <a:pt x="0" y="80367"/>
                </a:lnTo>
                <a:lnTo>
                  <a:pt x="17860" y="80367"/>
                </a:lnTo>
                <a:lnTo>
                  <a:pt x="35719" y="80367"/>
                </a:lnTo>
                <a:lnTo>
                  <a:pt x="71438" y="71437"/>
                </a:lnTo>
                <a:lnTo>
                  <a:pt x="107157" y="62508"/>
                </a:lnTo>
                <a:lnTo>
                  <a:pt x="133946" y="53578"/>
                </a:lnTo>
                <a:lnTo>
                  <a:pt x="142875" y="44648"/>
                </a:lnTo>
                <a:lnTo>
                  <a:pt x="142875" y="4464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545336" y="2232422"/>
            <a:ext cx="160735" cy="205383"/>
          </a:xfrm>
          <a:custGeom>
            <a:avLst/>
            <a:gdLst/>
            <a:ahLst/>
            <a:cxnLst/>
            <a:rect l="0" t="0" r="0" b="0"/>
            <a:pathLst>
              <a:path w="160735" h="205383">
                <a:moveTo>
                  <a:pt x="116086" y="17859"/>
                </a:moveTo>
                <a:lnTo>
                  <a:pt x="107156" y="17859"/>
                </a:lnTo>
                <a:lnTo>
                  <a:pt x="98227" y="17859"/>
                </a:lnTo>
                <a:lnTo>
                  <a:pt x="89297" y="8929"/>
                </a:lnTo>
                <a:lnTo>
                  <a:pt x="80367" y="8929"/>
                </a:lnTo>
                <a:lnTo>
                  <a:pt x="62508" y="0"/>
                </a:lnTo>
                <a:lnTo>
                  <a:pt x="53578" y="0"/>
                </a:lnTo>
                <a:lnTo>
                  <a:pt x="44648" y="0"/>
                </a:lnTo>
                <a:lnTo>
                  <a:pt x="35719" y="8929"/>
                </a:lnTo>
                <a:lnTo>
                  <a:pt x="35719" y="17859"/>
                </a:lnTo>
                <a:lnTo>
                  <a:pt x="35719" y="26789"/>
                </a:lnTo>
                <a:lnTo>
                  <a:pt x="44648" y="35718"/>
                </a:lnTo>
                <a:lnTo>
                  <a:pt x="62508" y="44648"/>
                </a:lnTo>
                <a:lnTo>
                  <a:pt x="80367" y="53578"/>
                </a:lnTo>
                <a:lnTo>
                  <a:pt x="107156" y="71437"/>
                </a:lnTo>
                <a:lnTo>
                  <a:pt x="133945" y="80367"/>
                </a:lnTo>
                <a:lnTo>
                  <a:pt x="151805" y="98226"/>
                </a:lnTo>
                <a:lnTo>
                  <a:pt x="160734" y="125015"/>
                </a:lnTo>
                <a:lnTo>
                  <a:pt x="160734" y="142875"/>
                </a:lnTo>
                <a:lnTo>
                  <a:pt x="151805" y="160734"/>
                </a:lnTo>
                <a:lnTo>
                  <a:pt x="125016" y="178593"/>
                </a:lnTo>
                <a:lnTo>
                  <a:pt x="89297" y="196453"/>
                </a:lnTo>
                <a:lnTo>
                  <a:pt x="62508" y="196453"/>
                </a:lnTo>
                <a:lnTo>
                  <a:pt x="35719" y="205382"/>
                </a:lnTo>
                <a:lnTo>
                  <a:pt x="17859" y="196453"/>
                </a:lnTo>
                <a:lnTo>
                  <a:pt x="0" y="187523"/>
                </a:lnTo>
                <a:lnTo>
                  <a:pt x="8930" y="178593"/>
                </a:lnTo>
                <a:lnTo>
                  <a:pt x="26789" y="160734"/>
                </a:lnTo>
                <a:lnTo>
                  <a:pt x="26789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5715000" y="2241351"/>
            <a:ext cx="330399" cy="187525"/>
          </a:xfrm>
          <a:custGeom>
            <a:avLst/>
            <a:gdLst/>
            <a:ahLst/>
            <a:cxnLst/>
            <a:rect l="0" t="0" r="0" b="0"/>
            <a:pathLst>
              <a:path w="330399" h="187525">
                <a:moveTo>
                  <a:pt x="80367" y="80368"/>
                </a:moveTo>
                <a:lnTo>
                  <a:pt x="62508" y="89297"/>
                </a:lnTo>
                <a:lnTo>
                  <a:pt x="44648" y="89297"/>
                </a:lnTo>
                <a:lnTo>
                  <a:pt x="26789" y="89297"/>
                </a:lnTo>
                <a:lnTo>
                  <a:pt x="8930" y="98227"/>
                </a:lnTo>
                <a:lnTo>
                  <a:pt x="0" y="107157"/>
                </a:lnTo>
                <a:lnTo>
                  <a:pt x="8930" y="107157"/>
                </a:lnTo>
                <a:lnTo>
                  <a:pt x="26789" y="107157"/>
                </a:lnTo>
                <a:lnTo>
                  <a:pt x="53578" y="98227"/>
                </a:lnTo>
                <a:lnTo>
                  <a:pt x="80367" y="89297"/>
                </a:lnTo>
                <a:lnTo>
                  <a:pt x="116086" y="80368"/>
                </a:lnTo>
                <a:lnTo>
                  <a:pt x="160734" y="62508"/>
                </a:lnTo>
                <a:lnTo>
                  <a:pt x="196453" y="53578"/>
                </a:lnTo>
                <a:lnTo>
                  <a:pt x="223242" y="35719"/>
                </a:lnTo>
                <a:lnTo>
                  <a:pt x="232172" y="26789"/>
                </a:lnTo>
                <a:lnTo>
                  <a:pt x="232172" y="8930"/>
                </a:lnTo>
                <a:lnTo>
                  <a:pt x="223242" y="0"/>
                </a:lnTo>
                <a:lnTo>
                  <a:pt x="196453" y="0"/>
                </a:lnTo>
                <a:lnTo>
                  <a:pt x="169664" y="8930"/>
                </a:lnTo>
                <a:lnTo>
                  <a:pt x="133945" y="17860"/>
                </a:lnTo>
                <a:lnTo>
                  <a:pt x="98227" y="44649"/>
                </a:lnTo>
                <a:lnTo>
                  <a:pt x="71438" y="71438"/>
                </a:lnTo>
                <a:lnTo>
                  <a:pt x="53578" y="98227"/>
                </a:lnTo>
                <a:lnTo>
                  <a:pt x="44648" y="125016"/>
                </a:lnTo>
                <a:lnTo>
                  <a:pt x="53578" y="151805"/>
                </a:lnTo>
                <a:lnTo>
                  <a:pt x="80367" y="169664"/>
                </a:lnTo>
                <a:lnTo>
                  <a:pt x="116086" y="178594"/>
                </a:lnTo>
                <a:lnTo>
                  <a:pt x="151805" y="187524"/>
                </a:lnTo>
                <a:lnTo>
                  <a:pt x="196453" y="187524"/>
                </a:lnTo>
                <a:lnTo>
                  <a:pt x="241102" y="178594"/>
                </a:lnTo>
                <a:lnTo>
                  <a:pt x="285750" y="160735"/>
                </a:lnTo>
                <a:lnTo>
                  <a:pt x="330398" y="142875"/>
                </a:lnTo>
                <a:lnTo>
                  <a:pt x="330398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6018609" y="2259211"/>
            <a:ext cx="196455" cy="178594"/>
          </a:xfrm>
          <a:custGeom>
            <a:avLst/>
            <a:gdLst/>
            <a:ahLst/>
            <a:cxnLst/>
            <a:rect l="0" t="0" r="0" b="0"/>
            <a:pathLst>
              <a:path w="196455" h="178594">
                <a:moveTo>
                  <a:pt x="98227" y="0"/>
                </a:moveTo>
                <a:lnTo>
                  <a:pt x="80368" y="0"/>
                </a:lnTo>
                <a:lnTo>
                  <a:pt x="71438" y="8929"/>
                </a:lnTo>
                <a:lnTo>
                  <a:pt x="53579" y="26789"/>
                </a:lnTo>
                <a:lnTo>
                  <a:pt x="26789" y="44648"/>
                </a:lnTo>
                <a:lnTo>
                  <a:pt x="17860" y="71437"/>
                </a:lnTo>
                <a:lnTo>
                  <a:pt x="8930" y="98226"/>
                </a:lnTo>
                <a:lnTo>
                  <a:pt x="0" y="125015"/>
                </a:lnTo>
                <a:lnTo>
                  <a:pt x="8930" y="142875"/>
                </a:lnTo>
                <a:lnTo>
                  <a:pt x="26789" y="160734"/>
                </a:lnTo>
                <a:lnTo>
                  <a:pt x="44649" y="169664"/>
                </a:lnTo>
                <a:lnTo>
                  <a:pt x="71438" y="178593"/>
                </a:lnTo>
                <a:lnTo>
                  <a:pt x="98227" y="169664"/>
                </a:lnTo>
                <a:lnTo>
                  <a:pt x="125016" y="169664"/>
                </a:lnTo>
                <a:lnTo>
                  <a:pt x="151805" y="151804"/>
                </a:lnTo>
                <a:lnTo>
                  <a:pt x="169664" y="133945"/>
                </a:lnTo>
                <a:lnTo>
                  <a:pt x="187524" y="107156"/>
                </a:lnTo>
                <a:lnTo>
                  <a:pt x="196454" y="80367"/>
                </a:lnTo>
                <a:lnTo>
                  <a:pt x="196454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6161484" y="2294929"/>
            <a:ext cx="366119" cy="125017"/>
          </a:xfrm>
          <a:custGeom>
            <a:avLst/>
            <a:gdLst/>
            <a:ahLst/>
            <a:cxnLst/>
            <a:rect l="0" t="0" r="0" b="0"/>
            <a:pathLst>
              <a:path w="366119" h="125017">
                <a:moveTo>
                  <a:pt x="53579" y="0"/>
                </a:moveTo>
                <a:lnTo>
                  <a:pt x="53579" y="0"/>
                </a:lnTo>
                <a:lnTo>
                  <a:pt x="35719" y="8930"/>
                </a:lnTo>
                <a:lnTo>
                  <a:pt x="26789" y="26790"/>
                </a:lnTo>
                <a:lnTo>
                  <a:pt x="17860" y="44649"/>
                </a:lnTo>
                <a:lnTo>
                  <a:pt x="0" y="62508"/>
                </a:lnTo>
                <a:lnTo>
                  <a:pt x="0" y="80368"/>
                </a:lnTo>
                <a:lnTo>
                  <a:pt x="0" y="89297"/>
                </a:lnTo>
                <a:lnTo>
                  <a:pt x="8930" y="107157"/>
                </a:lnTo>
                <a:lnTo>
                  <a:pt x="17860" y="107157"/>
                </a:lnTo>
                <a:lnTo>
                  <a:pt x="26789" y="116086"/>
                </a:lnTo>
                <a:lnTo>
                  <a:pt x="44649" y="107157"/>
                </a:lnTo>
                <a:lnTo>
                  <a:pt x="62508" y="98227"/>
                </a:lnTo>
                <a:lnTo>
                  <a:pt x="71438" y="89297"/>
                </a:lnTo>
                <a:lnTo>
                  <a:pt x="80368" y="71438"/>
                </a:lnTo>
                <a:lnTo>
                  <a:pt x="80368" y="62508"/>
                </a:lnTo>
                <a:lnTo>
                  <a:pt x="71438" y="44649"/>
                </a:lnTo>
                <a:lnTo>
                  <a:pt x="62508" y="35719"/>
                </a:lnTo>
                <a:lnTo>
                  <a:pt x="53579" y="26790"/>
                </a:lnTo>
                <a:lnTo>
                  <a:pt x="35719" y="26790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35719"/>
                </a:lnTo>
                <a:lnTo>
                  <a:pt x="44649" y="44649"/>
                </a:lnTo>
                <a:lnTo>
                  <a:pt x="62508" y="44649"/>
                </a:lnTo>
                <a:lnTo>
                  <a:pt x="80368" y="44649"/>
                </a:lnTo>
                <a:lnTo>
                  <a:pt x="107157" y="44649"/>
                </a:lnTo>
                <a:lnTo>
                  <a:pt x="125016" y="44649"/>
                </a:lnTo>
                <a:lnTo>
                  <a:pt x="133946" y="35719"/>
                </a:lnTo>
                <a:lnTo>
                  <a:pt x="142875" y="44649"/>
                </a:lnTo>
                <a:lnTo>
                  <a:pt x="151805" y="44649"/>
                </a:lnTo>
                <a:lnTo>
                  <a:pt x="151805" y="53579"/>
                </a:lnTo>
                <a:lnTo>
                  <a:pt x="142875" y="62508"/>
                </a:lnTo>
                <a:lnTo>
                  <a:pt x="142875" y="80368"/>
                </a:lnTo>
                <a:lnTo>
                  <a:pt x="133946" y="89297"/>
                </a:lnTo>
                <a:lnTo>
                  <a:pt x="125016" y="98227"/>
                </a:lnTo>
                <a:lnTo>
                  <a:pt x="125016" y="107157"/>
                </a:lnTo>
                <a:lnTo>
                  <a:pt x="125016" y="107157"/>
                </a:lnTo>
                <a:lnTo>
                  <a:pt x="133946" y="107157"/>
                </a:lnTo>
                <a:lnTo>
                  <a:pt x="151805" y="107157"/>
                </a:lnTo>
                <a:lnTo>
                  <a:pt x="160735" y="98227"/>
                </a:lnTo>
                <a:lnTo>
                  <a:pt x="178594" y="89297"/>
                </a:lnTo>
                <a:lnTo>
                  <a:pt x="196454" y="80368"/>
                </a:lnTo>
                <a:lnTo>
                  <a:pt x="214313" y="62508"/>
                </a:lnTo>
                <a:lnTo>
                  <a:pt x="223243" y="62508"/>
                </a:lnTo>
                <a:lnTo>
                  <a:pt x="232172" y="53579"/>
                </a:lnTo>
                <a:lnTo>
                  <a:pt x="232172" y="62508"/>
                </a:lnTo>
                <a:lnTo>
                  <a:pt x="232172" y="71438"/>
                </a:lnTo>
                <a:lnTo>
                  <a:pt x="232172" y="80368"/>
                </a:lnTo>
                <a:lnTo>
                  <a:pt x="223243" y="89297"/>
                </a:lnTo>
                <a:lnTo>
                  <a:pt x="223243" y="107157"/>
                </a:lnTo>
                <a:lnTo>
                  <a:pt x="232172" y="116086"/>
                </a:lnTo>
                <a:lnTo>
                  <a:pt x="232172" y="116086"/>
                </a:lnTo>
                <a:lnTo>
                  <a:pt x="241102" y="125016"/>
                </a:lnTo>
                <a:lnTo>
                  <a:pt x="258961" y="125016"/>
                </a:lnTo>
                <a:lnTo>
                  <a:pt x="276821" y="116086"/>
                </a:lnTo>
                <a:lnTo>
                  <a:pt x="294680" y="116086"/>
                </a:lnTo>
                <a:lnTo>
                  <a:pt x="321469" y="98227"/>
                </a:lnTo>
                <a:lnTo>
                  <a:pt x="339329" y="89297"/>
                </a:lnTo>
                <a:lnTo>
                  <a:pt x="366118" y="71438"/>
                </a:lnTo>
                <a:lnTo>
                  <a:pt x="366118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6518672" y="2089547"/>
            <a:ext cx="267892" cy="312540"/>
          </a:xfrm>
          <a:custGeom>
            <a:avLst/>
            <a:gdLst/>
            <a:ahLst/>
            <a:cxnLst/>
            <a:rect l="0" t="0" r="0" b="0"/>
            <a:pathLst>
              <a:path w="267892" h="312540">
                <a:moveTo>
                  <a:pt x="44648" y="214312"/>
                </a:moveTo>
                <a:lnTo>
                  <a:pt x="35719" y="214312"/>
                </a:lnTo>
                <a:lnTo>
                  <a:pt x="26789" y="223242"/>
                </a:lnTo>
                <a:lnTo>
                  <a:pt x="26789" y="232172"/>
                </a:lnTo>
                <a:lnTo>
                  <a:pt x="17859" y="241101"/>
                </a:lnTo>
                <a:lnTo>
                  <a:pt x="8930" y="258961"/>
                </a:lnTo>
                <a:lnTo>
                  <a:pt x="0" y="276820"/>
                </a:lnTo>
                <a:lnTo>
                  <a:pt x="0" y="285750"/>
                </a:lnTo>
                <a:lnTo>
                  <a:pt x="0" y="303609"/>
                </a:lnTo>
                <a:lnTo>
                  <a:pt x="8930" y="312539"/>
                </a:lnTo>
                <a:lnTo>
                  <a:pt x="8930" y="312539"/>
                </a:lnTo>
                <a:lnTo>
                  <a:pt x="17859" y="312539"/>
                </a:lnTo>
                <a:lnTo>
                  <a:pt x="26789" y="312539"/>
                </a:lnTo>
                <a:lnTo>
                  <a:pt x="35719" y="303609"/>
                </a:lnTo>
                <a:lnTo>
                  <a:pt x="44648" y="303609"/>
                </a:lnTo>
                <a:lnTo>
                  <a:pt x="53578" y="294679"/>
                </a:lnTo>
                <a:lnTo>
                  <a:pt x="62508" y="294679"/>
                </a:lnTo>
                <a:lnTo>
                  <a:pt x="62508" y="294679"/>
                </a:lnTo>
                <a:lnTo>
                  <a:pt x="62508" y="294679"/>
                </a:lnTo>
                <a:lnTo>
                  <a:pt x="62508" y="294679"/>
                </a:lnTo>
                <a:lnTo>
                  <a:pt x="71437" y="285750"/>
                </a:lnTo>
                <a:lnTo>
                  <a:pt x="71437" y="285750"/>
                </a:lnTo>
                <a:lnTo>
                  <a:pt x="80367" y="276820"/>
                </a:lnTo>
                <a:lnTo>
                  <a:pt x="89297" y="267890"/>
                </a:lnTo>
                <a:lnTo>
                  <a:pt x="98226" y="258961"/>
                </a:lnTo>
                <a:lnTo>
                  <a:pt x="107156" y="241101"/>
                </a:lnTo>
                <a:lnTo>
                  <a:pt x="125016" y="214312"/>
                </a:lnTo>
                <a:lnTo>
                  <a:pt x="133945" y="187523"/>
                </a:lnTo>
                <a:lnTo>
                  <a:pt x="151805" y="151804"/>
                </a:lnTo>
                <a:lnTo>
                  <a:pt x="178594" y="107156"/>
                </a:lnTo>
                <a:lnTo>
                  <a:pt x="196453" y="71437"/>
                </a:lnTo>
                <a:lnTo>
                  <a:pt x="205383" y="44648"/>
                </a:lnTo>
                <a:lnTo>
                  <a:pt x="223242" y="26789"/>
                </a:lnTo>
                <a:lnTo>
                  <a:pt x="223242" y="8929"/>
                </a:lnTo>
                <a:lnTo>
                  <a:pt x="214312" y="0"/>
                </a:lnTo>
                <a:lnTo>
                  <a:pt x="205383" y="8929"/>
                </a:lnTo>
                <a:lnTo>
                  <a:pt x="187523" y="26789"/>
                </a:lnTo>
                <a:lnTo>
                  <a:pt x="169664" y="44648"/>
                </a:lnTo>
                <a:lnTo>
                  <a:pt x="151805" y="80367"/>
                </a:lnTo>
                <a:lnTo>
                  <a:pt x="125016" y="116086"/>
                </a:lnTo>
                <a:lnTo>
                  <a:pt x="107156" y="160734"/>
                </a:lnTo>
                <a:lnTo>
                  <a:pt x="98226" y="196453"/>
                </a:lnTo>
                <a:lnTo>
                  <a:pt x="89297" y="232172"/>
                </a:lnTo>
                <a:lnTo>
                  <a:pt x="89297" y="258961"/>
                </a:lnTo>
                <a:lnTo>
                  <a:pt x="98226" y="267890"/>
                </a:lnTo>
                <a:lnTo>
                  <a:pt x="116086" y="276820"/>
                </a:lnTo>
                <a:lnTo>
                  <a:pt x="133945" y="276820"/>
                </a:lnTo>
                <a:lnTo>
                  <a:pt x="169664" y="267890"/>
                </a:lnTo>
                <a:lnTo>
                  <a:pt x="196453" y="250031"/>
                </a:lnTo>
                <a:lnTo>
                  <a:pt x="232172" y="241101"/>
                </a:lnTo>
                <a:lnTo>
                  <a:pt x="250031" y="241101"/>
                </a:lnTo>
                <a:lnTo>
                  <a:pt x="267891" y="241101"/>
                </a:lnTo>
                <a:lnTo>
                  <a:pt x="267891" y="241101"/>
                </a:lnTo>
                <a:lnTo>
                  <a:pt x="267891" y="250031"/>
                </a:lnTo>
                <a:lnTo>
                  <a:pt x="250031" y="267890"/>
                </a:lnTo>
                <a:lnTo>
                  <a:pt x="232172" y="276820"/>
                </a:lnTo>
                <a:lnTo>
                  <a:pt x="205383" y="285750"/>
                </a:lnTo>
                <a:lnTo>
                  <a:pt x="187523" y="294679"/>
                </a:lnTo>
                <a:lnTo>
                  <a:pt x="169664" y="294679"/>
                </a:lnTo>
                <a:lnTo>
                  <a:pt x="160734" y="294679"/>
                </a:lnTo>
                <a:lnTo>
                  <a:pt x="160734" y="285750"/>
                </a:lnTo>
                <a:lnTo>
                  <a:pt x="178594" y="267890"/>
                </a:lnTo>
                <a:lnTo>
                  <a:pt x="178594" y="26789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6920508" y="2107406"/>
            <a:ext cx="517923" cy="410767"/>
          </a:xfrm>
          <a:custGeom>
            <a:avLst/>
            <a:gdLst/>
            <a:ahLst/>
            <a:cxnLst/>
            <a:rect l="0" t="0" r="0" b="0"/>
            <a:pathLst>
              <a:path w="517923" h="410767">
                <a:moveTo>
                  <a:pt x="151805" y="89297"/>
                </a:moveTo>
                <a:lnTo>
                  <a:pt x="151805" y="89297"/>
                </a:lnTo>
                <a:lnTo>
                  <a:pt x="142875" y="89297"/>
                </a:lnTo>
                <a:lnTo>
                  <a:pt x="133945" y="80367"/>
                </a:lnTo>
                <a:lnTo>
                  <a:pt x="125015" y="89297"/>
                </a:lnTo>
                <a:lnTo>
                  <a:pt x="98226" y="98227"/>
                </a:lnTo>
                <a:lnTo>
                  <a:pt x="80367" y="116086"/>
                </a:lnTo>
                <a:lnTo>
                  <a:pt x="53578" y="142875"/>
                </a:lnTo>
                <a:lnTo>
                  <a:pt x="26789" y="169664"/>
                </a:lnTo>
                <a:lnTo>
                  <a:pt x="8930" y="196453"/>
                </a:lnTo>
                <a:lnTo>
                  <a:pt x="0" y="223242"/>
                </a:lnTo>
                <a:lnTo>
                  <a:pt x="0" y="241102"/>
                </a:lnTo>
                <a:lnTo>
                  <a:pt x="8930" y="250031"/>
                </a:lnTo>
                <a:lnTo>
                  <a:pt x="17859" y="258961"/>
                </a:lnTo>
                <a:lnTo>
                  <a:pt x="35719" y="250031"/>
                </a:lnTo>
                <a:lnTo>
                  <a:pt x="53578" y="241102"/>
                </a:lnTo>
                <a:lnTo>
                  <a:pt x="80367" y="232172"/>
                </a:lnTo>
                <a:lnTo>
                  <a:pt x="107156" y="214313"/>
                </a:lnTo>
                <a:lnTo>
                  <a:pt x="125015" y="187523"/>
                </a:lnTo>
                <a:lnTo>
                  <a:pt x="142875" y="169664"/>
                </a:lnTo>
                <a:lnTo>
                  <a:pt x="160734" y="160734"/>
                </a:lnTo>
                <a:lnTo>
                  <a:pt x="169664" y="160734"/>
                </a:lnTo>
                <a:lnTo>
                  <a:pt x="160734" y="160734"/>
                </a:lnTo>
                <a:lnTo>
                  <a:pt x="151805" y="178594"/>
                </a:lnTo>
                <a:lnTo>
                  <a:pt x="142875" y="187523"/>
                </a:lnTo>
                <a:lnTo>
                  <a:pt x="133945" y="205383"/>
                </a:lnTo>
                <a:lnTo>
                  <a:pt x="133945" y="214313"/>
                </a:lnTo>
                <a:lnTo>
                  <a:pt x="133945" y="223242"/>
                </a:lnTo>
                <a:lnTo>
                  <a:pt x="142875" y="223242"/>
                </a:lnTo>
                <a:lnTo>
                  <a:pt x="151805" y="223242"/>
                </a:lnTo>
                <a:lnTo>
                  <a:pt x="160734" y="214313"/>
                </a:lnTo>
                <a:lnTo>
                  <a:pt x="178594" y="196453"/>
                </a:lnTo>
                <a:lnTo>
                  <a:pt x="196453" y="169664"/>
                </a:lnTo>
                <a:lnTo>
                  <a:pt x="214312" y="142875"/>
                </a:lnTo>
                <a:lnTo>
                  <a:pt x="241101" y="107156"/>
                </a:lnTo>
                <a:lnTo>
                  <a:pt x="267890" y="71438"/>
                </a:lnTo>
                <a:lnTo>
                  <a:pt x="285750" y="44648"/>
                </a:lnTo>
                <a:lnTo>
                  <a:pt x="303609" y="17859"/>
                </a:lnTo>
                <a:lnTo>
                  <a:pt x="321469" y="8930"/>
                </a:lnTo>
                <a:lnTo>
                  <a:pt x="330398" y="0"/>
                </a:lnTo>
                <a:lnTo>
                  <a:pt x="321469" y="0"/>
                </a:lnTo>
                <a:lnTo>
                  <a:pt x="312539" y="17859"/>
                </a:lnTo>
                <a:lnTo>
                  <a:pt x="294680" y="35719"/>
                </a:lnTo>
                <a:lnTo>
                  <a:pt x="276820" y="62508"/>
                </a:lnTo>
                <a:lnTo>
                  <a:pt x="250031" y="107156"/>
                </a:lnTo>
                <a:lnTo>
                  <a:pt x="223242" y="151805"/>
                </a:lnTo>
                <a:lnTo>
                  <a:pt x="196453" y="205383"/>
                </a:lnTo>
                <a:lnTo>
                  <a:pt x="187523" y="250031"/>
                </a:lnTo>
                <a:lnTo>
                  <a:pt x="178594" y="303609"/>
                </a:lnTo>
                <a:lnTo>
                  <a:pt x="178594" y="348258"/>
                </a:lnTo>
                <a:lnTo>
                  <a:pt x="178594" y="383977"/>
                </a:lnTo>
                <a:lnTo>
                  <a:pt x="178594" y="401836"/>
                </a:lnTo>
                <a:lnTo>
                  <a:pt x="187523" y="410766"/>
                </a:lnTo>
                <a:lnTo>
                  <a:pt x="196453" y="410766"/>
                </a:lnTo>
                <a:lnTo>
                  <a:pt x="205383" y="401836"/>
                </a:lnTo>
                <a:lnTo>
                  <a:pt x="223242" y="375047"/>
                </a:lnTo>
                <a:lnTo>
                  <a:pt x="241101" y="339328"/>
                </a:lnTo>
                <a:lnTo>
                  <a:pt x="258961" y="303609"/>
                </a:lnTo>
                <a:lnTo>
                  <a:pt x="267890" y="258961"/>
                </a:lnTo>
                <a:lnTo>
                  <a:pt x="285750" y="232172"/>
                </a:lnTo>
                <a:lnTo>
                  <a:pt x="294680" y="214313"/>
                </a:lnTo>
                <a:lnTo>
                  <a:pt x="303609" y="196453"/>
                </a:lnTo>
                <a:lnTo>
                  <a:pt x="303609" y="187523"/>
                </a:lnTo>
                <a:lnTo>
                  <a:pt x="312539" y="187523"/>
                </a:lnTo>
                <a:lnTo>
                  <a:pt x="312539" y="187523"/>
                </a:lnTo>
                <a:lnTo>
                  <a:pt x="312539" y="187523"/>
                </a:lnTo>
                <a:lnTo>
                  <a:pt x="330398" y="178594"/>
                </a:lnTo>
                <a:lnTo>
                  <a:pt x="339328" y="178594"/>
                </a:lnTo>
                <a:lnTo>
                  <a:pt x="366117" y="160734"/>
                </a:lnTo>
                <a:lnTo>
                  <a:pt x="383976" y="142875"/>
                </a:lnTo>
                <a:lnTo>
                  <a:pt x="410765" y="125016"/>
                </a:lnTo>
                <a:lnTo>
                  <a:pt x="437555" y="98227"/>
                </a:lnTo>
                <a:lnTo>
                  <a:pt x="464344" y="80367"/>
                </a:lnTo>
                <a:lnTo>
                  <a:pt x="482203" y="53578"/>
                </a:lnTo>
                <a:lnTo>
                  <a:pt x="508992" y="35719"/>
                </a:lnTo>
                <a:lnTo>
                  <a:pt x="517922" y="26789"/>
                </a:lnTo>
                <a:lnTo>
                  <a:pt x="517922" y="26789"/>
                </a:lnTo>
                <a:lnTo>
                  <a:pt x="517922" y="35719"/>
                </a:lnTo>
                <a:lnTo>
                  <a:pt x="500062" y="53578"/>
                </a:lnTo>
                <a:lnTo>
                  <a:pt x="482203" y="71438"/>
                </a:lnTo>
                <a:lnTo>
                  <a:pt x="455414" y="107156"/>
                </a:lnTo>
                <a:lnTo>
                  <a:pt x="428625" y="151805"/>
                </a:lnTo>
                <a:lnTo>
                  <a:pt x="401836" y="187523"/>
                </a:lnTo>
                <a:lnTo>
                  <a:pt x="383976" y="223242"/>
                </a:lnTo>
                <a:lnTo>
                  <a:pt x="366117" y="258961"/>
                </a:lnTo>
                <a:lnTo>
                  <a:pt x="357187" y="276820"/>
                </a:lnTo>
                <a:lnTo>
                  <a:pt x="357187" y="294680"/>
                </a:lnTo>
                <a:lnTo>
                  <a:pt x="357187" y="303609"/>
                </a:lnTo>
                <a:lnTo>
                  <a:pt x="366117" y="303609"/>
                </a:lnTo>
                <a:lnTo>
                  <a:pt x="366117" y="294680"/>
                </a:lnTo>
                <a:lnTo>
                  <a:pt x="375047" y="276820"/>
                </a:lnTo>
                <a:lnTo>
                  <a:pt x="375047" y="250031"/>
                </a:lnTo>
                <a:lnTo>
                  <a:pt x="366117" y="214313"/>
                </a:lnTo>
                <a:lnTo>
                  <a:pt x="366117" y="169664"/>
                </a:lnTo>
                <a:lnTo>
                  <a:pt x="366117" y="16966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7241977" y="2178844"/>
            <a:ext cx="241102" cy="44649"/>
          </a:xfrm>
          <a:custGeom>
            <a:avLst/>
            <a:gdLst/>
            <a:ahLst/>
            <a:cxnLst/>
            <a:rect l="0" t="0" r="0" b="0"/>
            <a:pathLst>
              <a:path w="241102" h="44649">
                <a:moveTo>
                  <a:pt x="0" y="0"/>
                </a:moveTo>
                <a:lnTo>
                  <a:pt x="8929" y="0"/>
                </a:lnTo>
                <a:lnTo>
                  <a:pt x="8929" y="0"/>
                </a:lnTo>
                <a:lnTo>
                  <a:pt x="26789" y="8929"/>
                </a:lnTo>
                <a:lnTo>
                  <a:pt x="53578" y="8929"/>
                </a:lnTo>
                <a:lnTo>
                  <a:pt x="80367" y="17859"/>
                </a:lnTo>
                <a:lnTo>
                  <a:pt x="116086" y="26789"/>
                </a:lnTo>
                <a:lnTo>
                  <a:pt x="160734" y="26789"/>
                </a:lnTo>
                <a:lnTo>
                  <a:pt x="187523" y="35718"/>
                </a:lnTo>
                <a:lnTo>
                  <a:pt x="214312" y="35718"/>
                </a:lnTo>
                <a:lnTo>
                  <a:pt x="232171" y="44648"/>
                </a:lnTo>
                <a:lnTo>
                  <a:pt x="241101" y="44648"/>
                </a:lnTo>
                <a:lnTo>
                  <a:pt x="241101" y="4464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7358063" y="2241351"/>
            <a:ext cx="267891" cy="133947"/>
          </a:xfrm>
          <a:custGeom>
            <a:avLst/>
            <a:gdLst/>
            <a:ahLst/>
            <a:cxnLst/>
            <a:rect l="0" t="0" r="0" b="0"/>
            <a:pathLst>
              <a:path w="267891" h="133947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8929" y="62508"/>
                </a:lnTo>
                <a:lnTo>
                  <a:pt x="17859" y="62508"/>
                </a:lnTo>
                <a:lnTo>
                  <a:pt x="35718" y="62508"/>
                </a:lnTo>
                <a:lnTo>
                  <a:pt x="53578" y="62508"/>
                </a:lnTo>
                <a:lnTo>
                  <a:pt x="71437" y="53578"/>
                </a:lnTo>
                <a:lnTo>
                  <a:pt x="89296" y="44649"/>
                </a:lnTo>
                <a:lnTo>
                  <a:pt x="116085" y="44649"/>
                </a:lnTo>
                <a:lnTo>
                  <a:pt x="125015" y="35719"/>
                </a:lnTo>
                <a:lnTo>
                  <a:pt x="133945" y="26789"/>
                </a:lnTo>
                <a:lnTo>
                  <a:pt x="142875" y="8930"/>
                </a:lnTo>
                <a:lnTo>
                  <a:pt x="133945" y="0"/>
                </a:lnTo>
                <a:lnTo>
                  <a:pt x="133945" y="0"/>
                </a:lnTo>
                <a:lnTo>
                  <a:pt x="116085" y="0"/>
                </a:lnTo>
                <a:lnTo>
                  <a:pt x="107156" y="8930"/>
                </a:lnTo>
                <a:lnTo>
                  <a:pt x="80367" y="17860"/>
                </a:lnTo>
                <a:lnTo>
                  <a:pt x="62507" y="35719"/>
                </a:lnTo>
                <a:lnTo>
                  <a:pt x="44648" y="62508"/>
                </a:lnTo>
                <a:lnTo>
                  <a:pt x="35718" y="80368"/>
                </a:lnTo>
                <a:lnTo>
                  <a:pt x="26789" y="107157"/>
                </a:lnTo>
                <a:lnTo>
                  <a:pt x="26789" y="116086"/>
                </a:lnTo>
                <a:lnTo>
                  <a:pt x="26789" y="133946"/>
                </a:lnTo>
                <a:lnTo>
                  <a:pt x="26789" y="133946"/>
                </a:lnTo>
                <a:lnTo>
                  <a:pt x="35718" y="133946"/>
                </a:lnTo>
                <a:lnTo>
                  <a:pt x="44648" y="133946"/>
                </a:lnTo>
                <a:lnTo>
                  <a:pt x="71437" y="116086"/>
                </a:lnTo>
                <a:lnTo>
                  <a:pt x="89296" y="98227"/>
                </a:lnTo>
                <a:lnTo>
                  <a:pt x="116085" y="80368"/>
                </a:lnTo>
                <a:lnTo>
                  <a:pt x="151804" y="53578"/>
                </a:lnTo>
                <a:lnTo>
                  <a:pt x="178593" y="26789"/>
                </a:lnTo>
                <a:lnTo>
                  <a:pt x="205382" y="8930"/>
                </a:lnTo>
                <a:lnTo>
                  <a:pt x="214312" y="8930"/>
                </a:lnTo>
                <a:lnTo>
                  <a:pt x="223242" y="8930"/>
                </a:lnTo>
                <a:lnTo>
                  <a:pt x="223242" y="17860"/>
                </a:lnTo>
                <a:lnTo>
                  <a:pt x="214312" y="35719"/>
                </a:lnTo>
                <a:lnTo>
                  <a:pt x="205382" y="53578"/>
                </a:lnTo>
                <a:lnTo>
                  <a:pt x="196453" y="71438"/>
                </a:lnTo>
                <a:lnTo>
                  <a:pt x="187523" y="89297"/>
                </a:lnTo>
                <a:lnTo>
                  <a:pt x="178593" y="107157"/>
                </a:lnTo>
                <a:lnTo>
                  <a:pt x="178593" y="125016"/>
                </a:lnTo>
                <a:lnTo>
                  <a:pt x="178593" y="125016"/>
                </a:lnTo>
                <a:lnTo>
                  <a:pt x="187523" y="133946"/>
                </a:lnTo>
                <a:lnTo>
                  <a:pt x="196453" y="125016"/>
                </a:lnTo>
                <a:lnTo>
                  <a:pt x="214312" y="116086"/>
                </a:lnTo>
                <a:lnTo>
                  <a:pt x="232171" y="98227"/>
                </a:lnTo>
                <a:lnTo>
                  <a:pt x="250031" y="89297"/>
                </a:lnTo>
                <a:lnTo>
                  <a:pt x="258960" y="71438"/>
                </a:lnTo>
                <a:lnTo>
                  <a:pt x="267890" y="71438"/>
                </a:lnTo>
                <a:lnTo>
                  <a:pt x="267890" y="62508"/>
                </a:lnTo>
                <a:lnTo>
                  <a:pt x="258960" y="62508"/>
                </a:lnTo>
                <a:lnTo>
                  <a:pt x="258960" y="625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7849195" y="1848445"/>
            <a:ext cx="285751" cy="535782"/>
          </a:xfrm>
          <a:custGeom>
            <a:avLst/>
            <a:gdLst/>
            <a:ahLst/>
            <a:cxnLst/>
            <a:rect l="0" t="0" r="0" b="0"/>
            <a:pathLst>
              <a:path w="285751" h="535782">
                <a:moveTo>
                  <a:pt x="0" y="535781"/>
                </a:moveTo>
                <a:lnTo>
                  <a:pt x="0" y="535781"/>
                </a:lnTo>
                <a:lnTo>
                  <a:pt x="8930" y="526852"/>
                </a:lnTo>
                <a:lnTo>
                  <a:pt x="17860" y="517922"/>
                </a:lnTo>
                <a:lnTo>
                  <a:pt x="35719" y="500063"/>
                </a:lnTo>
                <a:lnTo>
                  <a:pt x="53578" y="473274"/>
                </a:lnTo>
                <a:lnTo>
                  <a:pt x="71438" y="437555"/>
                </a:lnTo>
                <a:lnTo>
                  <a:pt x="98227" y="401836"/>
                </a:lnTo>
                <a:lnTo>
                  <a:pt x="116086" y="357188"/>
                </a:lnTo>
                <a:lnTo>
                  <a:pt x="133946" y="303609"/>
                </a:lnTo>
                <a:lnTo>
                  <a:pt x="151805" y="250031"/>
                </a:lnTo>
                <a:lnTo>
                  <a:pt x="169664" y="196453"/>
                </a:lnTo>
                <a:lnTo>
                  <a:pt x="187524" y="142875"/>
                </a:lnTo>
                <a:lnTo>
                  <a:pt x="205383" y="89297"/>
                </a:lnTo>
                <a:lnTo>
                  <a:pt x="223243" y="53578"/>
                </a:lnTo>
                <a:lnTo>
                  <a:pt x="241102" y="26789"/>
                </a:lnTo>
                <a:lnTo>
                  <a:pt x="250032" y="8930"/>
                </a:lnTo>
                <a:lnTo>
                  <a:pt x="267891" y="0"/>
                </a:lnTo>
                <a:lnTo>
                  <a:pt x="276821" y="0"/>
                </a:lnTo>
                <a:lnTo>
                  <a:pt x="285750" y="0"/>
                </a:lnTo>
                <a:lnTo>
                  <a:pt x="285750" y="8930"/>
                </a:lnTo>
                <a:lnTo>
                  <a:pt x="285750" y="17859"/>
                </a:lnTo>
                <a:lnTo>
                  <a:pt x="276821" y="26789"/>
                </a:lnTo>
                <a:lnTo>
                  <a:pt x="267891" y="44649"/>
                </a:lnTo>
                <a:lnTo>
                  <a:pt x="267891" y="53578"/>
                </a:lnTo>
                <a:lnTo>
                  <a:pt x="258961" y="62508"/>
                </a:lnTo>
                <a:lnTo>
                  <a:pt x="250032" y="62508"/>
                </a:lnTo>
                <a:lnTo>
                  <a:pt x="250032" y="71438"/>
                </a:lnTo>
                <a:lnTo>
                  <a:pt x="250032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7875984" y="1848445"/>
            <a:ext cx="303611" cy="187525"/>
          </a:xfrm>
          <a:custGeom>
            <a:avLst/>
            <a:gdLst/>
            <a:ahLst/>
            <a:cxnLst/>
            <a:rect l="0" t="0" r="0" b="0"/>
            <a:pathLst>
              <a:path w="303611" h="187525">
                <a:moveTo>
                  <a:pt x="178594" y="17859"/>
                </a:moveTo>
                <a:lnTo>
                  <a:pt x="169664" y="17859"/>
                </a:lnTo>
                <a:lnTo>
                  <a:pt x="169664" y="17859"/>
                </a:lnTo>
                <a:lnTo>
                  <a:pt x="160735" y="26789"/>
                </a:lnTo>
                <a:lnTo>
                  <a:pt x="142875" y="35719"/>
                </a:lnTo>
                <a:lnTo>
                  <a:pt x="116086" y="53578"/>
                </a:lnTo>
                <a:lnTo>
                  <a:pt x="89297" y="80367"/>
                </a:lnTo>
                <a:lnTo>
                  <a:pt x="62508" y="107156"/>
                </a:lnTo>
                <a:lnTo>
                  <a:pt x="35719" y="133945"/>
                </a:lnTo>
                <a:lnTo>
                  <a:pt x="17860" y="151805"/>
                </a:lnTo>
                <a:lnTo>
                  <a:pt x="8930" y="160734"/>
                </a:lnTo>
                <a:lnTo>
                  <a:pt x="0" y="169664"/>
                </a:lnTo>
                <a:lnTo>
                  <a:pt x="8930" y="169664"/>
                </a:lnTo>
                <a:lnTo>
                  <a:pt x="17860" y="169664"/>
                </a:lnTo>
                <a:lnTo>
                  <a:pt x="44649" y="151805"/>
                </a:lnTo>
                <a:lnTo>
                  <a:pt x="62508" y="133945"/>
                </a:lnTo>
                <a:lnTo>
                  <a:pt x="98227" y="107156"/>
                </a:lnTo>
                <a:lnTo>
                  <a:pt x="125016" y="80367"/>
                </a:lnTo>
                <a:lnTo>
                  <a:pt x="151805" y="53578"/>
                </a:lnTo>
                <a:lnTo>
                  <a:pt x="178594" y="26789"/>
                </a:lnTo>
                <a:lnTo>
                  <a:pt x="187524" y="8930"/>
                </a:lnTo>
                <a:lnTo>
                  <a:pt x="205383" y="0"/>
                </a:lnTo>
                <a:lnTo>
                  <a:pt x="205383" y="8930"/>
                </a:lnTo>
                <a:lnTo>
                  <a:pt x="205383" y="17859"/>
                </a:lnTo>
                <a:lnTo>
                  <a:pt x="205383" y="44649"/>
                </a:lnTo>
                <a:lnTo>
                  <a:pt x="205383" y="71438"/>
                </a:lnTo>
                <a:lnTo>
                  <a:pt x="214313" y="107156"/>
                </a:lnTo>
                <a:lnTo>
                  <a:pt x="223243" y="133945"/>
                </a:lnTo>
                <a:lnTo>
                  <a:pt x="241102" y="160734"/>
                </a:lnTo>
                <a:lnTo>
                  <a:pt x="267891" y="178594"/>
                </a:lnTo>
                <a:lnTo>
                  <a:pt x="285750" y="187524"/>
                </a:lnTo>
                <a:lnTo>
                  <a:pt x="303610" y="187524"/>
                </a:lnTo>
                <a:lnTo>
                  <a:pt x="303610" y="18752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5893594" y="2625328"/>
            <a:ext cx="303610" cy="241102"/>
          </a:xfrm>
          <a:custGeom>
            <a:avLst/>
            <a:gdLst/>
            <a:ahLst/>
            <a:cxnLst/>
            <a:rect l="0" t="0" r="0" b="0"/>
            <a:pathLst>
              <a:path w="303610" h="241102">
                <a:moveTo>
                  <a:pt x="71437" y="44649"/>
                </a:moveTo>
                <a:lnTo>
                  <a:pt x="71437" y="44649"/>
                </a:lnTo>
                <a:lnTo>
                  <a:pt x="71437" y="44649"/>
                </a:lnTo>
                <a:lnTo>
                  <a:pt x="71437" y="44649"/>
                </a:lnTo>
                <a:lnTo>
                  <a:pt x="62508" y="44649"/>
                </a:lnTo>
                <a:lnTo>
                  <a:pt x="62508" y="53578"/>
                </a:lnTo>
                <a:lnTo>
                  <a:pt x="53578" y="53578"/>
                </a:lnTo>
                <a:lnTo>
                  <a:pt x="53578" y="53578"/>
                </a:lnTo>
                <a:lnTo>
                  <a:pt x="44648" y="62508"/>
                </a:lnTo>
                <a:lnTo>
                  <a:pt x="35719" y="62508"/>
                </a:lnTo>
                <a:lnTo>
                  <a:pt x="35719" y="71438"/>
                </a:lnTo>
                <a:lnTo>
                  <a:pt x="35719" y="71438"/>
                </a:lnTo>
                <a:lnTo>
                  <a:pt x="35719" y="71438"/>
                </a:lnTo>
                <a:lnTo>
                  <a:pt x="35719" y="71438"/>
                </a:lnTo>
                <a:lnTo>
                  <a:pt x="44648" y="62508"/>
                </a:lnTo>
                <a:lnTo>
                  <a:pt x="62508" y="53578"/>
                </a:lnTo>
                <a:lnTo>
                  <a:pt x="71437" y="44649"/>
                </a:lnTo>
                <a:lnTo>
                  <a:pt x="89297" y="26789"/>
                </a:lnTo>
                <a:lnTo>
                  <a:pt x="116086" y="17860"/>
                </a:lnTo>
                <a:lnTo>
                  <a:pt x="133945" y="8930"/>
                </a:lnTo>
                <a:lnTo>
                  <a:pt x="160734" y="0"/>
                </a:lnTo>
                <a:lnTo>
                  <a:pt x="178594" y="0"/>
                </a:lnTo>
                <a:lnTo>
                  <a:pt x="196453" y="8930"/>
                </a:lnTo>
                <a:lnTo>
                  <a:pt x="205383" y="26789"/>
                </a:lnTo>
                <a:lnTo>
                  <a:pt x="205383" y="44649"/>
                </a:lnTo>
                <a:lnTo>
                  <a:pt x="196453" y="71438"/>
                </a:lnTo>
                <a:lnTo>
                  <a:pt x="169664" y="107156"/>
                </a:lnTo>
                <a:lnTo>
                  <a:pt x="142875" y="133945"/>
                </a:lnTo>
                <a:lnTo>
                  <a:pt x="116086" y="169664"/>
                </a:lnTo>
                <a:lnTo>
                  <a:pt x="80367" y="196453"/>
                </a:lnTo>
                <a:lnTo>
                  <a:pt x="53578" y="223242"/>
                </a:lnTo>
                <a:lnTo>
                  <a:pt x="26789" y="241101"/>
                </a:lnTo>
                <a:lnTo>
                  <a:pt x="8929" y="241101"/>
                </a:lnTo>
                <a:lnTo>
                  <a:pt x="0" y="241101"/>
                </a:lnTo>
                <a:lnTo>
                  <a:pt x="0" y="232172"/>
                </a:lnTo>
                <a:lnTo>
                  <a:pt x="8929" y="223242"/>
                </a:lnTo>
                <a:lnTo>
                  <a:pt x="26789" y="214312"/>
                </a:lnTo>
                <a:lnTo>
                  <a:pt x="53578" y="214312"/>
                </a:lnTo>
                <a:lnTo>
                  <a:pt x="89297" y="205383"/>
                </a:lnTo>
                <a:lnTo>
                  <a:pt x="133945" y="214312"/>
                </a:lnTo>
                <a:lnTo>
                  <a:pt x="178594" y="214312"/>
                </a:lnTo>
                <a:lnTo>
                  <a:pt x="214312" y="223242"/>
                </a:lnTo>
                <a:lnTo>
                  <a:pt x="250031" y="232172"/>
                </a:lnTo>
                <a:lnTo>
                  <a:pt x="276820" y="241101"/>
                </a:lnTo>
                <a:lnTo>
                  <a:pt x="294679" y="232172"/>
                </a:lnTo>
                <a:lnTo>
                  <a:pt x="303609" y="223242"/>
                </a:lnTo>
                <a:lnTo>
                  <a:pt x="303609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6179344" y="2634258"/>
            <a:ext cx="133946" cy="250032"/>
          </a:xfrm>
          <a:custGeom>
            <a:avLst/>
            <a:gdLst/>
            <a:ahLst/>
            <a:cxnLst/>
            <a:rect l="0" t="0" r="0" b="0"/>
            <a:pathLst>
              <a:path w="133946" h="250032">
                <a:moveTo>
                  <a:pt x="89297" y="0"/>
                </a:moveTo>
                <a:lnTo>
                  <a:pt x="80367" y="0"/>
                </a:lnTo>
                <a:lnTo>
                  <a:pt x="71437" y="0"/>
                </a:lnTo>
                <a:lnTo>
                  <a:pt x="62508" y="8930"/>
                </a:lnTo>
                <a:lnTo>
                  <a:pt x="44648" y="26789"/>
                </a:lnTo>
                <a:lnTo>
                  <a:pt x="26789" y="44648"/>
                </a:lnTo>
                <a:lnTo>
                  <a:pt x="17859" y="80367"/>
                </a:lnTo>
                <a:lnTo>
                  <a:pt x="0" y="116086"/>
                </a:lnTo>
                <a:lnTo>
                  <a:pt x="0" y="160734"/>
                </a:lnTo>
                <a:lnTo>
                  <a:pt x="0" y="196453"/>
                </a:lnTo>
                <a:lnTo>
                  <a:pt x="8929" y="223242"/>
                </a:lnTo>
                <a:lnTo>
                  <a:pt x="26789" y="241101"/>
                </a:lnTo>
                <a:lnTo>
                  <a:pt x="44648" y="250031"/>
                </a:lnTo>
                <a:lnTo>
                  <a:pt x="71437" y="250031"/>
                </a:lnTo>
                <a:lnTo>
                  <a:pt x="89297" y="241101"/>
                </a:lnTo>
                <a:lnTo>
                  <a:pt x="107156" y="223242"/>
                </a:lnTo>
                <a:lnTo>
                  <a:pt x="125015" y="196453"/>
                </a:lnTo>
                <a:lnTo>
                  <a:pt x="133945" y="160734"/>
                </a:lnTo>
                <a:lnTo>
                  <a:pt x="133945" y="125015"/>
                </a:lnTo>
                <a:lnTo>
                  <a:pt x="125015" y="89297"/>
                </a:lnTo>
                <a:lnTo>
                  <a:pt x="107156" y="53578"/>
                </a:lnTo>
                <a:lnTo>
                  <a:pt x="89297" y="35719"/>
                </a:lnTo>
                <a:lnTo>
                  <a:pt x="71437" y="26789"/>
                </a:lnTo>
                <a:lnTo>
                  <a:pt x="53578" y="35719"/>
                </a:lnTo>
                <a:lnTo>
                  <a:pt x="44648" y="44648"/>
                </a:lnTo>
                <a:lnTo>
                  <a:pt x="35719" y="44648"/>
                </a:lnTo>
                <a:lnTo>
                  <a:pt x="35719" y="4464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6393656" y="2607469"/>
            <a:ext cx="303611" cy="232172"/>
          </a:xfrm>
          <a:custGeom>
            <a:avLst/>
            <a:gdLst/>
            <a:ahLst/>
            <a:cxnLst/>
            <a:rect l="0" t="0" r="0" b="0"/>
            <a:pathLst>
              <a:path w="303611" h="232172">
                <a:moveTo>
                  <a:pt x="893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26789"/>
                </a:lnTo>
                <a:lnTo>
                  <a:pt x="26789" y="26789"/>
                </a:lnTo>
                <a:lnTo>
                  <a:pt x="44649" y="17859"/>
                </a:lnTo>
                <a:lnTo>
                  <a:pt x="71438" y="8929"/>
                </a:lnTo>
                <a:lnTo>
                  <a:pt x="98227" y="0"/>
                </a:lnTo>
                <a:lnTo>
                  <a:pt x="125016" y="0"/>
                </a:lnTo>
                <a:lnTo>
                  <a:pt x="142875" y="0"/>
                </a:lnTo>
                <a:lnTo>
                  <a:pt x="160735" y="8929"/>
                </a:lnTo>
                <a:lnTo>
                  <a:pt x="160735" y="17859"/>
                </a:lnTo>
                <a:lnTo>
                  <a:pt x="151805" y="35719"/>
                </a:lnTo>
                <a:lnTo>
                  <a:pt x="133946" y="53578"/>
                </a:lnTo>
                <a:lnTo>
                  <a:pt x="107157" y="71437"/>
                </a:lnTo>
                <a:lnTo>
                  <a:pt x="89297" y="89297"/>
                </a:lnTo>
                <a:lnTo>
                  <a:pt x="71438" y="107156"/>
                </a:lnTo>
                <a:lnTo>
                  <a:pt x="71438" y="116086"/>
                </a:lnTo>
                <a:lnTo>
                  <a:pt x="80367" y="125015"/>
                </a:lnTo>
                <a:lnTo>
                  <a:pt x="98227" y="125015"/>
                </a:lnTo>
                <a:lnTo>
                  <a:pt x="133946" y="125015"/>
                </a:lnTo>
                <a:lnTo>
                  <a:pt x="178594" y="116086"/>
                </a:lnTo>
                <a:lnTo>
                  <a:pt x="223242" y="116086"/>
                </a:lnTo>
                <a:lnTo>
                  <a:pt x="258961" y="116086"/>
                </a:lnTo>
                <a:lnTo>
                  <a:pt x="285750" y="116086"/>
                </a:lnTo>
                <a:lnTo>
                  <a:pt x="303610" y="116086"/>
                </a:lnTo>
                <a:lnTo>
                  <a:pt x="303610" y="125015"/>
                </a:lnTo>
                <a:lnTo>
                  <a:pt x="285750" y="133945"/>
                </a:lnTo>
                <a:lnTo>
                  <a:pt x="250032" y="151804"/>
                </a:lnTo>
                <a:lnTo>
                  <a:pt x="205383" y="160734"/>
                </a:lnTo>
                <a:lnTo>
                  <a:pt x="151805" y="178594"/>
                </a:lnTo>
                <a:lnTo>
                  <a:pt x="107157" y="196452"/>
                </a:lnTo>
                <a:lnTo>
                  <a:pt x="71438" y="214312"/>
                </a:lnTo>
                <a:lnTo>
                  <a:pt x="53578" y="223242"/>
                </a:lnTo>
                <a:lnTo>
                  <a:pt x="44649" y="232171"/>
                </a:lnTo>
                <a:lnTo>
                  <a:pt x="53578" y="232171"/>
                </a:lnTo>
                <a:lnTo>
                  <a:pt x="71438" y="232171"/>
                </a:lnTo>
                <a:lnTo>
                  <a:pt x="107157" y="214312"/>
                </a:lnTo>
                <a:lnTo>
                  <a:pt x="133946" y="205382"/>
                </a:lnTo>
                <a:lnTo>
                  <a:pt x="133946" y="20538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6732984" y="2589609"/>
            <a:ext cx="151806" cy="232173"/>
          </a:xfrm>
          <a:custGeom>
            <a:avLst/>
            <a:gdLst/>
            <a:ahLst/>
            <a:cxnLst/>
            <a:rect l="0" t="0" r="0" b="0"/>
            <a:pathLst>
              <a:path w="151806" h="232173">
                <a:moveTo>
                  <a:pt x="151805" y="8930"/>
                </a:moveTo>
                <a:lnTo>
                  <a:pt x="151805" y="8930"/>
                </a:lnTo>
                <a:lnTo>
                  <a:pt x="142875" y="8930"/>
                </a:lnTo>
                <a:lnTo>
                  <a:pt x="125016" y="0"/>
                </a:lnTo>
                <a:lnTo>
                  <a:pt x="107157" y="0"/>
                </a:lnTo>
                <a:lnTo>
                  <a:pt x="89297" y="0"/>
                </a:lnTo>
                <a:lnTo>
                  <a:pt x="71438" y="0"/>
                </a:lnTo>
                <a:lnTo>
                  <a:pt x="44649" y="8930"/>
                </a:lnTo>
                <a:lnTo>
                  <a:pt x="26789" y="17860"/>
                </a:lnTo>
                <a:lnTo>
                  <a:pt x="17860" y="26789"/>
                </a:lnTo>
                <a:lnTo>
                  <a:pt x="8930" y="35719"/>
                </a:lnTo>
                <a:lnTo>
                  <a:pt x="0" y="53579"/>
                </a:lnTo>
                <a:lnTo>
                  <a:pt x="8930" y="71438"/>
                </a:lnTo>
                <a:lnTo>
                  <a:pt x="17860" y="89297"/>
                </a:lnTo>
                <a:lnTo>
                  <a:pt x="26789" y="107157"/>
                </a:lnTo>
                <a:lnTo>
                  <a:pt x="44649" y="125016"/>
                </a:lnTo>
                <a:lnTo>
                  <a:pt x="62508" y="142875"/>
                </a:lnTo>
                <a:lnTo>
                  <a:pt x="71438" y="169664"/>
                </a:lnTo>
                <a:lnTo>
                  <a:pt x="80368" y="187524"/>
                </a:lnTo>
                <a:lnTo>
                  <a:pt x="80368" y="205383"/>
                </a:lnTo>
                <a:lnTo>
                  <a:pt x="80368" y="223242"/>
                </a:lnTo>
                <a:lnTo>
                  <a:pt x="62508" y="223242"/>
                </a:lnTo>
                <a:lnTo>
                  <a:pt x="44649" y="232172"/>
                </a:lnTo>
                <a:lnTo>
                  <a:pt x="26789" y="223242"/>
                </a:lnTo>
                <a:lnTo>
                  <a:pt x="8930" y="214312"/>
                </a:lnTo>
                <a:lnTo>
                  <a:pt x="0" y="196454"/>
                </a:lnTo>
                <a:lnTo>
                  <a:pt x="0" y="178594"/>
                </a:lnTo>
                <a:lnTo>
                  <a:pt x="8930" y="160735"/>
                </a:lnTo>
                <a:lnTo>
                  <a:pt x="26789" y="133946"/>
                </a:lnTo>
                <a:lnTo>
                  <a:pt x="53579" y="116086"/>
                </a:lnTo>
                <a:lnTo>
                  <a:pt x="80368" y="98227"/>
                </a:lnTo>
                <a:lnTo>
                  <a:pt x="107157" y="89297"/>
                </a:lnTo>
                <a:lnTo>
                  <a:pt x="125016" y="71438"/>
                </a:lnTo>
                <a:lnTo>
                  <a:pt x="151805" y="62508"/>
                </a:lnTo>
                <a:lnTo>
                  <a:pt x="151805" y="53579"/>
                </a:lnTo>
                <a:lnTo>
                  <a:pt x="151805" y="44649"/>
                </a:lnTo>
                <a:lnTo>
                  <a:pt x="133946" y="35719"/>
                </a:lnTo>
                <a:lnTo>
                  <a:pt x="116086" y="35719"/>
                </a:lnTo>
                <a:lnTo>
                  <a:pt x="116086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5831086" y="2937867"/>
            <a:ext cx="1116212" cy="125016"/>
          </a:xfrm>
          <a:custGeom>
            <a:avLst/>
            <a:gdLst/>
            <a:ahLst/>
            <a:cxnLst/>
            <a:rect l="0" t="0" r="0" b="0"/>
            <a:pathLst>
              <a:path w="1116212" h="125016">
                <a:moveTo>
                  <a:pt x="0" y="125015"/>
                </a:moveTo>
                <a:lnTo>
                  <a:pt x="0" y="125015"/>
                </a:lnTo>
                <a:lnTo>
                  <a:pt x="8930" y="125015"/>
                </a:lnTo>
                <a:lnTo>
                  <a:pt x="35719" y="116086"/>
                </a:lnTo>
                <a:lnTo>
                  <a:pt x="62508" y="116086"/>
                </a:lnTo>
                <a:lnTo>
                  <a:pt x="107156" y="98226"/>
                </a:lnTo>
                <a:lnTo>
                  <a:pt x="178594" y="89297"/>
                </a:lnTo>
                <a:lnTo>
                  <a:pt x="258961" y="80367"/>
                </a:lnTo>
                <a:lnTo>
                  <a:pt x="357187" y="62508"/>
                </a:lnTo>
                <a:lnTo>
                  <a:pt x="464344" y="44648"/>
                </a:lnTo>
                <a:lnTo>
                  <a:pt x="571500" y="35719"/>
                </a:lnTo>
                <a:lnTo>
                  <a:pt x="687586" y="26789"/>
                </a:lnTo>
                <a:lnTo>
                  <a:pt x="803672" y="17859"/>
                </a:lnTo>
                <a:lnTo>
                  <a:pt x="901898" y="8929"/>
                </a:lnTo>
                <a:lnTo>
                  <a:pt x="982266" y="8929"/>
                </a:lnTo>
                <a:lnTo>
                  <a:pt x="1044773" y="8929"/>
                </a:lnTo>
                <a:lnTo>
                  <a:pt x="1089422" y="8929"/>
                </a:lnTo>
                <a:lnTo>
                  <a:pt x="1116211" y="8929"/>
                </a:lnTo>
                <a:lnTo>
                  <a:pt x="1116211" y="0"/>
                </a:lnTo>
                <a:lnTo>
                  <a:pt x="1107281" y="0"/>
                </a:lnTo>
                <a:lnTo>
                  <a:pt x="1107281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2768203" y="3116461"/>
            <a:ext cx="214314" cy="267891"/>
          </a:xfrm>
          <a:custGeom>
            <a:avLst/>
            <a:gdLst/>
            <a:ahLst/>
            <a:cxnLst/>
            <a:rect l="0" t="0" r="0" b="0"/>
            <a:pathLst>
              <a:path w="214314" h="267891">
                <a:moveTo>
                  <a:pt x="893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30" y="35718"/>
                </a:lnTo>
                <a:lnTo>
                  <a:pt x="8930" y="35718"/>
                </a:lnTo>
                <a:lnTo>
                  <a:pt x="8930" y="35718"/>
                </a:lnTo>
                <a:lnTo>
                  <a:pt x="8930" y="44648"/>
                </a:lnTo>
                <a:lnTo>
                  <a:pt x="8930" y="62507"/>
                </a:lnTo>
                <a:lnTo>
                  <a:pt x="893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0" y="169664"/>
                </a:lnTo>
                <a:lnTo>
                  <a:pt x="8930" y="196453"/>
                </a:lnTo>
                <a:lnTo>
                  <a:pt x="8930" y="214312"/>
                </a:lnTo>
                <a:lnTo>
                  <a:pt x="17860" y="232171"/>
                </a:lnTo>
                <a:lnTo>
                  <a:pt x="26789" y="241101"/>
                </a:lnTo>
                <a:lnTo>
                  <a:pt x="26789" y="241101"/>
                </a:lnTo>
                <a:lnTo>
                  <a:pt x="35719" y="241101"/>
                </a:lnTo>
                <a:lnTo>
                  <a:pt x="44649" y="232171"/>
                </a:lnTo>
                <a:lnTo>
                  <a:pt x="44649" y="214312"/>
                </a:lnTo>
                <a:lnTo>
                  <a:pt x="53578" y="187523"/>
                </a:lnTo>
                <a:lnTo>
                  <a:pt x="62508" y="160734"/>
                </a:lnTo>
                <a:lnTo>
                  <a:pt x="71438" y="133945"/>
                </a:lnTo>
                <a:lnTo>
                  <a:pt x="80367" y="98226"/>
                </a:lnTo>
                <a:lnTo>
                  <a:pt x="89297" y="71437"/>
                </a:lnTo>
                <a:lnTo>
                  <a:pt x="98227" y="44648"/>
                </a:lnTo>
                <a:lnTo>
                  <a:pt x="107156" y="26789"/>
                </a:lnTo>
                <a:lnTo>
                  <a:pt x="116086" y="17859"/>
                </a:lnTo>
                <a:lnTo>
                  <a:pt x="116086" y="0"/>
                </a:lnTo>
                <a:lnTo>
                  <a:pt x="116086" y="0"/>
                </a:lnTo>
                <a:lnTo>
                  <a:pt x="125016" y="0"/>
                </a:lnTo>
                <a:lnTo>
                  <a:pt x="125016" y="0"/>
                </a:lnTo>
                <a:lnTo>
                  <a:pt x="116086" y="17859"/>
                </a:lnTo>
                <a:lnTo>
                  <a:pt x="116086" y="35718"/>
                </a:lnTo>
                <a:lnTo>
                  <a:pt x="116086" y="62507"/>
                </a:lnTo>
                <a:lnTo>
                  <a:pt x="107156" y="98226"/>
                </a:lnTo>
                <a:lnTo>
                  <a:pt x="107156" y="133945"/>
                </a:lnTo>
                <a:lnTo>
                  <a:pt x="107156" y="169664"/>
                </a:lnTo>
                <a:lnTo>
                  <a:pt x="107156" y="196453"/>
                </a:lnTo>
                <a:lnTo>
                  <a:pt x="116086" y="223242"/>
                </a:lnTo>
                <a:lnTo>
                  <a:pt x="125016" y="241101"/>
                </a:lnTo>
                <a:lnTo>
                  <a:pt x="133945" y="258960"/>
                </a:lnTo>
                <a:lnTo>
                  <a:pt x="151805" y="267890"/>
                </a:lnTo>
                <a:lnTo>
                  <a:pt x="160735" y="267890"/>
                </a:lnTo>
                <a:lnTo>
                  <a:pt x="178594" y="267890"/>
                </a:lnTo>
                <a:lnTo>
                  <a:pt x="187524" y="258960"/>
                </a:lnTo>
                <a:lnTo>
                  <a:pt x="196453" y="250031"/>
                </a:lnTo>
                <a:lnTo>
                  <a:pt x="214313" y="232171"/>
                </a:lnTo>
                <a:lnTo>
                  <a:pt x="214313" y="23217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2982516" y="3196828"/>
            <a:ext cx="125016" cy="169665"/>
          </a:xfrm>
          <a:custGeom>
            <a:avLst/>
            <a:gdLst/>
            <a:ahLst/>
            <a:cxnLst/>
            <a:rect l="0" t="0" r="0" b="0"/>
            <a:pathLst>
              <a:path w="125016" h="169665">
                <a:moveTo>
                  <a:pt x="62507" y="0"/>
                </a:moveTo>
                <a:lnTo>
                  <a:pt x="62507" y="0"/>
                </a:lnTo>
                <a:lnTo>
                  <a:pt x="53578" y="0"/>
                </a:lnTo>
                <a:lnTo>
                  <a:pt x="44648" y="0"/>
                </a:lnTo>
                <a:lnTo>
                  <a:pt x="35718" y="0"/>
                </a:lnTo>
                <a:lnTo>
                  <a:pt x="35718" y="0"/>
                </a:lnTo>
                <a:lnTo>
                  <a:pt x="26789" y="17859"/>
                </a:lnTo>
                <a:lnTo>
                  <a:pt x="17859" y="26789"/>
                </a:lnTo>
                <a:lnTo>
                  <a:pt x="8929" y="35718"/>
                </a:lnTo>
                <a:lnTo>
                  <a:pt x="8929" y="44648"/>
                </a:lnTo>
                <a:lnTo>
                  <a:pt x="0" y="62508"/>
                </a:lnTo>
                <a:lnTo>
                  <a:pt x="8929" y="71437"/>
                </a:lnTo>
                <a:lnTo>
                  <a:pt x="8929" y="71437"/>
                </a:lnTo>
                <a:lnTo>
                  <a:pt x="17859" y="80367"/>
                </a:lnTo>
                <a:lnTo>
                  <a:pt x="35718" y="80367"/>
                </a:lnTo>
                <a:lnTo>
                  <a:pt x="53578" y="89297"/>
                </a:lnTo>
                <a:lnTo>
                  <a:pt x="71437" y="98226"/>
                </a:lnTo>
                <a:lnTo>
                  <a:pt x="98226" y="98226"/>
                </a:lnTo>
                <a:lnTo>
                  <a:pt x="107156" y="107156"/>
                </a:lnTo>
                <a:lnTo>
                  <a:pt x="125015" y="116086"/>
                </a:lnTo>
                <a:lnTo>
                  <a:pt x="116086" y="125015"/>
                </a:lnTo>
                <a:lnTo>
                  <a:pt x="107156" y="142875"/>
                </a:lnTo>
                <a:lnTo>
                  <a:pt x="98226" y="151804"/>
                </a:lnTo>
                <a:lnTo>
                  <a:pt x="71437" y="160734"/>
                </a:lnTo>
                <a:lnTo>
                  <a:pt x="53578" y="160734"/>
                </a:lnTo>
                <a:lnTo>
                  <a:pt x="35718" y="169664"/>
                </a:lnTo>
                <a:lnTo>
                  <a:pt x="26789" y="169664"/>
                </a:lnTo>
                <a:lnTo>
                  <a:pt x="17859" y="160734"/>
                </a:lnTo>
                <a:lnTo>
                  <a:pt x="17859" y="142875"/>
                </a:lnTo>
                <a:lnTo>
                  <a:pt x="26789" y="133945"/>
                </a:lnTo>
                <a:lnTo>
                  <a:pt x="26789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3107531" y="3232546"/>
            <a:ext cx="294681" cy="160736"/>
          </a:xfrm>
          <a:custGeom>
            <a:avLst/>
            <a:gdLst/>
            <a:ahLst/>
            <a:cxnLst/>
            <a:rect l="0" t="0" r="0" b="0"/>
            <a:pathLst>
              <a:path w="294681" h="160736">
                <a:moveTo>
                  <a:pt x="35719" y="26790"/>
                </a:moveTo>
                <a:lnTo>
                  <a:pt x="35719" y="35719"/>
                </a:lnTo>
                <a:lnTo>
                  <a:pt x="26789" y="35719"/>
                </a:lnTo>
                <a:lnTo>
                  <a:pt x="8930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0368"/>
                </a:lnTo>
                <a:lnTo>
                  <a:pt x="8930" y="89297"/>
                </a:lnTo>
                <a:lnTo>
                  <a:pt x="17860" y="89297"/>
                </a:lnTo>
                <a:lnTo>
                  <a:pt x="35719" y="89297"/>
                </a:lnTo>
                <a:lnTo>
                  <a:pt x="53578" y="89297"/>
                </a:lnTo>
                <a:lnTo>
                  <a:pt x="71438" y="80368"/>
                </a:lnTo>
                <a:lnTo>
                  <a:pt x="89297" y="71438"/>
                </a:lnTo>
                <a:lnTo>
                  <a:pt x="107157" y="53579"/>
                </a:lnTo>
                <a:lnTo>
                  <a:pt x="116086" y="44649"/>
                </a:lnTo>
                <a:lnTo>
                  <a:pt x="116086" y="26790"/>
                </a:lnTo>
                <a:lnTo>
                  <a:pt x="116086" y="8930"/>
                </a:lnTo>
                <a:lnTo>
                  <a:pt x="107157" y="8930"/>
                </a:lnTo>
                <a:lnTo>
                  <a:pt x="98227" y="0"/>
                </a:lnTo>
                <a:lnTo>
                  <a:pt x="89297" y="8930"/>
                </a:lnTo>
                <a:lnTo>
                  <a:pt x="71438" y="17860"/>
                </a:lnTo>
                <a:lnTo>
                  <a:pt x="62508" y="35719"/>
                </a:lnTo>
                <a:lnTo>
                  <a:pt x="44649" y="62508"/>
                </a:lnTo>
                <a:lnTo>
                  <a:pt x="35719" y="89297"/>
                </a:lnTo>
                <a:lnTo>
                  <a:pt x="35719" y="116086"/>
                </a:lnTo>
                <a:lnTo>
                  <a:pt x="35719" y="133946"/>
                </a:lnTo>
                <a:lnTo>
                  <a:pt x="44649" y="142875"/>
                </a:lnTo>
                <a:lnTo>
                  <a:pt x="53578" y="160735"/>
                </a:lnTo>
                <a:lnTo>
                  <a:pt x="62508" y="160735"/>
                </a:lnTo>
                <a:lnTo>
                  <a:pt x="89297" y="160735"/>
                </a:lnTo>
                <a:lnTo>
                  <a:pt x="107157" y="151805"/>
                </a:lnTo>
                <a:lnTo>
                  <a:pt x="125016" y="133946"/>
                </a:lnTo>
                <a:lnTo>
                  <a:pt x="142875" y="116086"/>
                </a:lnTo>
                <a:lnTo>
                  <a:pt x="160735" y="89297"/>
                </a:lnTo>
                <a:lnTo>
                  <a:pt x="178594" y="62508"/>
                </a:lnTo>
                <a:lnTo>
                  <a:pt x="187524" y="35719"/>
                </a:lnTo>
                <a:lnTo>
                  <a:pt x="196453" y="8930"/>
                </a:lnTo>
                <a:lnTo>
                  <a:pt x="205383" y="8930"/>
                </a:lnTo>
                <a:lnTo>
                  <a:pt x="205383" y="8930"/>
                </a:lnTo>
                <a:lnTo>
                  <a:pt x="205383" y="17860"/>
                </a:lnTo>
                <a:lnTo>
                  <a:pt x="205383" y="44649"/>
                </a:lnTo>
                <a:lnTo>
                  <a:pt x="205383" y="62508"/>
                </a:lnTo>
                <a:lnTo>
                  <a:pt x="205383" y="89297"/>
                </a:lnTo>
                <a:lnTo>
                  <a:pt x="205383" y="116086"/>
                </a:lnTo>
                <a:lnTo>
                  <a:pt x="205383" y="125016"/>
                </a:lnTo>
                <a:lnTo>
                  <a:pt x="205383" y="142875"/>
                </a:lnTo>
                <a:lnTo>
                  <a:pt x="214313" y="151805"/>
                </a:lnTo>
                <a:lnTo>
                  <a:pt x="214313" y="151805"/>
                </a:lnTo>
                <a:lnTo>
                  <a:pt x="223242" y="151805"/>
                </a:lnTo>
                <a:lnTo>
                  <a:pt x="223242" y="133946"/>
                </a:lnTo>
                <a:lnTo>
                  <a:pt x="241102" y="116086"/>
                </a:lnTo>
                <a:lnTo>
                  <a:pt x="250032" y="98227"/>
                </a:lnTo>
                <a:lnTo>
                  <a:pt x="267891" y="80368"/>
                </a:lnTo>
                <a:lnTo>
                  <a:pt x="276821" y="62508"/>
                </a:lnTo>
                <a:lnTo>
                  <a:pt x="285750" y="53579"/>
                </a:lnTo>
                <a:lnTo>
                  <a:pt x="294680" y="53579"/>
                </a:lnTo>
                <a:lnTo>
                  <a:pt x="294680" y="53579"/>
                </a:lnTo>
                <a:lnTo>
                  <a:pt x="294680" y="62508"/>
                </a:lnTo>
                <a:lnTo>
                  <a:pt x="294680" y="71438"/>
                </a:lnTo>
                <a:lnTo>
                  <a:pt x="294680" y="71438"/>
                </a:lnTo>
                <a:lnTo>
                  <a:pt x="294680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3527227" y="3080742"/>
            <a:ext cx="125016" cy="303610"/>
          </a:xfrm>
          <a:custGeom>
            <a:avLst/>
            <a:gdLst/>
            <a:ahLst/>
            <a:cxnLst/>
            <a:rect l="0" t="0" r="0" b="0"/>
            <a:pathLst>
              <a:path w="125016" h="303610">
                <a:moveTo>
                  <a:pt x="44648" y="0"/>
                </a:moveTo>
                <a:lnTo>
                  <a:pt x="44648" y="8929"/>
                </a:lnTo>
                <a:lnTo>
                  <a:pt x="44648" y="8929"/>
                </a:lnTo>
                <a:lnTo>
                  <a:pt x="35718" y="17859"/>
                </a:lnTo>
                <a:lnTo>
                  <a:pt x="35718" y="26789"/>
                </a:lnTo>
                <a:lnTo>
                  <a:pt x="35718" y="53578"/>
                </a:lnTo>
                <a:lnTo>
                  <a:pt x="26789" y="80367"/>
                </a:lnTo>
                <a:lnTo>
                  <a:pt x="26789" y="116086"/>
                </a:lnTo>
                <a:lnTo>
                  <a:pt x="17859" y="160734"/>
                </a:lnTo>
                <a:lnTo>
                  <a:pt x="8929" y="196453"/>
                </a:lnTo>
                <a:lnTo>
                  <a:pt x="0" y="232172"/>
                </a:lnTo>
                <a:lnTo>
                  <a:pt x="0" y="258961"/>
                </a:lnTo>
                <a:lnTo>
                  <a:pt x="0" y="285750"/>
                </a:lnTo>
                <a:lnTo>
                  <a:pt x="8929" y="294679"/>
                </a:lnTo>
                <a:lnTo>
                  <a:pt x="17859" y="303609"/>
                </a:lnTo>
                <a:lnTo>
                  <a:pt x="35718" y="294679"/>
                </a:lnTo>
                <a:lnTo>
                  <a:pt x="53578" y="285750"/>
                </a:lnTo>
                <a:lnTo>
                  <a:pt x="80367" y="276820"/>
                </a:lnTo>
                <a:lnTo>
                  <a:pt x="98226" y="250031"/>
                </a:lnTo>
                <a:lnTo>
                  <a:pt x="116086" y="223242"/>
                </a:lnTo>
                <a:lnTo>
                  <a:pt x="125015" y="205383"/>
                </a:lnTo>
                <a:lnTo>
                  <a:pt x="125015" y="178594"/>
                </a:lnTo>
                <a:lnTo>
                  <a:pt x="125015" y="17859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3339703" y="3161109"/>
            <a:ext cx="303611" cy="17860"/>
          </a:xfrm>
          <a:custGeom>
            <a:avLst/>
            <a:gdLst/>
            <a:ahLst/>
            <a:cxnLst/>
            <a:rect l="0" t="0" r="0" b="0"/>
            <a:pathLst>
              <a:path w="303611" h="17860">
                <a:moveTo>
                  <a:pt x="0" y="0"/>
                </a:moveTo>
                <a:lnTo>
                  <a:pt x="8930" y="8930"/>
                </a:lnTo>
                <a:lnTo>
                  <a:pt x="17860" y="8930"/>
                </a:lnTo>
                <a:lnTo>
                  <a:pt x="44649" y="8930"/>
                </a:lnTo>
                <a:lnTo>
                  <a:pt x="71438" y="17859"/>
                </a:lnTo>
                <a:lnTo>
                  <a:pt x="107156" y="17859"/>
                </a:lnTo>
                <a:lnTo>
                  <a:pt x="142875" y="17859"/>
                </a:lnTo>
                <a:lnTo>
                  <a:pt x="187524" y="17859"/>
                </a:lnTo>
                <a:lnTo>
                  <a:pt x="223242" y="17859"/>
                </a:lnTo>
                <a:lnTo>
                  <a:pt x="258961" y="17859"/>
                </a:lnTo>
                <a:lnTo>
                  <a:pt x="285750" y="17859"/>
                </a:lnTo>
                <a:lnTo>
                  <a:pt x="303610" y="8930"/>
                </a:lnTo>
                <a:lnTo>
                  <a:pt x="303610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3679031" y="3277195"/>
            <a:ext cx="35720" cy="98227"/>
          </a:xfrm>
          <a:custGeom>
            <a:avLst/>
            <a:gdLst/>
            <a:ahLst/>
            <a:cxnLst/>
            <a:rect l="0" t="0" r="0" b="0"/>
            <a:pathLst>
              <a:path w="35720" h="98227">
                <a:moveTo>
                  <a:pt x="17860" y="0"/>
                </a:moveTo>
                <a:lnTo>
                  <a:pt x="17860" y="8930"/>
                </a:lnTo>
                <a:lnTo>
                  <a:pt x="8930" y="26789"/>
                </a:lnTo>
                <a:lnTo>
                  <a:pt x="8930" y="44648"/>
                </a:lnTo>
                <a:lnTo>
                  <a:pt x="0" y="62508"/>
                </a:lnTo>
                <a:lnTo>
                  <a:pt x="0" y="71437"/>
                </a:lnTo>
                <a:lnTo>
                  <a:pt x="0" y="89297"/>
                </a:lnTo>
                <a:lnTo>
                  <a:pt x="0" y="98226"/>
                </a:lnTo>
                <a:lnTo>
                  <a:pt x="8930" y="98226"/>
                </a:lnTo>
                <a:lnTo>
                  <a:pt x="17860" y="98226"/>
                </a:lnTo>
                <a:lnTo>
                  <a:pt x="26789" y="98226"/>
                </a:lnTo>
                <a:lnTo>
                  <a:pt x="35719" y="80367"/>
                </a:lnTo>
                <a:lnTo>
                  <a:pt x="35719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3679031" y="3143250"/>
            <a:ext cx="107158" cy="53579"/>
          </a:xfrm>
          <a:custGeom>
            <a:avLst/>
            <a:gdLst/>
            <a:ahLst/>
            <a:cxnLst/>
            <a:rect l="0" t="0" r="0" b="0"/>
            <a:pathLst>
              <a:path w="107158" h="53579">
                <a:moveTo>
                  <a:pt x="1786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26789" y="17859"/>
                </a:lnTo>
                <a:lnTo>
                  <a:pt x="44649" y="26789"/>
                </a:lnTo>
                <a:lnTo>
                  <a:pt x="62508" y="35718"/>
                </a:lnTo>
                <a:lnTo>
                  <a:pt x="89297" y="44648"/>
                </a:lnTo>
                <a:lnTo>
                  <a:pt x="107157" y="53578"/>
                </a:lnTo>
                <a:lnTo>
                  <a:pt x="107157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3795117" y="3241476"/>
            <a:ext cx="241103" cy="160736"/>
          </a:xfrm>
          <a:custGeom>
            <a:avLst/>
            <a:gdLst/>
            <a:ahLst/>
            <a:cxnLst/>
            <a:rect l="0" t="0" r="0" b="0"/>
            <a:pathLst>
              <a:path w="241103" h="160736">
                <a:moveTo>
                  <a:pt x="17860" y="35719"/>
                </a:moveTo>
                <a:lnTo>
                  <a:pt x="17860" y="44649"/>
                </a:lnTo>
                <a:lnTo>
                  <a:pt x="17860" y="53578"/>
                </a:lnTo>
                <a:lnTo>
                  <a:pt x="8930" y="71438"/>
                </a:lnTo>
                <a:lnTo>
                  <a:pt x="893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0" y="133945"/>
                </a:lnTo>
                <a:lnTo>
                  <a:pt x="0" y="133945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33945"/>
                </a:lnTo>
                <a:lnTo>
                  <a:pt x="8930" y="125016"/>
                </a:lnTo>
                <a:lnTo>
                  <a:pt x="17860" y="107156"/>
                </a:lnTo>
                <a:lnTo>
                  <a:pt x="26789" y="80367"/>
                </a:lnTo>
                <a:lnTo>
                  <a:pt x="35719" y="53578"/>
                </a:lnTo>
                <a:lnTo>
                  <a:pt x="53578" y="26789"/>
                </a:lnTo>
                <a:lnTo>
                  <a:pt x="62508" y="8930"/>
                </a:lnTo>
                <a:lnTo>
                  <a:pt x="71438" y="0"/>
                </a:lnTo>
                <a:lnTo>
                  <a:pt x="80367" y="0"/>
                </a:lnTo>
                <a:lnTo>
                  <a:pt x="89297" y="0"/>
                </a:lnTo>
                <a:lnTo>
                  <a:pt x="89297" y="17860"/>
                </a:lnTo>
                <a:lnTo>
                  <a:pt x="89297" y="35719"/>
                </a:lnTo>
                <a:lnTo>
                  <a:pt x="89297" y="53578"/>
                </a:lnTo>
                <a:lnTo>
                  <a:pt x="89297" y="80367"/>
                </a:lnTo>
                <a:lnTo>
                  <a:pt x="80367" y="98227"/>
                </a:lnTo>
                <a:lnTo>
                  <a:pt x="80367" y="116086"/>
                </a:lnTo>
                <a:lnTo>
                  <a:pt x="80367" y="125016"/>
                </a:lnTo>
                <a:lnTo>
                  <a:pt x="80367" y="133945"/>
                </a:lnTo>
                <a:lnTo>
                  <a:pt x="89297" y="133945"/>
                </a:lnTo>
                <a:lnTo>
                  <a:pt x="98227" y="133945"/>
                </a:lnTo>
                <a:lnTo>
                  <a:pt x="107156" y="116086"/>
                </a:lnTo>
                <a:lnTo>
                  <a:pt x="125016" y="98227"/>
                </a:lnTo>
                <a:lnTo>
                  <a:pt x="142875" y="71438"/>
                </a:lnTo>
                <a:lnTo>
                  <a:pt x="151805" y="53578"/>
                </a:lnTo>
                <a:lnTo>
                  <a:pt x="160735" y="44649"/>
                </a:lnTo>
                <a:lnTo>
                  <a:pt x="169664" y="44649"/>
                </a:lnTo>
                <a:lnTo>
                  <a:pt x="169664" y="53578"/>
                </a:lnTo>
                <a:lnTo>
                  <a:pt x="169664" y="71438"/>
                </a:lnTo>
                <a:lnTo>
                  <a:pt x="160735" y="98227"/>
                </a:lnTo>
                <a:lnTo>
                  <a:pt x="160735" y="116086"/>
                </a:lnTo>
                <a:lnTo>
                  <a:pt x="160735" y="133945"/>
                </a:lnTo>
                <a:lnTo>
                  <a:pt x="160735" y="151805"/>
                </a:lnTo>
                <a:lnTo>
                  <a:pt x="169664" y="160735"/>
                </a:lnTo>
                <a:lnTo>
                  <a:pt x="169664" y="160735"/>
                </a:lnTo>
                <a:lnTo>
                  <a:pt x="178594" y="151805"/>
                </a:lnTo>
                <a:lnTo>
                  <a:pt x="187524" y="142875"/>
                </a:lnTo>
                <a:lnTo>
                  <a:pt x="205383" y="116086"/>
                </a:lnTo>
                <a:lnTo>
                  <a:pt x="223242" y="98227"/>
                </a:lnTo>
                <a:lnTo>
                  <a:pt x="241102" y="71438"/>
                </a:lnTo>
                <a:lnTo>
                  <a:pt x="241102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4009430" y="3259336"/>
            <a:ext cx="294680" cy="133946"/>
          </a:xfrm>
          <a:custGeom>
            <a:avLst/>
            <a:gdLst/>
            <a:ahLst/>
            <a:cxnLst/>
            <a:rect l="0" t="0" r="0" b="0"/>
            <a:pathLst>
              <a:path w="294680" h="133946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8929" y="53578"/>
                </a:lnTo>
                <a:lnTo>
                  <a:pt x="17859" y="53578"/>
                </a:lnTo>
                <a:lnTo>
                  <a:pt x="35718" y="53578"/>
                </a:lnTo>
                <a:lnTo>
                  <a:pt x="53578" y="53578"/>
                </a:lnTo>
                <a:lnTo>
                  <a:pt x="71437" y="53578"/>
                </a:lnTo>
                <a:lnTo>
                  <a:pt x="89297" y="44648"/>
                </a:lnTo>
                <a:lnTo>
                  <a:pt x="107156" y="35718"/>
                </a:lnTo>
                <a:lnTo>
                  <a:pt x="125015" y="26789"/>
                </a:lnTo>
                <a:lnTo>
                  <a:pt x="133945" y="17859"/>
                </a:lnTo>
                <a:lnTo>
                  <a:pt x="142875" y="8929"/>
                </a:lnTo>
                <a:lnTo>
                  <a:pt x="151804" y="0"/>
                </a:lnTo>
                <a:lnTo>
                  <a:pt x="151804" y="0"/>
                </a:lnTo>
                <a:lnTo>
                  <a:pt x="142875" y="0"/>
                </a:lnTo>
                <a:lnTo>
                  <a:pt x="125015" y="8929"/>
                </a:lnTo>
                <a:lnTo>
                  <a:pt x="116086" y="17859"/>
                </a:lnTo>
                <a:lnTo>
                  <a:pt x="98226" y="35718"/>
                </a:lnTo>
                <a:lnTo>
                  <a:pt x="89297" y="62507"/>
                </a:lnTo>
                <a:lnTo>
                  <a:pt x="80367" y="89296"/>
                </a:lnTo>
                <a:lnTo>
                  <a:pt x="80367" y="107156"/>
                </a:lnTo>
                <a:lnTo>
                  <a:pt x="89297" y="116085"/>
                </a:lnTo>
                <a:lnTo>
                  <a:pt x="107156" y="133945"/>
                </a:lnTo>
                <a:lnTo>
                  <a:pt x="133945" y="133945"/>
                </a:lnTo>
                <a:lnTo>
                  <a:pt x="178593" y="125015"/>
                </a:lnTo>
                <a:lnTo>
                  <a:pt x="232172" y="116085"/>
                </a:lnTo>
                <a:lnTo>
                  <a:pt x="294679" y="98226"/>
                </a:lnTo>
                <a:lnTo>
                  <a:pt x="294679" y="9822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4795242" y="3134320"/>
            <a:ext cx="187525" cy="187524"/>
          </a:xfrm>
          <a:custGeom>
            <a:avLst/>
            <a:gdLst/>
            <a:ahLst/>
            <a:cxnLst/>
            <a:rect l="0" t="0" r="0" b="0"/>
            <a:pathLst>
              <a:path w="187525" h="187524">
                <a:moveTo>
                  <a:pt x="80367" y="44648"/>
                </a:moveTo>
                <a:lnTo>
                  <a:pt x="89297" y="35719"/>
                </a:lnTo>
                <a:lnTo>
                  <a:pt x="89297" y="26789"/>
                </a:lnTo>
                <a:lnTo>
                  <a:pt x="98227" y="26789"/>
                </a:lnTo>
                <a:lnTo>
                  <a:pt x="98227" y="8930"/>
                </a:lnTo>
                <a:lnTo>
                  <a:pt x="98227" y="0"/>
                </a:lnTo>
                <a:lnTo>
                  <a:pt x="89297" y="0"/>
                </a:lnTo>
                <a:lnTo>
                  <a:pt x="80367" y="0"/>
                </a:lnTo>
                <a:lnTo>
                  <a:pt x="71438" y="0"/>
                </a:lnTo>
                <a:lnTo>
                  <a:pt x="62508" y="8930"/>
                </a:lnTo>
                <a:lnTo>
                  <a:pt x="53578" y="26789"/>
                </a:lnTo>
                <a:lnTo>
                  <a:pt x="44649" y="35719"/>
                </a:lnTo>
                <a:lnTo>
                  <a:pt x="44649" y="44648"/>
                </a:lnTo>
                <a:lnTo>
                  <a:pt x="53578" y="62508"/>
                </a:lnTo>
                <a:lnTo>
                  <a:pt x="71438" y="71437"/>
                </a:lnTo>
                <a:lnTo>
                  <a:pt x="98227" y="80367"/>
                </a:lnTo>
                <a:lnTo>
                  <a:pt x="125016" y="98226"/>
                </a:lnTo>
                <a:lnTo>
                  <a:pt x="151805" y="107156"/>
                </a:lnTo>
                <a:lnTo>
                  <a:pt x="178594" y="125016"/>
                </a:lnTo>
                <a:lnTo>
                  <a:pt x="187524" y="142875"/>
                </a:lnTo>
                <a:lnTo>
                  <a:pt x="187524" y="151805"/>
                </a:lnTo>
                <a:lnTo>
                  <a:pt x="178594" y="160734"/>
                </a:lnTo>
                <a:lnTo>
                  <a:pt x="151805" y="178594"/>
                </a:lnTo>
                <a:lnTo>
                  <a:pt x="116086" y="187523"/>
                </a:lnTo>
                <a:lnTo>
                  <a:pt x="80367" y="187523"/>
                </a:lnTo>
                <a:lnTo>
                  <a:pt x="53578" y="187523"/>
                </a:lnTo>
                <a:lnTo>
                  <a:pt x="26789" y="187523"/>
                </a:lnTo>
                <a:lnTo>
                  <a:pt x="8930" y="178594"/>
                </a:lnTo>
                <a:lnTo>
                  <a:pt x="0" y="169664"/>
                </a:lnTo>
                <a:lnTo>
                  <a:pt x="8930" y="151805"/>
                </a:lnTo>
                <a:lnTo>
                  <a:pt x="8930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4991695" y="3196828"/>
            <a:ext cx="205384" cy="232173"/>
          </a:xfrm>
          <a:custGeom>
            <a:avLst/>
            <a:gdLst/>
            <a:ahLst/>
            <a:cxnLst/>
            <a:rect l="0" t="0" r="0" b="0"/>
            <a:pathLst>
              <a:path w="205384" h="232173">
                <a:moveTo>
                  <a:pt x="17860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29"/>
                </a:lnTo>
                <a:lnTo>
                  <a:pt x="17860" y="17859"/>
                </a:lnTo>
                <a:lnTo>
                  <a:pt x="8930" y="35718"/>
                </a:lnTo>
                <a:lnTo>
                  <a:pt x="8930" y="53578"/>
                </a:lnTo>
                <a:lnTo>
                  <a:pt x="0" y="71437"/>
                </a:lnTo>
                <a:lnTo>
                  <a:pt x="0" y="80367"/>
                </a:lnTo>
                <a:lnTo>
                  <a:pt x="8930" y="98226"/>
                </a:lnTo>
                <a:lnTo>
                  <a:pt x="26789" y="107156"/>
                </a:lnTo>
                <a:lnTo>
                  <a:pt x="44649" y="107156"/>
                </a:lnTo>
                <a:lnTo>
                  <a:pt x="71438" y="98226"/>
                </a:lnTo>
                <a:lnTo>
                  <a:pt x="98227" y="89297"/>
                </a:lnTo>
                <a:lnTo>
                  <a:pt x="125016" y="80367"/>
                </a:lnTo>
                <a:lnTo>
                  <a:pt x="142875" y="62508"/>
                </a:lnTo>
                <a:lnTo>
                  <a:pt x="151805" y="44648"/>
                </a:lnTo>
                <a:lnTo>
                  <a:pt x="160735" y="35718"/>
                </a:lnTo>
                <a:lnTo>
                  <a:pt x="160735" y="26789"/>
                </a:lnTo>
                <a:lnTo>
                  <a:pt x="160735" y="26789"/>
                </a:lnTo>
                <a:lnTo>
                  <a:pt x="160735" y="26789"/>
                </a:lnTo>
                <a:lnTo>
                  <a:pt x="160735" y="44648"/>
                </a:lnTo>
                <a:lnTo>
                  <a:pt x="160735" y="53578"/>
                </a:lnTo>
                <a:lnTo>
                  <a:pt x="160735" y="71437"/>
                </a:lnTo>
                <a:lnTo>
                  <a:pt x="169664" y="98226"/>
                </a:lnTo>
                <a:lnTo>
                  <a:pt x="178594" y="116086"/>
                </a:lnTo>
                <a:lnTo>
                  <a:pt x="187524" y="142875"/>
                </a:lnTo>
                <a:lnTo>
                  <a:pt x="205383" y="169664"/>
                </a:lnTo>
                <a:lnTo>
                  <a:pt x="205383" y="187523"/>
                </a:lnTo>
                <a:lnTo>
                  <a:pt x="205383" y="205383"/>
                </a:lnTo>
                <a:lnTo>
                  <a:pt x="196453" y="223242"/>
                </a:lnTo>
                <a:lnTo>
                  <a:pt x="178594" y="232172"/>
                </a:lnTo>
                <a:lnTo>
                  <a:pt x="160735" y="232172"/>
                </a:lnTo>
                <a:lnTo>
                  <a:pt x="133946" y="232172"/>
                </a:lnTo>
                <a:lnTo>
                  <a:pt x="116086" y="223242"/>
                </a:lnTo>
                <a:lnTo>
                  <a:pt x="89297" y="214312"/>
                </a:lnTo>
                <a:lnTo>
                  <a:pt x="71438" y="187523"/>
                </a:lnTo>
                <a:lnTo>
                  <a:pt x="62508" y="160734"/>
                </a:lnTo>
                <a:lnTo>
                  <a:pt x="62508" y="133945"/>
                </a:lnTo>
                <a:lnTo>
                  <a:pt x="62508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08" name="Freeform 17407"/>
          <p:cNvSpPr/>
          <p:nvPr/>
        </p:nvSpPr>
        <p:spPr bwMode="auto">
          <a:xfrm>
            <a:off x="5232797" y="3187898"/>
            <a:ext cx="89298" cy="133946"/>
          </a:xfrm>
          <a:custGeom>
            <a:avLst/>
            <a:gdLst/>
            <a:ahLst/>
            <a:cxnLst/>
            <a:rect l="0" t="0" r="0" b="0"/>
            <a:pathLst>
              <a:path w="89298" h="133946">
                <a:moveTo>
                  <a:pt x="71437" y="8930"/>
                </a:moveTo>
                <a:lnTo>
                  <a:pt x="71437" y="8930"/>
                </a:lnTo>
                <a:lnTo>
                  <a:pt x="62508" y="0"/>
                </a:lnTo>
                <a:lnTo>
                  <a:pt x="62508" y="0"/>
                </a:lnTo>
                <a:lnTo>
                  <a:pt x="44648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8930"/>
                </a:lnTo>
                <a:lnTo>
                  <a:pt x="26789" y="26789"/>
                </a:lnTo>
                <a:lnTo>
                  <a:pt x="26789" y="35719"/>
                </a:lnTo>
                <a:lnTo>
                  <a:pt x="35719" y="44648"/>
                </a:lnTo>
                <a:lnTo>
                  <a:pt x="35719" y="53578"/>
                </a:lnTo>
                <a:lnTo>
                  <a:pt x="53578" y="71438"/>
                </a:lnTo>
                <a:lnTo>
                  <a:pt x="62508" y="89297"/>
                </a:lnTo>
                <a:lnTo>
                  <a:pt x="71437" y="98227"/>
                </a:lnTo>
                <a:lnTo>
                  <a:pt x="80367" y="107156"/>
                </a:lnTo>
                <a:lnTo>
                  <a:pt x="89297" y="116086"/>
                </a:lnTo>
                <a:lnTo>
                  <a:pt x="80367" y="125016"/>
                </a:lnTo>
                <a:lnTo>
                  <a:pt x="62508" y="133945"/>
                </a:lnTo>
                <a:lnTo>
                  <a:pt x="44648" y="133945"/>
                </a:lnTo>
                <a:lnTo>
                  <a:pt x="26789" y="133945"/>
                </a:lnTo>
                <a:lnTo>
                  <a:pt x="17859" y="133945"/>
                </a:lnTo>
                <a:lnTo>
                  <a:pt x="8930" y="125016"/>
                </a:lnTo>
                <a:lnTo>
                  <a:pt x="0" y="116086"/>
                </a:lnTo>
                <a:lnTo>
                  <a:pt x="8930" y="107156"/>
                </a:lnTo>
                <a:lnTo>
                  <a:pt x="17859" y="80367"/>
                </a:lnTo>
                <a:lnTo>
                  <a:pt x="17859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09" name="Freeform 17408"/>
          <p:cNvSpPr/>
          <p:nvPr/>
        </p:nvSpPr>
        <p:spPr bwMode="auto">
          <a:xfrm>
            <a:off x="5411391" y="3080742"/>
            <a:ext cx="35719" cy="285751"/>
          </a:xfrm>
          <a:custGeom>
            <a:avLst/>
            <a:gdLst/>
            <a:ahLst/>
            <a:cxnLst/>
            <a:rect l="0" t="0" r="0" b="0"/>
            <a:pathLst>
              <a:path w="35719" h="285751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80367"/>
                </a:lnTo>
                <a:lnTo>
                  <a:pt x="8929" y="107156"/>
                </a:lnTo>
                <a:lnTo>
                  <a:pt x="8929" y="142875"/>
                </a:lnTo>
                <a:lnTo>
                  <a:pt x="17859" y="178594"/>
                </a:lnTo>
                <a:lnTo>
                  <a:pt x="26789" y="205383"/>
                </a:lnTo>
                <a:lnTo>
                  <a:pt x="26789" y="241101"/>
                </a:lnTo>
                <a:lnTo>
                  <a:pt x="35718" y="258961"/>
                </a:lnTo>
                <a:lnTo>
                  <a:pt x="35718" y="276820"/>
                </a:lnTo>
                <a:lnTo>
                  <a:pt x="35718" y="285750"/>
                </a:lnTo>
                <a:lnTo>
                  <a:pt x="35718" y="285750"/>
                </a:lnTo>
                <a:lnTo>
                  <a:pt x="35718" y="276820"/>
                </a:lnTo>
                <a:lnTo>
                  <a:pt x="26789" y="267890"/>
                </a:lnTo>
                <a:lnTo>
                  <a:pt x="17859" y="241101"/>
                </a:lnTo>
                <a:lnTo>
                  <a:pt x="0" y="223242"/>
                </a:lnTo>
                <a:lnTo>
                  <a:pt x="0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11" name="Freeform 17410"/>
          <p:cNvSpPr/>
          <p:nvPr/>
        </p:nvSpPr>
        <p:spPr bwMode="auto">
          <a:xfrm>
            <a:off x="5331023" y="3223617"/>
            <a:ext cx="187525" cy="26790"/>
          </a:xfrm>
          <a:custGeom>
            <a:avLst/>
            <a:gdLst/>
            <a:ahLst/>
            <a:cxnLst/>
            <a:rect l="0" t="0" r="0" b="0"/>
            <a:pathLst>
              <a:path w="187525" h="26790">
                <a:moveTo>
                  <a:pt x="0" y="0"/>
                </a:moveTo>
                <a:lnTo>
                  <a:pt x="8930" y="0"/>
                </a:lnTo>
                <a:lnTo>
                  <a:pt x="26790" y="8929"/>
                </a:lnTo>
                <a:lnTo>
                  <a:pt x="44649" y="8929"/>
                </a:lnTo>
                <a:lnTo>
                  <a:pt x="62508" y="17859"/>
                </a:lnTo>
                <a:lnTo>
                  <a:pt x="89297" y="17859"/>
                </a:lnTo>
                <a:lnTo>
                  <a:pt x="125016" y="26789"/>
                </a:lnTo>
                <a:lnTo>
                  <a:pt x="142875" y="26789"/>
                </a:lnTo>
                <a:lnTo>
                  <a:pt x="169665" y="26789"/>
                </a:lnTo>
                <a:lnTo>
                  <a:pt x="187524" y="26789"/>
                </a:lnTo>
                <a:lnTo>
                  <a:pt x="187524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12" name="Freeform 17411"/>
          <p:cNvSpPr/>
          <p:nvPr/>
        </p:nvSpPr>
        <p:spPr bwMode="auto">
          <a:xfrm>
            <a:off x="5473898" y="3187898"/>
            <a:ext cx="339330" cy="125017"/>
          </a:xfrm>
          <a:custGeom>
            <a:avLst/>
            <a:gdLst/>
            <a:ahLst/>
            <a:cxnLst/>
            <a:rect l="0" t="0" r="0" b="0"/>
            <a:pathLst>
              <a:path w="339330" h="125017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8930" y="62508"/>
                </a:lnTo>
                <a:lnTo>
                  <a:pt x="8930" y="62508"/>
                </a:lnTo>
                <a:lnTo>
                  <a:pt x="17860" y="62508"/>
                </a:lnTo>
                <a:lnTo>
                  <a:pt x="26790" y="71438"/>
                </a:lnTo>
                <a:lnTo>
                  <a:pt x="44649" y="71438"/>
                </a:lnTo>
                <a:lnTo>
                  <a:pt x="62508" y="62508"/>
                </a:lnTo>
                <a:lnTo>
                  <a:pt x="80368" y="62508"/>
                </a:lnTo>
                <a:lnTo>
                  <a:pt x="98227" y="53578"/>
                </a:lnTo>
                <a:lnTo>
                  <a:pt x="107157" y="53578"/>
                </a:lnTo>
                <a:lnTo>
                  <a:pt x="125016" y="44648"/>
                </a:lnTo>
                <a:lnTo>
                  <a:pt x="133946" y="26789"/>
                </a:lnTo>
                <a:lnTo>
                  <a:pt x="133946" y="17859"/>
                </a:lnTo>
                <a:lnTo>
                  <a:pt x="142875" y="8930"/>
                </a:lnTo>
                <a:lnTo>
                  <a:pt x="133946" y="0"/>
                </a:lnTo>
                <a:lnTo>
                  <a:pt x="125016" y="0"/>
                </a:lnTo>
                <a:lnTo>
                  <a:pt x="116086" y="0"/>
                </a:lnTo>
                <a:lnTo>
                  <a:pt x="107157" y="17859"/>
                </a:lnTo>
                <a:lnTo>
                  <a:pt x="89297" y="35719"/>
                </a:lnTo>
                <a:lnTo>
                  <a:pt x="80368" y="53578"/>
                </a:lnTo>
                <a:lnTo>
                  <a:pt x="62508" y="71438"/>
                </a:lnTo>
                <a:lnTo>
                  <a:pt x="62508" y="89297"/>
                </a:lnTo>
                <a:lnTo>
                  <a:pt x="53579" y="98227"/>
                </a:lnTo>
                <a:lnTo>
                  <a:pt x="62508" y="116086"/>
                </a:lnTo>
                <a:lnTo>
                  <a:pt x="71438" y="116086"/>
                </a:lnTo>
                <a:lnTo>
                  <a:pt x="80368" y="125016"/>
                </a:lnTo>
                <a:lnTo>
                  <a:pt x="89297" y="125016"/>
                </a:lnTo>
                <a:lnTo>
                  <a:pt x="107157" y="116086"/>
                </a:lnTo>
                <a:lnTo>
                  <a:pt x="125016" y="107156"/>
                </a:lnTo>
                <a:lnTo>
                  <a:pt x="151805" y="89297"/>
                </a:lnTo>
                <a:lnTo>
                  <a:pt x="169665" y="71438"/>
                </a:lnTo>
                <a:lnTo>
                  <a:pt x="187524" y="53578"/>
                </a:lnTo>
                <a:lnTo>
                  <a:pt x="205383" y="44648"/>
                </a:lnTo>
                <a:lnTo>
                  <a:pt x="214313" y="26789"/>
                </a:lnTo>
                <a:lnTo>
                  <a:pt x="214313" y="26789"/>
                </a:lnTo>
                <a:lnTo>
                  <a:pt x="223243" y="26789"/>
                </a:lnTo>
                <a:lnTo>
                  <a:pt x="223243" y="35719"/>
                </a:lnTo>
                <a:lnTo>
                  <a:pt x="214313" y="44648"/>
                </a:lnTo>
                <a:lnTo>
                  <a:pt x="205383" y="53578"/>
                </a:lnTo>
                <a:lnTo>
                  <a:pt x="205383" y="71438"/>
                </a:lnTo>
                <a:lnTo>
                  <a:pt x="196454" y="80367"/>
                </a:lnTo>
                <a:lnTo>
                  <a:pt x="196454" y="89297"/>
                </a:lnTo>
                <a:lnTo>
                  <a:pt x="187524" y="98227"/>
                </a:lnTo>
                <a:lnTo>
                  <a:pt x="187524" y="98227"/>
                </a:lnTo>
                <a:lnTo>
                  <a:pt x="187524" y="107156"/>
                </a:lnTo>
                <a:lnTo>
                  <a:pt x="196454" y="98227"/>
                </a:lnTo>
                <a:lnTo>
                  <a:pt x="205383" y="98227"/>
                </a:lnTo>
                <a:lnTo>
                  <a:pt x="214313" y="89297"/>
                </a:lnTo>
                <a:lnTo>
                  <a:pt x="232172" y="80367"/>
                </a:lnTo>
                <a:lnTo>
                  <a:pt x="241102" y="71438"/>
                </a:lnTo>
                <a:lnTo>
                  <a:pt x="250032" y="62508"/>
                </a:lnTo>
                <a:lnTo>
                  <a:pt x="258961" y="62508"/>
                </a:lnTo>
                <a:lnTo>
                  <a:pt x="258961" y="62508"/>
                </a:lnTo>
                <a:lnTo>
                  <a:pt x="258961" y="62508"/>
                </a:lnTo>
                <a:lnTo>
                  <a:pt x="267891" y="71438"/>
                </a:lnTo>
                <a:lnTo>
                  <a:pt x="267891" y="80367"/>
                </a:lnTo>
                <a:lnTo>
                  <a:pt x="276821" y="89297"/>
                </a:lnTo>
                <a:lnTo>
                  <a:pt x="276821" y="98227"/>
                </a:lnTo>
                <a:lnTo>
                  <a:pt x="285750" y="98227"/>
                </a:lnTo>
                <a:lnTo>
                  <a:pt x="294680" y="98227"/>
                </a:lnTo>
                <a:lnTo>
                  <a:pt x="303610" y="98227"/>
                </a:lnTo>
                <a:lnTo>
                  <a:pt x="312540" y="89297"/>
                </a:lnTo>
                <a:lnTo>
                  <a:pt x="321469" y="71438"/>
                </a:lnTo>
                <a:lnTo>
                  <a:pt x="330399" y="62508"/>
                </a:lnTo>
                <a:lnTo>
                  <a:pt x="339329" y="53578"/>
                </a:lnTo>
                <a:lnTo>
                  <a:pt x="339329" y="53578"/>
                </a:lnTo>
                <a:lnTo>
                  <a:pt x="339329" y="44648"/>
                </a:lnTo>
                <a:lnTo>
                  <a:pt x="339329" y="44648"/>
                </a:lnTo>
                <a:lnTo>
                  <a:pt x="339329" y="4464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13" name="Freeform 17412"/>
          <p:cNvSpPr/>
          <p:nvPr/>
        </p:nvSpPr>
        <p:spPr bwMode="auto">
          <a:xfrm>
            <a:off x="6009680" y="3080742"/>
            <a:ext cx="71438" cy="241102"/>
          </a:xfrm>
          <a:custGeom>
            <a:avLst/>
            <a:gdLst/>
            <a:ahLst/>
            <a:cxnLst/>
            <a:rect l="0" t="0" r="0" b="0"/>
            <a:pathLst>
              <a:path w="71438" h="241102">
                <a:moveTo>
                  <a:pt x="8929" y="0"/>
                </a:moveTo>
                <a:lnTo>
                  <a:pt x="8929" y="8929"/>
                </a:lnTo>
                <a:lnTo>
                  <a:pt x="8929" y="8929"/>
                </a:lnTo>
                <a:lnTo>
                  <a:pt x="8929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8929" y="151804"/>
                </a:lnTo>
                <a:lnTo>
                  <a:pt x="17859" y="178594"/>
                </a:lnTo>
                <a:lnTo>
                  <a:pt x="35718" y="205383"/>
                </a:lnTo>
                <a:lnTo>
                  <a:pt x="44648" y="223242"/>
                </a:lnTo>
                <a:lnTo>
                  <a:pt x="53578" y="241101"/>
                </a:lnTo>
                <a:lnTo>
                  <a:pt x="62508" y="241101"/>
                </a:lnTo>
                <a:lnTo>
                  <a:pt x="71437" y="241101"/>
                </a:lnTo>
                <a:lnTo>
                  <a:pt x="62508" y="232172"/>
                </a:lnTo>
                <a:lnTo>
                  <a:pt x="53578" y="214312"/>
                </a:lnTo>
                <a:lnTo>
                  <a:pt x="35718" y="187523"/>
                </a:lnTo>
                <a:lnTo>
                  <a:pt x="35718" y="18752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14" name="Freeform 17413"/>
          <p:cNvSpPr/>
          <p:nvPr/>
        </p:nvSpPr>
        <p:spPr bwMode="auto">
          <a:xfrm>
            <a:off x="5866805" y="3170039"/>
            <a:ext cx="223243" cy="8930"/>
          </a:xfrm>
          <a:custGeom>
            <a:avLst/>
            <a:gdLst/>
            <a:ahLst/>
            <a:cxnLst/>
            <a:rect l="0" t="0" r="0" b="0"/>
            <a:pathLst>
              <a:path w="223243" h="8930">
                <a:moveTo>
                  <a:pt x="0" y="0"/>
                </a:moveTo>
                <a:lnTo>
                  <a:pt x="8929" y="0"/>
                </a:lnTo>
                <a:lnTo>
                  <a:pt x="17859" y="0"/>
                </a:lnTo>
                <a:lnTo>
                  <a:pt x="44648" y="0"/>
                </a:lnTo>
                <a:lnTo>
                  <a:pt x="62508" y="0"/>
                </a:lnTo>
                <a:lnTo>
                  <a:pt x="98226" y="8929"/>
                </a:lnTo>
                <a:lnTo>
                  <a:pt x="125015" y="8929"/>
                </a:lnTo>
                <a:lnTo>
                  <a:pt x="160734" y="8929"/>
                </a:lnTo>
                <a:lnTo>
                  <a:pt x="196453" y="8929"/>
                </a:lnTo>
                <a:lnTo>
                  <a:pt x="223242" y="8929"/>
                </a:lnTo>
                <a:lnTo>
                  <a:pt x="223242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15" name="Freeform 17414"/>
          <p:cNvSpPr/>
          <p:nvPr/>
        </p:nvSpPr>
        <p:spPr bwMode="auto">
          <a:xfrm>
            <a:off x="6143625" y="3187898"/>
            <a:ext cx="35720" cy="80368"/>
          </a:xfrm>
          <a:custGeom>
            <a:avLst/>
            <a:gdLst/>
            <a:ahLst/>
            <a:cxnLst/>
            <a:rect l="0" t="0" r="0" b="0"/>
            <a:pathLst>
              <a:path w="35720" h="80368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17859" y="44648"/>
                </a:lnTo>
                <a:lnTo>
                  <a:pt x="26789" y="53578"/>
                </a:lnTo>
                <a:lnTo>
                  <a:pt x="26789" y="62508"/>
                </a:lnTo>
                <a:lnTo>
                  <a:pt x="26789" y="71438"/>
                </a:lnTo>
                <a:lnTo>
                  <a:pt x="35719" y="80367"/>
                </a:lnTo>
                <a:lnTo>
                  <a:pt x="35719" y="80367"/>
                </a:lnTo>
                <a:lnTo>
                  <a:pt x="26789" y="71438"/>
                </a:lnTo>
                <a:lnTo>
                  <a:pt x="26789" y="62508"/>
                </a:lnTo>
                <a:lnTo>
                  <a:pt x="26789" y="53578"/>
                </a:lnTo>
                <a:lnTo>
                  <a:pt x="26789" y="2678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16" name="Freeform 17415"/>
          <p:cNvSpPr/>
          <p:nvPr/>
        </p:nvSpPr>
        <p:spPr bwMode="auto">
          <a:xfrm>
            <a:off x="6152555" y="3089671"/>
            <a:ext cx="62509" cy="53580"/>
          </a:xfrm>
          <a:custGeom>
            <a:avLst/>
            <a:gdLst/>
            <a:ahLst/>
            <a:cxnLst/>
            <a:rect l="0" t="0" r="0" b="0"/>
            <a:pathLst>
              <a:path w="62509" h="53580">
                <a:moveTo>
                  <a:pt x="8929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17860"/>
                </a:lnTo>
                <a:lnTo>
                  <a:pt x="17859" y="17860"/>
                </a:lnTo>
                <a:lnTo>
                  <a:pt x="26789" y="35719"/>
                </a:lnTo>
                <a:lnTo>
                  <a:pt x="44648" y="44649"/>
                </a:lnTo>
                <a:lnTo>
                  <a:pt x="62508" y="53579"/>
                </a:lnTo>
                <a:lnTo>
                  <a:pt x="62508" y="5357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17" name="Freeform 17416"/>
          <p:cNvSpPr/>
          <p:nvPr/>
        </p:nvSpPr>
        <p:spPr bwMode="auto">
          <a:xfrm>
            <a:off x="6232922" y="3178968"/>
            <a:ext cx="232173" cy="116087"/>
          </a:xfrm>
          <a:custGeom>
            <a:avLst/>
            <a:gdLst/>
            <a:ahLst/>
            <a:cxnLst/>
            <a:rect l="0" t="0" r="0" b="0"/>
            <a:pathLst>
              <a:path w="232173" h="116087">
                <a:moveTo>
                  <a:pt x="17859" y="0"/>
                </a:moveTo>
                <a:lnTo>
                  <a:pt x="17859" y="8930"/>
                </a:lnTo>
                <a:lnTo>
                  <a:pt x="8930" y="17860"/>
                </a:ln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0" y="98227"/>
                </a:lnTo>
                <a:lnTo>
                  <a:pt x="0" y="107157"/>
                </a:lnTo>
                <a:lnTo>
                  <a:pt x="0" y="107157"/>
                </a:lnTo>
                <a:lnTo>
                  <a:pt x="0" y="107157"/>
                </a:lnTo>
                <a:lnTo>
                  <a:pt x="8930" y="98227"/>
                </a:lnTo>
                <a:lnTo>
                  <a:pt x="17859" y="89297"/>
                </a:lnTo>
                <a:lnTo>
                  <a:pt x="26789" y="71438"/>
                </a:lnTo>
                <a:lnTo>
                  <a:pt x="35719" y="53578"/>
                </a:lnTo>
                <a:lnTo>
                  <a:pt x="53578" y="35719"/>
                </a:lnTo>
                <a:lnTo>
                  <a:pt x="62508" y="17860"/>
                </a:lnTo>
                <a:lnTo>
                  <a:pt x="80367" y="8930"/>
                </a:lnTo>
                <a:lnTo>
                  <a:pt x="89297" y="8930"/>
                </a:lnTo>
                <a:lnTo>
                  <a:pt x="89297" y="8930"/>
                </a:lnTo>
                <a:lnTo>
                  <a:pt x="89297" y="26789"/>
                </a:lnTo>
                <a:lnTo>
                  <a:pt x="89297" y="35719"/>
                </a:lnTo>
                <a:lnTo>
                  <a:pt x="89297" y="62508"/>
                </a:lnTo>
                <a:lnTo>
                  <a:pt x="80367" y="71438"/>
                </a:lnTo>
                <a:lnTo>
                  <a:pt x="80367" y="89297"/>
                </a:lnTo>
                <a:lnTo>
                  <a:pt x="71437" y="107157"/>
                </a:lnTo>
                <a:lnTo>
                  <a:pt x="71437" y="116086"/>
                </a:lnTo>
                <a:lnTo>
                  <a:pt x="71437" y="116086"/>
                </a:lnTo>
                <a:lnTo>
                  <a:pt x="71437" y="116086"/>
                </a:lnTo>
                <a:lnTo>
                  <a:pt x="80367" y="107157"/>
                </a:lnTo>
                <a:lnTo>
                  <a:pt x="89297" y="98227"/>
                </a:lnTo>
                <a:lnTo>
                  <a:pt x="107156" y="80368"/>
                </a:lnTo>
                <a:lnTo>
                  <a:pt x="125016" y="62508"/>
                </a:lnTo>
                <a:lnTo>
                  <a:pt x="142875" y="44649"/>
                </a:lnTo>
                <a:lnTo>
                  <a:pt x="151805" y="26789"/>
                </a:lnTo>
                <a:lnTo>
                  <a:pt x="169664" y="17860"/>
                </a:lnTo>
                <a:lnTo>
                  <a:pt x="169664" y="17860"/>
                </a:lnTo>
                <a:lnTo>
                  <a:pt x="169664" y="26789"/>
                </a:lnTo>
                <a:lnTo>
                  <a:pt x="160734" y="44649"/>
                </a:lnTo>
                <a:lnTo>
                  <a:pt x="160734" y="53578"/>
                </a:lnTo>
                <a:lnTo>
                  <a:pt x="151805" y="71438"/>
                </a:lnTo>
                <a:lnTo>
                  <a:pt x="151805" y="80368"/>
                </a:lnTo>
                <a:lnTo>
                  <a:pt x="151805" y="89297"/>
                </a:lnTo>
                <a:lnTo>
                  <a:pt x="142875" y="98227"/>
                </a:lnTo>
                <a:lnTo>
                  <a:pt x="151805" y="107157"/>
                </a:lnTo>
                <a:lnTo>
                  <a:pt x="160734" y="116086"/>
                </a:lnTo>
                <a:lnTo>
                  <a:pt x="169664" y="116086"/>
                </a:lnTo>
                <a:lnTo>
                  <a:pt x="187523" y="116086"/>
                </a:lnTo>
                <a:lnTo>
                  <a:pt x="214312" y="116086"/>
                </a:lnTo>
                <a:lnTo>
                  <a:pt x="232172" y="116086"/>
                </a:lnTo>
                <a:lnTo>
                  <a:pt x="232172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18" name="Freeform 17417"/>
          <p:cNvSpPr/>
          <p:nvPr/>
        </p:nvSpPr>
        <p:spPr bwMode="auto">
          <a:xfrm>
            <a:off x="6491883" y="3196828"/>
            <a:ext cx="98227" cy="116087"/>
          </a:xfrm>
          <a:custGeom>
            <a:avLst/>
            <a:gdLst/>
            <a:ahLst/>
            <a:cxnLst/>
            <a:rect l="0" t="0" r="0" b="0"/>
            <a:pathLst>
              <a:path w="98227" h="116087">
                <a:moveTo>
                  <a:pt x="8930" y="892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26789" y="17859"/>
                </a:lnTo>
                <a:lnTo>
                  <a:pt x="35719" y="17859"/>
                </a:lnTo>
                <a:lnTo>
                  <a:pt x="53578" y="17859"/>
                </a:lnTo>
                <a:lnTo>
                  <a:pt x="62508" y="17859"/>
                </a:lnTo>
                <a:lnTo>
                  <a:pt x="71437" y="17859"/>
                </a:lnTo>
                <a:lnTo>
                  <a:pt x="71437" y="8929"/>
                </a:lnTo>
                <a:lnTo>
                  <a:pt x="71437" y="0"/>
                </a:lnTo>
                <a:lnTo>
                  <a:pt x="71437" y="0"/>
                </a:lnTo>
                <a:lnTo>
                  <a:pt x="62508" y="0"/>
                </a:lnTo>
                <a:lnTo>
                  <a:pt x="44648" y="0"/>
                </a:lnTo>
                <a:lnTo>
                  <a:pt x="35719" y="0"/>
                </a:lnTo>
                <a:lnTo>
                  <a:pt x="17859" y="17859"/>
                </a:lnTo>
                <a:lnTo>
                  <a:pt x="8930" y="35718"/>
                </a:lnTo>
                <a:lnTo>
                  <a:pt x="8930" y="53578"/>
                </a:lnTo>
                <a:lnTo>
                  <a:pt x="8930" y="71437"/>
                </a:lnTo>
                <a:lnTo>
                  <a:pt x="8930" y="89297"/>
                </a:lnTo>
                <a:lnTo>
                  <a:pt x="17859" y="107156"/>
                </a:lnTo>
                <a:lnTo>
                  <a:pt x="35719" y="116086"/>
                </a:lnTo>
                <a:lnTo>
                  <a:pt x="53578" y="116086"/>
                </a:lnTo>
                <a:lnTo>
                  <a:pt x="80367" y="116086"/>
                </a:lnTo>
                <a:lnTo>
                  <a:pt x="98226" y="107156"/>
                </a:lnTo>
                <a:lnTo>
                  <a:pt x="98226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19" name="Freeform 17418"/>
          <p:cNvSpPr/>
          <p:nvPr/>
        </p:nvSpPr>
        <p:spPr bwMode="auto">
          <a:xfrm>
            <a:off x="6750844" y="3178968"/>
            <a:ext cx="151805" cy="8931"/>
          </a:xfrm>
          <a:custGeom>
            <a:avLst/>
            <a:gdLst/>
            <a:ahLst/>
            <a:cxnLst/>
            <a:rect l="0" t="0" r="0" b="0"/>
            <a:pathLst>
              <a:path w="151805" h="8931">
                <a:moveTo>
                  <a:pt x="0" y="8930"/>
                </a:moveTo>
                <a:lnTo>
                  <a:pt x="8929" y="8930"/>
                </a:lnTo>
                <a:lnTo>
                  <a:pt x="26789" y="0"/>
                </a:lnTo>
                <a:lnTo>
                  <a:pt x="44648" y="0"/>
                </a:lnTo>
                <a:lnTo>
                  <a:pt x="71437" y="0"/>
                </a:lnTo>
                <a:lnTo>
                  <a:pt x="107156" y="0"/>
                </a:lnTo>
                <a:lnTo>
                  <a:pt x="125015" y="0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20" name="Freeform 17419"/>
          <p:cNvSpPr/>
          <p:nvPr/>
        </p:nvSpPr>
        <p:spPr bwMode="auto">
          <a:xfrm>
            <a:off x="7125891" y="3045023"/>
            <a:ext cx="98227" cy="303610"/>
          </a:xfrm>
          <a:custGeom>
            <a:avLst/>
            <a:gdLst/>
            <a:ahLst/>
            <a:cxnLst/>
            <a:rect l="0" t="0" r="0" b="0"/>
            <a:pathLst>
              <a:path w="98227" h="303610">
                <a:moveTo>
                  <a:pt x="8929" y="0"/>
                </a:moveTo>
                <a:lnTo>
                  <a:pt x="8929" y="8930"/>
                </a:lnTo>
                <a:lnTo>
                  <a:pt x="8929" y="17859"/>
                </a:lnTo>
                <a:lnTo>
                  <a:pt x="8929" y="35719"/>
                </a:lnTo>
                <a:lnTo>
                  <a:pt x="8929" y="62508"/>
                </a:lnTo>
                <a:lnTo>
                  <a:pt x="0" y="98227"/>
                </a:lnTo>
                <a:lnTo>
                  <a:pt x="0" y="133945"/>
                </a:lnTo>
                <a:lnTo>
                  <a:pt x="0" y="178594"/>
                </a:lnTo>
                <a:lnTo>
                  <a:pt x="0" y="214313"/>
                </a:lnTo>
                <a:lnTo>
                  <a:pt x="0" y="250031"/>
                </a:lnTo>
                <a:lnTo>
                  <a:pt x="0" y="267891"/>
                </a:lnTo>
                <a:lnTo>
                  <a:pt x="8929" y="285750"/>
                </a:lnTo>
                <a:lnTo>
                  <a:pt x="26789" y="303609"/>
                </a:lnTo>
                <a:lnTo>
                  <a:pt x="35718" y="303609"/>
                </a:lnTo>
                <a:lnTo>
                  <a:pt x="62507" y="303609"/>
                </a:lnTo>
                <a:lnTo>
                  <a:pt x="80367" y="294680"/>
                </a:lnTo>
                <a:lnTo>
                  <a:pt x="89297" y="276820"/>
                </a:lnTo>
                <a:lnTo>
                  <a:pt x="98226" y="250031"/>
                </a:lnTo>
                <a:lnTo>
                  <a:pt x="98226" y="232172"/>
                </a:lnTo>
                <a:lnTo>
                  <a:pt x="98226" y="205383"/>
                </a:lnTo>
                <a:lnTo>
                  <a:pt x="98226" y="20538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21" name="Freeform 17420"/>
          <p:cNvSpPr/>
          <p:nvPr/>
        </p:nvSpPr>
        <p:spPr bwMode="auto">
          <a:xfrm>
            <a:off x="6920508" y="3205757"/>
            <a:ext cx="312540" cy="17861"/>
          </a:xfrm>
          <a:custGeom>
            <a:avLst/>
            <a:gdLst/>
            <a:ahLst/>
            <a:cxnLst/>
            <a:rect l="0" t="0" r="0" b="0"/>
            <a:pathLst>
              <a:path w="312540" h="17861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17859" y="17860"/>
                </a:lnTo>
                <a:lnTo>
                  <a:pt x="44648" y="17860"/>
                </a:lnTo>
                <a:lnTo>
                  <a:pt x="89297" y="8930"/>
                </a:lnTo>
                <a:lnTo>
                  <a:pt x="151805" y="8930"/>
                </a:lnTo>
                <a:lnTo>
                  <a:pt x="205383" y="0"/>
                </a:lnTo>
                <a:lnTo>
                  <a:pt x="267890" y="0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22" name="Freeform 17421"/>
          <p:cNvSpPr/>
          <p:nvPr/>
        </p:nvSpPr>
        <p:spPr bwMode="auto">
          <a:xfrm>
            <a:off x="7277695" y="3232546"/>
            <a:ext cx="35720" cy="89298"/>
          </a:xfrm>
          <a:custGeom>
            <a:avLst/>
            <a:gdLst/>
            <a:ahLst/>
            <a:cxnLst/>
            <a:rect l="0" t="0" r="0" b="0"/>
            <a:pathLst>
              <a:path w="35720" h="89298">
                <a:moveTo>
                  <a:pt x="8930" y="0"/>
                </a:moveTo>
                <a:lnTo>
                  <a:pt x="8930" y="8930"/>
                </a:lnTo>
                <a:lnTo>
                  <a:pt x="8930" y="17860"/>
                </a:lnTo>
                <a:lnTo>
                  <a:pt x="0" y="35719"/>
                </a:lnTo>
                <a:lnTo>
                  <a:pt x="0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9297"/>
                </a:lnTo>
                <a:lnTo>
                  <a:pt x="8930" y="89297"/>
                </a:lnTo>
                <a:lnTo>
                  <a:pt x="17860" y="89297"/>
                </a:lnTo>
                <a:lnTo>
                  <a:pt x="26789" y="80368"/>
                </a:lnTo>
                <a:lnTo>
                  <a:pt x="35719" y="71438"/>
                </a:lnTo>
                <a:lnTo>
                  <a:pt x="35719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23" name="Freeform 17422"/>
          <p:cNvSpPr/>
          <p:nvPr/>
        </p:nvSpPr>
        <p:spPr bwMode="auto">
          <a:xfrm>
            <a:off x="7233047" y="3107531"/>
            <a:ext cx="89298" cy="17860"/>
          </a:xfrm>
          <a:custGeom>
            <a:avLst/>
            <a:gdLst/>
            <a:ahLst/>
            <a:cxnLst/>
            <a:rect l="0" t="0" r="0" b="0"/>
            <a:pathLst>
              <a:path w="89298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8930"/>
                </a:lnTo>
                <a:lnTo>
                  <a:pt x="44648" y="8930"/>
                </a:lnTo>
                <a:lnTo>
                  <a:pt x="62508" y="8930"/>
                </a:lnTo>
                <a:lnTo>
                  <a:pt x="89297" y="17859"/>
                </a:lnTo>
                <a:lnTo>
                  <a:pt x="89297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24" name="Freeform 17423"/>
          <p:cNvSpPr/>
          <p:nvPr/>
        </p:nvSpPr>
        <p:spPr bwMode="auto">
          <a:xfrm>
            <a:off x="7393781" y="3178968"/>
            <a:ext cx="294681" cy="169665"/>
          </a:xfrm>
          <a:custGeom>
            <a:avLst/>
            <a:gdLst/>
            <a:ahLst/>
            <a:cxnLst/>
            <a:rect l="0" t="0" r="0" b="0"/>
            <a:pathLst>
              <a:path w="294681" h="169665">
                <a:moveTo>
                  <a:pt x="26789" y="17860"/>
                </a:moveTo>
                <a:lnTo>
                  <a:pt x="17860" y="26789"/>
                </a:lnTo>
                <a:lnTo>
                  <a:pt x="17860" y="26789"/>
                </a:lnTo>
                <a:lnTo>
                  <a:pt x="8930" y="35719"/>
                </a:lnTo>
                <a:lnTo>
                  <a:pt x="0" y="44649"/>
                </a:lnTo>
                <a:lnTo>
                  <a:pt x="0" y="62508"/>
                </a:lnTo>
                <a:lnTo>
                  <a:pt x="0" y="80368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42875"/>
                </a:lnTo>
                <a:lnTo>
                  <a:pt x="8930" y="125016"/>
                </a:lnTo>
                <a:lnTo>
                  <a:pt x="17860" y="116086"/>
                </a:lnTo>
                <a:lnTo>
                  <a:pt x="26789" y="89297"/>
                </a:lnTo>
                <a:lnTo>
                  <a:pt x="44649" y="71438"/>
                </a:lnTo>
                <a:lnTo>
                  <a:pt x="53578" y="44649"/>
                </a:lnTo>
                <a:lnTo>
                  <a:pt x="80367" y="26789"/>
                </a:lnTo>
                <a:lnTo>
                  <a:pt x="89297" y="8930"/>
                </a:lnTo>
                <a:lnTo>
                  <a:pt x="107157" y="0"/>
                </a:lnTo>
                <a:lnTo>
                  <a:pt x="116086" y="8930"/>
                </a:lnTo>
                <a:lnTo>
                  <a:pt x="125016" y="17860"/>
                </a:lnTo>
                <a:lnTo>
                  <a:pt x="125016" y="35719"/>
                </a:lnTo>
                <a:lnTo>
                  <a:pt x="125016" y="53578"/>
                </a:lnTo>
                <a:lnTo>
                  <a:pt x="125016" y="80368"/>
                </a:lnTo>
                <a:lnTo>
                  <a:pt x="116086" y="98227"/>
                </a:lnTo>
                <a:lnTo>
                  <a:pt x="116086" y="116086"/>
                </a:lnTo>
                <a:lnTo>
                  <a:pt x="116086" y="125016"/>
                </a:lnTo>
                <a:lnTo>
                  <a:pt x="116086" y="133946"/>
                </a:lnTo>
                <a:lnTo>
                  <a:pt x="116086" y="133946"/>
                </a:lnTo>
                <a:lnTo>
                  <a:pt x="125016" y="133946"/>
                </a:lnTo>
                <a:lnTo>
                  <a:pt x="133946" y="125016"/>
                </a:lnTo>
                <a:lnTo>
                  <a:pt x="142875" y="116086"/>
                </a:lnTo>
                <a:lnTo>
                  <a:pt x="160735" y="98227"/>
                </a:lnTo>
                <a:lnTo>
                  <a:pt x="178594" y="71438"/>
                </a:lnTo>
                <a:lnTo>
                  <a:pt x="196453" y="53578"/>
                </a:lnTo>
                <a:lnTo>
                  <a:pt x="214313" y="44649"/>
                </a:lnTo>
                <a:lnTo>
                  <a:pt x="223242" y="35719"/>
                </a:lnTo>
                <a:lnTo>
                  <a:pt x="223242" y="44649"/>
                </a:lnTo>
                <a:lnTo>
                  <a:pt x="223242" y="53578"/>
                </a:lnTo>
                <a:lnTo>
                  <a:pt x="223242" y="62508"/>
                </a:lnTo>
                <a:lnTo>
                  <a:pt x="223242" y="80368"/>
                </a:lnTo>
                <a:lnTo>
                  <a:pt x="214313" y="107157"/>
                </a:lnTo>
                <a:lnTo>
                  <a:pt x="214313" y="125016"/>
                </a:lnTo>
                <a:lnTo>
                  <a:pt x="223242" y="142875"/>
                </a:lnTo>
                <a:lnTo>
                  <a:pt x="223242" y="151805"/>
                </a:lnTo>
                <a:lnTo>
                  <a:pt x="232172" y="160735"/>
                </a:lnTo>
                <a:lnTo>
                  <a:pt x="241102" y="169664"/>
                </a:lnTo>
                <a:lnTo>
                  <a:pt x="250032" y="169664"/>
                </a:lnTo>
                <a:lnTo>
                  <a:pt x="267891" y="160735"/>
                </a:lnTo>
                <a:lnTo>
                  <a:pt x="285750" y="142875"/>
                </a:lnTo>
                <a:lnTo>
                  <a:pt x="294680" y="125016"/>
                </a:lnTo>
                <a:lnTo>
                  <a:pt x="294680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25" name="Freeform 17424"/>
          <p:cNvSpPr/>
          <p:nvPr/>
        </p:nvSpPr>
        <p:spPr bwMode="auto">
          <a:xfrm>
            <a:off x="7670602" y="3205757"/>
            <a:ext cx="98227" cy="116087"/>
          </a:xfrm>
          <a:custGeom>
            <a:avLst/>
            <a:gdLst/>
            <a:ahLst/>
            <a:cxnLst/>
            <a:rect l="0" t="0" r="0" b="0"/>
            <a:pathLst>
              <a:path w="98227" h="116087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17859" y="35719"/>
                </a:lnTo>
                <a:lnTo>
                  <a:pt x="35718" y="35719"/>
                </a:lnTo>
                <a:lnTo>
                  <a:pt x="44648" y="35719"/>
                </a:lnTo>
                <a:lnTo>
                  <a:pt x="62507" y="35719"/>
                </a:lnTo>
                <a:lnTo>
                  <a:pt x="71437" y="35719"/>
                </a:lnTo>
                <a:lnTo>
                  <a:pt x="80367" y="26789"/>
                </a:lnTo>
                <a:lnTo>
                  <a:pt x="98226" y="17860"/>
                </a:lnTo>
                <a:lnTo>
                  <a:pt x="98226" y="8930"/>
                </a:lnTo>
                <a:lnTo>
                  <a:pt x="98226" y="8930"/>
                </a:lnTo>
                <a:lnTo>
                  <a:pt x="89296" y="0"/>
                </a:lnTo>
                <a:lnTo>
                  <a:pt x="80367" y="0"/>
                </a:lnTo>
                <a:lnTo>
                  <a:pt x="71437" y="0"/>
                </a:lnTo>
                <a:lnTo>
                  <a:pt x="53578" y="8930"/>
                </a:lnTo>
                <a:lnTo>
                  <a:pt x="35718" y="26789"/>
                </a:lnTo>
                <a:lnTo>
                  <a:pt x="26789" y="44649"/>
                </a:lnTo>
                <a:lnTo>
                  <a:pt x="26789" y="62508"/>
                </a:lnTo>
                <a:lnTo>
                  <a:pt x="26789" y="80368"/>
                </a:lnTo>
                <a:lnTo>
                  <a:pt x="26789" y="89297"/>
                </a:lnTo>
                <a:lnTo>
                  <a:pt x="26789" y="107157"/>
                </a:lnTo>
                <a:lnTo>
                  <a:pt x="35718" y="107157"/>
                </a:lnTo>
                <a:lnTo>
                  <a:pt x="53578" y="116086"/>
                </a:lnTo>
                <a:lnTo>
                  <a:pt x="62507" y="116086"/>
                </a:lnTo>
                <a:lnTo>
                  <a:pt x="80367" y="107157"/>
                </a:lnTo>
                <a:lnTo>
                  <a:pt x="98226" y="89297"/>
                </a:lnTo>
                <a:lnTo>
                  <a:pt x="98226" y="8929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26" name="Freeform 17425"/>
          <p:cNvSpPr/>
          <p:nvPr/>
        </p:nvSpPr>
        <p:spPr bwMode="auto">
          <a:xfrm>
            <a:off x="7875984" y="3116461"/>
            <a:ext cx="267892" cy="276821"/>
          </a:xfrm>
          <a:custGeom>
            <a:avLst/>
            <a:gdLst/>
            <a:ahLst/>
            <a:cxnLst/>
            <a:rect l="0" t="0" r="0" b="0"/>
            <a:pathLst>
              <a:path w="267892" h="276821">
                <a:moveTo>
                  <a:pt x="44649" y="35718"/>
                </a:moveTo>
                <a:lnTo>
                  <a:pt x="44649" y="35718"/>
                </a:lnTo>
                <a:lnTo>
                  <a:pt x="35719" y="44648"/>
                </a:lnTo>
                <a:lnTo>
                  <a:pt x="35719" y="53578"/>
                </a:lnTo>
                <a:lnTo>
                  <a:pt x="35719" y="71437"/>
                </a:lnTo>
                <a:lnTo>
                  <a:pt x="26789" y="98226"/>
                </a:lnTo>
                <a:lnTo>
                  <a:pt x="35719" y="116085"/>
                </a:lnTo>
                <a:lnTo>
                  <a:pt x="26789" y="142875"/>
                </a:lnTo>
                <a:lnTo>
                  <a:pt x="26789" y="169664"/>
                </a:lnTo>
                <a:lnTo>
                  <a:pt x="26789" y="196453"/>
                </a:lnTo>
                <a:lnTo>
                  <a:pt x="26789" y="223242"/>
                </a:lnTo>
                <a:lnTo>
                  <a:pt x="26789" y="241101"/>
                </a:lnTo>
                <a:lnTo>
                  <a:pt x="26789" y="258960"/>
                </a:lnTo>
                <a:lnTo>
                  <a:pt x="26789" y="267890"/>
                </a:lnTo>
                <a:lnTo>
                  <a:pt x="17860" y="276820"/>
                </a:lnTo>
                <a:lnTo>
                  <a:pt x="17860" y="276820"/>
                </a:lnTo>
                <a:lnTo>
                  <a:pt x="8930" y="267890"/>
                </a:lnTo>
                <a:lnTo>
                  <a:pt x="0" y="250031"/>
                </a:lnTo>
                <a:lnTo>
                  <a:pt x="0" y="223242"/>
                </a:lnTo>
                <a:lnTo>
                  <a:pt x="0" y="196453"/>
                </a:lnTo>
                <a:lnTo>
                  <a:pt x="8930" y="151804"/>
                </a:lnTo>
                <a:lnTo>
                  <a:pt x="8930" y="116085"/>
                </a:lnTo>
                <a:lnTo>
                  <a:pt x="26789" y="80367"/>
                </a:lnTo>
                <a:lnTo>
                  <a:pt x="44649" y="53578"/>
                </a:lnTo>
                <a:lnTo>
                  <a:pt x="71438" y="26789"/>
                </a:lnTo>
                <a:lnTo>
                  <a:pt x="98227" y="8929"/>
                </a:lnTo>
                <a:lnTo>
                  <a:pt x="133946" y="0"/>
                </a:lnTo>
                <a:lnTo>
                  <a:pt x="160735" y="0"/>
                </a:lnTo>
                <a:lnTo>
                  <a:pt x="196454" y="0"/>
                </a:lnTo>
                <a:lnTo>
                  <a:pt x="223243" y="8929"/>
                </a:lnTo>
                <a:lnTo>
                  <a:pt x="250032" y="17859"/>
                </a:lnTo>
                <a:lnTo>
                  <a:pt x="267891" y="35718"/>
                </a:lnTo>
                <a:lnTo>
                  <a:pt x="267891" y="53578"/>
                </a:lnTo>
                <a:lnTo>
                  <a:pt x="250032" y="71437"/>
                </a:lnTo>
                <a:lnTo>
                  <a:pt x="223243" y="80367"/>
                </a:lnTo>
                <a:lnTo>
                  <a:pt x="187524" y="98226"/>
                </a:lnTo>
                <a:lnTo>
                  <a:pt x="151805" y="98226"/>
                </a:lnTo>
                <a:lnTo>
                  <a:pt x="116086" y="107156"/>
                </a:lnTo>
                <a:lnTo>
                  <a:pt x="89297" y="107156"/>
                </a:lnTo>
                <a:lnTo>
                  <a:pt x="71438" y="107156"/>
                </a:lnTo>
                <a:lnTo>
                  <a:pt x="62508" y="98226"/>
                </a:lnTo>
                <a:lnTo>
                  <a:pt x="71438" y="89296"/>
                </a:lnTo>
                <a:lnTo>
                  <a:pt x="71438" y="8929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27" name="Freeform 17426"/>
          <p:cNvSpPr/>
          <p:nvPr/>
        </p:nvSpPr>
        <p:spPr bwMode="auto">
          <a:xfrm>
            <a:off x="8170664" y="3089671"/>
            <a:ext cx="178594" cy="133947"/>
          </a:xfrm>
          <a:custGeom>
            <a:avLst/>
            <a:gdLst/>
            <a:ahLst/>
            <a:cxnLst/>
            <a:rect l="0" t="0" r="0" b="0"/>
            <a:pathLst>
              <a:path w="178594" h="133947">
                <a:moveTo>
                  <a:pt x="0" y="8930"/>
                </a:moveTo>
                <a:lnTo>
                  <a:pt x="0" y="8930"/>
                </a:lnTo>
                <a:lnTo>
                  <a:pt x="0" y="17860"/>
                </a:lnTo>
                <a:lnTo>
                  <a:pt x="0" y="26790"/>
                </a:lnTo>
                <a:lnTo>
                  <a:pt x="0" y="35719"/>
                </a:lnTo>
                <a:lnTo>
                  <a:pt x="8930" y="44649"/>
                </a:lnTo>
                <a:lnTo>
                  <a:pt x="8930" y="62508"/>
                </a:lnTo>
                <a:lnTo>
                  <a:pt x="17859" y="80368"/>
                </a:lnTo>
                <a:lnTo>
                  <a:pt x="17859" y="89297"/>
                </a:lnTo>
                <a:lnTo>
                  <a:pt x="26788" y="107157"/>
                </a:lnTo>
                <a:lnTo>
                  <a:pt x="26788" y="116086"/>
                </a:lnTo>
                <a:lnTo>
                  <a:pt x="26788" y="125016"/>
                </a:lnTo>
                <a:lnTo>
                  <a:pt x="26788" y="133946"/>
                </a:lnTo>
                <a:lnTo>
                  <a:pt x="26788" y="133946"/>
                </a:lnTo>
                <a:lnTo>
                  <a:pt x="26788" y="133946"/>
                </a:lnTo>
                <a:lnTo>
                  <a:pt x="26788" y="125016"/>
                </a:lnTo>
                <a:lnTo>
                  <a:pt x="35718" y="107157"/>
                </a:lnTo>
                <a:lnTo>
                  <a:pt x="44648" y="89297"/>
                </a:lnTo>
                <a:lnTo>
                  <a:pt x="53577" y="62508"/>
                </a:lnTo>
                <a:lnTo>
                  <a:pt x="71437" y="44649"/>
                </a:lnTo>
                <a:lnTo>
                  <a:pt x="89296" y="26790"/>
                </a:lnTo>
                <a:lnTo>
                  <a:pt x="107156" y="17860"/>
                </a:lnTo>
                <a:lnTo>
                  <a:pt x="133945" y="8930"/>
                </a:lnTo>
                <a:lnTo>
                  <a:pt x="151804" y="8930"/>
                </a:lnTo>
                <a:lnTo>
                  <a:pt x="160734" y="0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28" name="Freeform 17427"/>
          <p:cNvSpPr/>
          <p:nvPr/>
        </p:nvSpPr>
        <p:spPr bwMode="auto">
          <a:xfrm>
            <a:off x="8286749" y="3107531"/>
            <a:ext cx="107157" cy="107157"/>
          </a:xfrm>
          <a:custGeom>
            <a:avLst/>
            <a:gdLst/>
            <a:ahLst/>
            <a:cxnLst/>
            <a:rect l="0" t="0" r="0" b="0"/>
            <a:pathLst>
              <a:path w="107157" h="107157">
                <a:moveTo>
                  <a:pt x="53578" y="26789"/>
                </a:moveTo>
                <a:lnTo>
                  <a:pt x="44649" y="26789"/>
                </a:lnTo>
                <a:lnTo>
                  <a:pt x="26789" y="35719"/>
                </a:lnTo>
                <a:lnTo>
                  <a:pt x="1786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8930" y="107156"/>
                </a:lnTo>
                <a:lnTo>
                  <a:pt x="26789" y="107156"/>
                </a:lnTo>
                <a:lnTo>
                  <a:pt x="44649" y="107156"/>
                </a:lnTo>
                <a:lnTo>
                  <a:pt x="62508" y="107156"/>
                </a:lnTo>
                <a:lnTo>
                  <a:pt x="80367" y="107156"/>
                </a:lnTo>
                <a:lnTo>
                  <a:pt x="98227" y="89297"/>
                </a:lnTo>
                <a:lnTo>
                  <a:pt x="107156" y="80367"/>
                </a:lnTo>
                <a:lnTo>
                  <a:pt x="107156" y="62508"/>
                </a:lnTo>
                <a:lnTo>
                  <a:pt x="98227" y="44648"/>
                </a:lnTo>
                <a:lnTo>
                  <a:pt x="98227" y="26789"/>
                </a:lnTo>
                <a:lnTo>
                  <a:pt x="80367" y="17859"/>
                </a:lnTo>
                <a:lnTo>
                  <a:pt x="71438" y="8930"/>
                </a:lnTo>
                <a:lnTo>
                  <a:pt x="62508" y="0"/>
                </a:lnTo>
                <a:lnTo>
                  <a:pt x="62508" y="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29" name="Freeform 17428"/>
          <p:cNvSpPr/>
          <p:nvPr/>
        </p:nvSpPr>
        <p:spPr bwMode="auto">
          <a:xfrm>
            <a:off x="8420695" y="3098601"/>
            <a:ext cx="44649" cy="125017"/>
          </a:xfrm>
          <a:custGeom>
            <a:avLst/>
            <a:gdLst/>
            <a:ahLst/>
            <a:cxnLst/>
            <a:rect l="0" t="0" r="0" b="0"/>
            <a:pathLst>
              <a:path w="44649" h="125017">
                <a:moveTo>
                  <a:pt x="35718" y="8930"/>
                </a:moveTo>
                <a:lnTo>
                  <a:pt x="35718" y="8930"/>
                </a:lnTo>
                <a:lnTo>
                  <a:pt x="35718" y="0"/>
                </a:lnTo>
                <a:lnTo>
                  <a:pt x="35718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59" y="17860"/>
                </a:lnTo>
                <a:lnTo>
                  <a:pt x="17859" y="35719"/>
                </a:lnTo>
                <a:lnTo>
                  <a:pt x="8929" y="53578"/>
                </a:lnTo>
                <a:lnTo>
                  <a:pt x="0" y="71438"/>
                </a:lnTo>
                <a:lnTo>
                  <a:pt x="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8929" y="125016"/>
                </a:lnTo>
                <a:lnTo>
                  <a:pt x="17859" y="125016"/>
                </a:lnTo>
                <a:lnTo>
                  <a:pt x="26789" y="125016"/>
                </a:lnTo>
                <a:lnTo>
                  <a:pt x="35718" y="125016"/>
                </a:lnTo>
                <a:lnTo>
                  <a:pt x="44648" y="116086"/>
                </a:lnTo>
                <a:lnTo>
                  <a:pt x="44648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30" name="Freeform 17429"/>
          <p:cNvSpPr/>
          <p:nvPr/>
        </p:nvSpPr>
        <p:spPr bwMode="auto">
          <a:xfrm>
            <a:off x="8465343" y="3107531"/>
            <a:ext cx="98228" cy="107157"/>
          </a:xfrm>
          <a:custGeom>
            <a:avLst/>
            <a:gdLst/>
            <a:ahLst/>
            <a:cxnLst/>
            <a:rect l="0" t="0" r="0" b="0"/>
            <a:pathLst>
              <a:path w="98228" h="107157">
                <a:moveTo>
                  <a:pt x="0" y="35719"/>
                </a:moveTo>
                <a:lnTo>
                  <a:pt x="8930" y="35719"/>
                </a:lnTo>
                <a:lnTo>
                  <a:pt x="8930" y="44648"/>
                </a:lnTo>
                <a:lnTo>
                  <a:pt x="8930" y="44648"/>
                </a:lnTo>
                <a:lnTo>
                  <a:pt x="17859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53578" y="35719"/>
                </a:lnTo>
                <a:lnTo>
                  <a:pt x="62508" y="35719"/>
                </a:lnTo>
                <a:lnTo>
                  <a:pt x="71437" y="26789"/>
                </a:lnTo>
                <a:lnTo>
                  <a:pt x="80367" y="26789"/>
                </a:lnTo>
                <a:lnTo>
                  <a:pt x="89297" y="17859"/>
                </a:lnTo>
                <a:lnTo>
                  <a:pt x="89297" y="8930"/>
                </a:lnTo>
                <a:lnTo>
                  <a:pt x="80367" y="0"/>
                </a:lnTo>
                <a:lnTo>
                  <a:pt x="62508" y="0"/>
                </a:lnTo>
                <a:lnTo>
                  <a:pt x="53578" y="8930"/>
                </a:lnTo>
                <a:lnTo>
                  <a:pt x="35719" y="8930"/>
                </a:lnTo>
                <a:lnTo>
                  <a:pt x="26789" y="26789"/>
                </a:lnTo>
                <a:lnTo>
                  <a:pt x="17859" y="44648"/>
                </a:lnTo>
                <a:lnTo>
                  <a:pt x="8930" y="62508"/>
                </a:lnTo>
                <a:lnTo>
                  <a:pt x="8930" y="80367"/>
                </a:lnTo>
                <a:lnTo>
                  <a:pt x="17859" y="89297"/>
                </a:lnTo>
                <a:lnTo>
                  <a:pt x="17859" y="107156"/>
                </a:lnTo>
                <a:lnTo>
                  <a:pt x="35719" y="107156"/>
                </a:lnTo>
                <a:lnTo>
                  <a:pt x="44648" y="107156"/>
                </a:lnTo>
                <a:lnTo>
                  <a:pt x="53578" y="107156"/>
                </a:lnTo>
                <a:lnTo>
                  <a:pt x="62508" y="107156"/>
                </a:lnTo>
                <a:lnTo>
                  <a:pt x="80367" y="98226"/>
                </a:lnTo>
                <a:lnTo>
                  <a:pt x="89297" y="80367"/>
                </a:lnTo>
                <a:lnTo>
                  <a:pt x="98227" y="71437"/>
                </a:lnTo>
                <a:lnTo>
                  <a:pt x="98227" y="7143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31" name="Freeform 17430"/>
          <p:cNvSpPr/>
          <p:nvPr/>
        </p:nvSpPr>
        <p:spPr bwMode="auto">
          <a:xfrm>
            <a:off x="8554640" y="3089671"/>
            <a:ext cx="89298" cy="98228"/>
          </a:xfrm>
          <a:custGeom>
            <a:avLst/>
            <a:gdLst/>
            <a:ahLst/>
            <a:cxnLst/>
            <a:rect l="0" t="0" r="0" b="0"/>
            <a:pathLst>
              <a:path w="89298" h="98228">
                <a:moveTo>
                  <a:pt x="80367" y="0"/>
                </a:moveTo>
                <a:lnTo>
                  <a:pt x="80367" y="0"/>
                </a:lnTo>
                <a:lnTo>
                  <a:pt x="71437" y="0"/>
                </a:lnTo>
                <a:lnTo>
                  <a:pt x="71437" y="0"/>
                </a:lnTo>
                <a:lnTo>
                  <a:pt x="62508" y="0"/>
                </a:lnTo>
                <a:lnTo>
                  <a:pt x="53578" y="0"/>
                </a:lnTo>
                <a:lnTo>
                  <a:pt x="44648" y="8930"/>
                </a:lnTo>
                <a:lnTo>
                  <a:pt x="44648" y="17860"/>
                </a:lnTo>
                <a:lnTo>
                  <a:pt x="44648" y="17860"/>
                </a:lnTo>
                <a:lnTo>
                  <a:pt x="53578" y="26790"/>
                </a:lnTo>
                <a:lnTo>
                  <a:pt x="62508" y="35719"/>
                </a:lnTo>
                <a:lnTo>
                  <a:pt x="62508" y="44649"/>
                </a:lnTo>
                <a:lnTo>
                  <a:pt x="71437" y="53579"/>
                </a:lnTo>
                <a:lnTo>
                  <a:pt x="80367" y="62508"/>
                </a:lnTo>
                <a:lnTo>
                  <a:pt x="80367" y="71438"/>
                </a:lnTo>
                <a:lnTo>
                  <a:pt x="89297" y="80368"/>
                </a:lnTo>
                <a:lnTo>
                  <a:pt x="80367" y="89297"/>
                </a:lnTo>
                <a:lnTo>
                  <a:pt x="80367" y="98227"/>
                </a:lnTo>
                <a:lnTo>
                  <a:pt x="71437" y="98227"/>
                </a:lnTo>
                <a:lnTo>
                  <a:pt x="53578" y="98227"/>
                </a:lnTo>
                <a:lnTo>
                  <a:pt x="35719" y="98227"/>
                </a:lnTo>
                <a:lnTo>
                  <a:pt x="26789" y="98227"/>
                </a:lnTo>
                <a:lnTo>
                  <a:pt x="8930" y="98227"/>
                </a:lnTo>
                <a:lnTo>
                  <a:pt x="0" y="89297"/>
                </a:lnTo>
                <a:lnTo>
                  <a:pt x="0" y="8929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32" name="Freeform 17431"/>
          <p:cNvSpPr/>
          <p:nvPr/>
        </p:nvSpPr>
        <p:spPr bwMode="auto">
          <a:xfrm>
            <a:off x="8643937" y="3071812"/>
            <a:ext cx="35719" cy="116087"/>
          </a:xfrm>
          <a:custGeom>
            <a:avLst/>
            <a:gdLst/>
            <a:ahLst/>
            <a:cxnLst/>
            <a:rect l="0" t="0" r="0" b="0"/>
            <a:pathLst>
              <a:path w="35719" h="116087">
                <a:moveTo>
                  <a:pt x="26789" y="8930"/>
                </a:moveTo>
                <a:lnTo>
                  <a:pt x="26789" y="8930"/>
                </a:lnTo>
                <a:lnTo>
                  <a:pt x="26789" y="8930"/>
                </a:lnTo>
                <a:lnTo>
                  <a:pt x="35718" y="0"/>
                </a:lnTo>
                <a:lnTo>
                  <a:pt x="35718" y="0"/>
                </a:lnTo>
                <a:lnTo>
                  <a:pt x="35718" y="8930"/>
                </a:lnTo>
                <a:lnTo>
                  <a:pt x="35718" y="8930"/>
                </a:lnTo>
                <a:lnTo>
                  <a:pt x="35718" y="17859"/>
                </a:lnTo>
                <a:lnTo>
                  <a:pt x="35718" y="17859"/>
                </a:lnTo>
                <a:lnTo>
                  <a:pt x="35718" y="26789"/>
                </a:lnTo>
                <a:lnTo>
                  <a:pt x="35718" y="44649"/>
                </a:lnTo>
                <a:lnTo>
                  <a:pt x="35718" y="53578"/>
                </a:lnTo>
                <a:lnTo>
                  <a:pt x="35718" y="62508"/>
                </a:lnTo>
                <a:lnTo>
                  <a:pt x="35718" y="71438"/>
                </a:lnTo>
                <a:lnTo>
                  <a:pt x="35718" y="80367"/>
                </a:lnTo>
                <a:lnTo>
                  <a:pt x="35718" y="89297"/>
                </a:lnTo>
                <a:lnTo>
                  <a:pt x="26789" y="98227"/>
                </a:lnTo>
                <a:lnTo>
                  <a:pt x="17859" y="107156"/>
                </a:lnTo>
                <a:lnTo>
                  <a:pt x="8929" y="116086"/>
                </a:lnTo>
                <a:lnTo>
                  <a:pt x="0" y="116086"/>
                </a:lnTo>
                <a:lnTo>
                  <a:pt x="0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33" name="Freeform 17432"/>
          <p:cNvSpPr/>
          <p:nvPr/>
        </p:nvSpPr>
        <p:spPr bwMode="auto">
          <a:xfrm>
            <a:off x="5509617" y="3527226"/>
            <a:ext cx="250032" cy="89298"/>
          </a:xfrm>
          <a:custGeom>
            <a:avLst/>
            <a:gdLst/>
            <a:ahLst/>
            <a:cxnLst/>
            <a:rect l="0" t="0" r="0" b="0"/>
            <a:pathLst>
              <a:path w="250032" h="8929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8930" y="80367"/>
                </a:lnTo>
                <a:lnTo>
                  <a:pt x="17860" y="89297"/>
                </a:lnTo>
                <a:lnTo>
                  <a:pt x="26789" y="89297"/>
                </a:lnTo>
                <a:lnTo>
                  <a:pt x="44649" y="89297"/>
                </a:lnTo>
                <a:lnTo>
                  <a:pt x="62508" y="80367"/>
                </a:lnTo>
                <a:lnTo>
                  <a:pt x="89297" y="62508"/>
                </a:lnTo>
                <a:lnTo>
                  <a:pt x="116086" y="44649"/>
                </a:lnTo>
                <a:lnTo>
                  <a:pt x="142875" y="26789"/>
                </a:lnTo>
                <a:lnTo>
                  <a:pt x="178594" y="8930"/>
                </a:lnTo>
                <a:lnTo>
                  <a:pt x="205383" y="0"/>
                </a:lnTo>
                <a:lnTo>
                  <a:pt x="232172" y="0"/>
                </a:lnTo>
                <a:lnTo>
                  <a:pt x="250031" y="0"/>
                </a:lnTo>
                <a:lnTo>
                  <a:pt x="250031" y="8930"/>
                </a:lnTo>
                <a:lnTo>
                  <a:pt x="250031" y="17860"/>
                </a:lnTo>
                <a:lnTo>
                  <a:pt x="241102" y="26789"/>
                </a:lnTo>
                <a:lnTo>
                  <a:pt x="232172" y="44649"/>
                </a:lnTo>
                <a:lnTo>
                  <a:pt x="223242" y="53578"/>
                </a:lnTo>
                <a:lnTo>
                  <a:pt x="205383" y="62508"/>
                </a:lnTo>
                <a:lnTo>
                  <a:pt x="196453" y="62508"/>
                </a:lnTo>
                <a:lnTo>
                  <a:pt x="187524" y="62508"/>
                </a:lnTo>
                <a:lnTo>
                  <a:pt x="187524" y="62508"/>
                </a:lnTo>
                <a:lnTo>
                  <a:pt x="178594" y="44649"/>
                </a:lnTo>
                <a:lnTo>
                  <a:pt x="178594" y="446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34" name="Freeform 17433"/>
          <p:cNvSpPr/>
          <p:nvPr/>
        </p:nvSpPr>
        <p:spPr bwMode="auto">
          <a:xfrm>
            <a:off x="5581055" y="3402211"/>
            <a:ext cx="80368" cy="26790"/>
          </a:xfrm>
          <a:custGeom>
            <a:avLst/>
            <a:gdLst/>
            <a:ahLst/>
            <a:cxnLst/>
            <a:rect l="0" t="0" r="0" b="0"/>
            <a:pathLst>
              <a:path w="80368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8929" y="17859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44648" y="0"/>
                </a:lnTo>
                <a:lnTo>
                  <a:pt x="62508" y="8929"/>
                </a:lnTo>
                <a:lnTo>
                  <a:pt x="80367" y="8929"/>
                </a:lnTo>
                <a:lnTo>
                  <a:pt x="80367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35" name="Freeform 17434"/>
          <p:cNvSpPr/>
          <p:nvPr/>
        </p:nvSpPr>
        <p:spPr bwMode="auto">
          <a:xfrm>
            <a:off x="5947172" y="3464718"/>
            <a:ext cx="196454" cy="125017"/>
          </a:xfrm>
          <a:custGeom>
            <a:avLst/>
            <a:gdLst/>
            <a:ahLst/>
            <a:cxnLst/>
            <a:rect l="0" t="0" r="0" b="0"/>
            <a:pathLst>
              <a:path w="196454" h="12501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17859" y="35719"/>
                </a:lnTo>
                <a:lnTo>
                  <a:pt x="17859" y="44649"/>
                </a:lnTo>
                <a:lnTo>
                  <a:pt x="26789" y="62508"/>
                </a:lnTo>
                <a:lnTo>
                  <a:pt x="26789" y="80368"/>
                </a:lnTo>
                <a:lnTo>
                  <a:pt x="26789" y="98227"/>
                </a:lnTo>
                <a:lnTo>
                  <a:pt x="26789" y="107157"/>
                </a:lnTo>
                <a:lnTo>
                  <a:pt x="26789" y="116086"/>
                </a:lnTo>
                <a:lnTo>
                  <a:pt x="35719" y="125016"/>
                </a:lnTo>
                <a:lnTo>
                  <a:pt x="35719" y="116086"/>
                </a:lnTo>
                <a:lnTo>
                  <a:pt x="44648" y="107157"/>
                </a:lnTo>
                <a:lnTo>
                  <a:pt x="53578" y="98227"/>
                </a:lnTo>
                <a:lnTo>
                  <a:pt x="62508" y="71438"/>
                </a:lnTo>
                <a:lnTo>
                  <a:pt x="80367" y="53578"/>
                </a:lnTo>
                <a:lnTo>
                  <a:pt x="98226" y="35719"/>
                </a:lnTo>
                <a:lnTo>
                  <a:pt x="116086" y="17860"/>
                </a:lnTo>
                <a:lnTo>
                  <a:pt x="133945" y="0"/>
                </a:lnTo>
                <a:lnTo>
                  <a:pt x="151805" y="0"/>
                </a:lnTo>
                <a:lnTo>
                  <a:pt x="160734" y="0"/>
                </a:lnTo>
                <a:lnTo>
                  <a:pt x="178594" y="0"/>
                </a:lnTo>
                <a:lnTo>
                  <a:pt x="187523" y="8930"/>
                </a:lnTo>
                <a:lnTo>
                  <a:pt x="196453" y="8930"/>
                </a:lnTo>
                <a:lnTo>
                  <a:pt x="196453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36" name="Freeform 17435"/>
          <p:cNvSpPr/>
          <p:nvPr/>
        </p:nvSpPr>
        <p:spPr bwMode="auto">
          <a:xfrm>
            <a:off x="6134695" y="3482578"/>
            <a:ext cx="366119" cy="133946"/>
          </a:xfrm>
          <a:custGeom>
            <a:avLst/>
            <a:gdLst/>
            <a:ahLst/>
            <a:cxnLst/>
            <a:rect l="0" t="0" r="0" b="0"/>
            <a:pathLst>
              <a:path w="366119" h="133946">
                <a:moveTo>
                  <a:pt x="35719" y="0"/>
                </a:moveTo>
                <a:lnTo>
                  <a:pt x="35719" y="0"/>
                </a:lnTo>
                <a:lnTo>
                  <a:pt x="26789" y="8929"/>
                </a:lnTo>
                <a:lnTo>
                  <a:pt x="17860" y="17859"/>
                </a:lnTo>
                <a:lnTo>
                  <a:pt x="893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80367"/>
                </a:lnTo>
                <a:lnTo>
                  <a:pt x="0" y="98226"/>
                </a:lnTo>
                <a:lnTo>
                  <a:pt x="0" y="116086"/>
                </a:lnTo>
                <a:lnTo>
                  <a:pt x="8930" y="125015"/>
                </a:lnTo>
                <a:lnTo>
                  <a:pt x="17860" y="133945"/>
                </a:lnTo>
                <a:lnTo>
                  <a:pt x="35719" y="125015"/>
                </a:lnTo>
                <a:lnTo>
                  <a:pt x="44649" y="125015"/>
                </a:lnTo>
                <a:lnTo>
                  <a:pt x="62508" y="116086"/>
                </a:lnTo>
                <a:lnTo>
                  <a:pt x="80368" y="98226"/>
                </a:lnTo>
                <a:lnTo>
                  <a:pt x="89297" y="89297"/>
                </a:lnTo>
                <a:lnTo>
                  <a:pt x="98227" y="62508"/>
                </a:lnTo>
                <a:lnTo>
                  <a:pt x="107157" y="44648"/>
                </a:lnTo>
                <a:lnTo>
                  <a:pt x="116086" y="35718"/>
                </a:lnTo>
                <a:lnTo>
                  <a:pt x="116086" y="17859"/>
                </a:lnTo>
                <a:lnTo>
                  <a:pt x="125016" y="17859"/>
                </a:lnTo>
                <a:lnTo>
                  <a:pt x="116086" y="26789"/>
                </a:lnTo>
                <a:lnTo>
                  <a:pt x="116086" y="35718"/>
                </a:lnTo>
                <a:lnTo>
                  <a:pt x="116086" y="44648"/>
                </a:lnTo>
                <a:lnTo>
                  <a:pt x="116086" y="62508"/>
                </a:lnTo>
                <a:lnTo>
                  <a:pt x="116086" y="80367"/>
                </a:lnTo>
                <a:lnTo>
                  <a:pt x="116086" y="89297"/>
                </a:lnTo>
                <a:lnTo>
                  <a:pt x="116086" y="107156"/>
                </a:lnTo>
                <a:lnTo>
                  <a:pt x="116086" y="116086"/>
                </a:lnTo>
                <a:lnTo>
                  <a:pt x="125016" y="116086"/>
                </a:lnTo>
                <a:lnTo>
                  <a:pt x="133946" y="125015"/>
                </a:lnTo>
                <a:lnTo>
                  <a:pt x="142875" y="116086"/>
                </a:lnTo>
                <a:lnTo>
                  <a:pt x="151805" y="116086"/>
                </a:lnTo>
                <a:lnTo>
                  <a:pt x="169664" y="107156"/>
                </a:lnTo>
                <a:lnTo>
                  <a:pt x="178594" y="89297"/>
                </a:lnTo>
                <a:lnTo>
                  <a:pt x="187524" y="71437"/>
                </a:lnTo>
                <a:lnTo>
                  <a:pt x="196453" y="62508"/>
                </a:lnTo>
                <a:lnTo>
                  <a:pt x="205383" y="44648"/>
                </a:lnTo>
                <a:lnTo>
                  <a:pt x="214313" y="44648"/>
                </a:lnTo>
                <a:lnTo>
                  <a:pt x="214313" y="44648"/>
                </a:lnTo>
                <a:lnTo>
                  <a:pt x="214313" y="53578"/>
                </a:lnTo>
                <a:lnTo>
                  <a:pt x="205383" y="62508"/>
                </a:lnTo>
                <a:lnTo>
                  <a:pt x="205383" y="80367"/>
                </a:lnTo>
                <a:lnTo>
                  <a:pt x="196453" y="89297"/>
                </a:lnTo>
                <a:lnTo>
                  <a:pt x="196453" y="107156"/>
                </a:lnTo>
                <a:lnTo>
                  <a:pt x="196453" y="116086"/>
                </a:lnTo>
                <a:lnTo>
                  <a:pt x="196453" y="125015"/>
                </a:lnTo>
                <a:lnTo>
                  <a:pt x="196453" y="133945"/>
                </a:lnTo>
                <a:lnTo>
                  <a:pt x="196453" y="133945"/>
                </a:lnTo>
                <a:lnTo>
                  <a:pt x="205383" y="133945"/>
                </a:lnTo>
                <a:lnTo>
                  <a:pt x="214313" y="125015"/>
                </a:lnTo>
                <a:lnTo>
                  <a:pt x="223243" y="107156"/>
                </a:lnTo>
                <a:lnTo>
                  <a:pt x="232172" y="89297"/>
                </a:lnTo>
                <a:lnTo>
                  <a:pt x="250032" y="71437"/>
                </a:lnTo>
                <a:lnTo>
                  <a:pt x="267891" y="62508"/>
                </a:lnTo>
                <a:lnTo>
                  <a:pt x="276821" y="44648"/>
                </a:lnTo>
                <a:lnTo>
                  <a:pt x="285750" y="44648"/>
                </a:lnTo>
                <a:lnTo>
                  <a:pt x="294680" y="44648"/>
                </a:lnTo>
                <a:lnTo>
                  <a:pt x="294680" y="53578"/>
                </a:lnTo>
                <a:lnTo>
                  <a:pt x="294680" y="62508"/>
                </a:lnTo>
                <a:lnTo>
                  <a:pt x="294680" y="80367"/>
                </a:lnTo>
                <a:lnTo>
                  <a:pt x="294680" y="98226"/>
                </a:lnTo>
                <a:lnTo>
                  <a:pt x="294680" y="107156"/>
                </a:lnTo>
                <a:lnTo>
                  <a:pt x="294680" y="116086"/>
                </a:lnTo>
                <a:lnTo>
                  <a:pt x="294680" y="125015"/>
                </a:lnTo>
                <a:lnTo>
                  <a:pt x="303610" y="125015"/>
                </a:lnTo>
                <a:lnTo>
                  <a:pt x="312539" y="125015"/>
                </a:lnTo>
                <a:lnTo>
                  <a:pt x="321469" y="125015"/>
                </a:lnTo>
                <a:lnTo>
                  <a:pt x="339328" y="116086"/>
                </a:lnTo>
                <a:lnTo>
                  <a:pt x="348258" y="107156"/>
                </a:lnTo>
                <a:lnTo>
                  <a:pt x="366118" y="98226"/>
                </a:lnTo>
                <a:lnTo>
                  <a:pt x="366118" y="9822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37" name="Freeform 17436"/>
          <p:cNvSpPr/>
          <p:nvPr/>
        </p:nvSpPr>
        <p:spPr bwMode="auto">
          <a:xfrm>
            <a:off x="6509742" y="3500437"/>
            <a:ext cx="160736" cy="125017"/>
          </a:xfrm>
          <a:custGeom>
            <a:avLst/>
            <a:gdLst/>
            <a:ahLst/>
            <a:cxnLst/>
            <a:rect l="0" t="0" r="0" b="0"/>
            <a:pathLst>
              <a:path w="160736" h="125017">
                <a:moveTo>
                  <a:pt x="8930" y="17859"/>
                </a:moveTo>
                <a:lnTo>
                  <a:pt x="8930" y="26789"/>
                </a:lnTo>
                <a:lnTo>
                  <a:pt x="8930" y="35719"/>
                </a:lnTo>
                <a:lnTo>
                  <a:pt x="8930" y="4464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0" y="98227"/>
                </a:lnTo>
                <a:lnTo>
                  <a:pt x="8930" y="107156"/>
                </a:lnTo>
                <a:lnTo>
                  <a:pt x="8930" y="116086"/>
                </a:lnTo>
                <a:lnTo>
                  <a:pt x="8930" y="125016"/>
                </a:lnTo>
                <a:lnTo>
                  <a:pt x="8930" y="125016"/>
                </a:lnTo>
                <a:lnTo>
                  <a:pt x="17860" y="116086"/>
                </a:lnTo>
                <a:lnTo>
                  <a:pt x="17860" y="107156"/>
                </a:lnTo>
                <a:lnTo>
                  <a:pt x="26789" y="89297"/>
                </a:lnTo>
                <a:lnTo>
                  <a:pt x="35719" y="71438"/>
                </a:lnTo>
                <a:lnTo>
                  <a:pt x="44649" y="53578"/>
                </a:lnTo>
                <a:lnTo>
                  <a:pt x="53578" y="26789"/>
                </a:lnTo>
                <a:lnTo>
                  <a:pt x="62508" y="8930"/>
                </a:lnTo>
                <a:lnTo>
                  <a:pt x="80367" y="8930"/>
                </a:lnTo>
                <a:lnTo>
                  <a:pt x="89297" y="0"/>
                </a:lnTo>
                <a:lnTo>
                  <a:pt x="98227" y="8930"/>
                </a:lnTo>
                <a:lnTo>
                  <a:pt x="107156" y="17859"/>
                </a:lnTo>
                <a:lnTo>
                  <a:pt x="107156" y="26789"/>
                </a:lnTo>
                <a:lnTo>
                  <a:pt x="116086" y="44649"/>
                </a:lnTo>
                <a:lnTo>
                  <a:pt x="116086" y="62508"/>
                </a:lnTo>
                <a:lnTo>
                  <a:pt x="116086" y="71438"/>
                </a:lnTo>
                <a:lnTo>
                  <a:pt x="116086" y="80367"/>
                </a:lnTo>
                <a:lnTo>
                  <a:pt x="116086" y="89297"/>
                </a:lnTo>
                <a:lnTo>
                  <a:pt x="116086" y="98227"/>
                </a:lnTo>
                <a:lnTo>
                  <a:pt x="125016" y="98227"/>
                </a:lnTo>
                <a:lnTo>
                  <a:pt x="133946" y="98227"/>
                </a:lnTo>
                <a:lnTo>
                  <a:pt x="151805" y="89297"/>
                </a:lnTo>
                <a:lnTo>
                  <a:pt x="160735" y="71438"/>
                </a:lnTo>
                <a:lnTo>
                  <a:pt x="160735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38" name="Freeform 17437"/>
          <p:cNvSpPr/>
          <p:nvPr/>
        </p:nvSpPr>
        <p:spPr bwMode="auto">
          <a:xfrm>
            <a:off x="6706195" y="3518296"/>
            <a:ext cx="26790" cy="89298"/>
          </a:xfrm>
          <a:custGeom>
            <a:avLst/>
            <a:gdLst/>
            <a:ahLst/>
            <a:cxnLst/>
            <a:rect l="0" t="0" r="0" b="0"/>
            <a:pathLst>
              <a:path w="26790" h="89298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44649"/>
                </a:lnTo>
                <a:lnTo>
                  <a:pt x="0" y="53579"/>
                </a:lnTo>
                <a:lnTo>
                  <a:pt x="8930" y="71438"/>
                </a:lnTo>
                <a:lnTo>
                  <a:pt x="8930" y="80368"/>
                </a:lnTo>
                <a:lnTo>
                  <a:pt x="17860" y="89297"/>
                </a:lnTo>
                <a:lnTo>
                  <a:pt x="26789" y="89297"/>
                </a:lnTo>
                <a:lnTo>
                  <a:pt x="26789" y="89297"/>
                </a:lnTo>
                <a:lnTo>
                  <a:pt x="26789" y="80368"/>
                </a:lnTo>
                <a:lnTo>
                  <a:pt x="26789" y="71438"/>
                </a:lnTo>
                <a:lnTo>
                  <a:pt x="26789" y="53579"/>
                </a:lnTo>
                <a:lnTo>
                  <a:pt x="26789" y="5357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39" name="Freeform 17438"/>
          <p:cNvSpPr/>
          <p:nvPr/>
        </p:nvSpPr>
        <p:spPr bwMode="auto">
          <a:xfrm>
            <a:off x="6706195" y="3437929"/>
            <a:ext cx="17861" cy="17861"/>
          </a:xfrm>
          <a:custGeom>
            <a:avLst/>
            <a:gdLst/>
            <a:ahLst/>
            <a:cxnLst/>
            <a:rect l="0" t="0" r="0" b="0"/>
            <a:pathLst>
              <a:path w="17861" h="1786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17860" y="17860"/>
                </a:lnTo>
                <a:lnTo>
                  <a:pt x="17860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40" name="Freeform 17439"/>
          <p:cNvSpPr/>
          <p:nvPr/>
        </p:nvSpPr>
        <p:spPr bwMode="auto">
          <a:xfrm>
            <a:off x="6795492" y="3509367"/>
            <a:ext cx="160736" cy="80368"/>
          </a:xfrm>
          <a:custGeom>
            <a:avLst/>
            <a:gdLst/>
            <a:ahLst/>
            <a:cxnLst/>
            <a:rect l="0" t="0" r="0" b="0"/>
            <a:pathLst>
              <a:path w="160736" h="8036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17860" y="71437"/>
                </a:lnTo>
                <a:lnTo>
                  <a:pt x="35719" y="62508"/>
                </a:lnTo>
                <a:lnTo>
                  <a:pt x="53578" y="53578"/>
                </a:lnTo>
                <a:lnTo>
                  <a:pt x="71438" y="35719"/>
                </a:lnTo>
                <a:lnTo>
                  <a:pt x="89297" y="26789"/>
                </a:lnTo>
                <a:lnTo>
                  <a:pt x="107156" y="17859"/>
                </a:lnTo>
                <a:lnTo>
                  <a:pt x="116086" y="17859"/>
                </a:lnTo>
                <a:lnTo>
                  <a:pt x="125016" y="26789"/>
                </a:lnTo>
                <a:lnTo>
                  <a:pt x="133946" y="26789"/>
                </a:lnTo>
                <a:lnTo>
                  <a:pt x="133946" y="44648"/>
                </a:lnTo>
                <a:lnTo>
                  <a:pt x="133946" y="53578"/>
                </a:lnTo>
                <a:lnTo>
                  <a:pt x="133946" y="62508"/>
                </a:lnTo>
                <a:lnTo>
                  <a:pt x="133946" y="71437"/>
                </a:lnTo>
                <a:lnTo>
                  <a:pt x="142875" y="80367"/>
                </a:lnTo>
                <a:lnTo>
                  <a:pt x="151805" y="80367"/>
                </a:lnTo>
                <a:lnTo>
                  <a:pt x="160735" y="80367"/>
                </a:lnTo>
                <a:lnTo>
                  <a:pt x="160735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41" name="Freeform 17440"/>
          <p:cNvSpPr/>
          <p:nvPr/>
        </p:nvSpPr>
        <p:spPr bwMode="auto">
          <a:xfrm>
            <a:off x="7000875" y="3518296"/>
            <a:ext cx="44649" cy="178595"/>
          </a:xfrm>
          <a:custGeom>
            <a:avLst/>
            <a:gdLst/>
            <a:ahLst/>
            <a:cxnLst/>
            <a:rect l="0" t="0" r="0" b="0"/>
            <a:pathLst>
              <a:path w="44649" h="178595">
                <a:moveTo>
                  <a:pt x="44648" y="8930"/>
                </a:moveTo>
                <a:lnTo>
                  <a:pt x="44648" y="0"/>
                </a:lnTo>
                <a:lnTo>
                  <a:pt x="44648" y="0"/>
                </a:lnTo>
                <a:lnTo>
                  <a:pt x="35719" y="0"/>
                </a:lnTo>
                <a:lnTo>
                  <a:pt x="26789" y="8930"/>
                </a:lnTo>
                <a:lnTo>
                  <a:pt x="17859" y="8930"/>
                </a:lnTo>
                <a:lnTo>
                  <a:pt x="8930" y="17860"/>
                </a:lnTo>
                <a:lnTo>
                  <a:pt x="0" y="26790"/>
                </a:lnTo>
                <a:lnTo>
                  <a:pt x="0" y="26790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17859" y="35719"/>
                </a:lnTo>
                <a:lnTo>
                  <a:pt x="26789" y="35719"/>
                </a:lnTo>
                <a:lnTo>
                  <a:pt x="35719" y="35719"/>
                </a:lnTo>
                <a:lnTo>
                  <a:pt x="35719" y="44649"/>
                </a:lnTo>
                <a:lnTo>
                  <a:pt x="35719" y="62508"/>
                </a:lnTo>
                <a:lnTo>
                  <a:pt x="35719" y="80368"/>
                </a:lnTo>
                <a:lnTo>
                  <a:pt x="35719" y="107157"/>
                </a:lnTo>
                <a:lnTo>
                  <a:pt x="35719" y="125016"/>
                </a:lnTo>
                <a:lnTo>
                  <a:pt x="35719" y="142875"/>
                </a:lnTo>
                <a:lnTo>
                  <a:pt x="35719" y="151805"/>
                </a:lnTo>
                <a:lnTo>
                  <a:pt x="26789" y="169665"/>
                </a:lnTo>
                <a:lnTo>
                  <a:pt x="26789" y="169665"/>
                </a:lnTo>
                <a:lnTo>
                  <a:pt x="26789" y="178594"/>
                </a:lnTo>
                <a:lnTo>
                  <a:pt x="26789" y="17859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42" name="Freeform 17441"/>
          <p:cNvSpPr/>
          <p:nvPr/>
        </p:nvSpPr>
        <p:spPr bwMode="auto">
          <a:xfrm>
            <a:off x="7313414" y="3411140"/>
            <a:ext cx="169665" cy="196454"/>
          </a:xfrm>
          <a:custGeom>
            <a:avLst/>
            <a:gdLst/>
            <a:ahLst/>
            <a:cxnLst/>
            <a:rect l="0" t="0" r="0" b="0"/>
            <a:pathLst>
              <a:path w="169665" h="196454">
                <a:moveTo>
                  <a:pt x="107156" y="26789"/>
                </a:moveTo>
                <a:lnTo>
                  <a:pt x="107156" y="17860"/>
                </a:lnTo>
                <a:lnTo>
                  <a:pt x="107156" y="17860"/>
                </a:lnTo>
                <a:lnTo>
                  <a:pt x="107156" y="8930"/>
                </a:lnTo>
                <a:lnTo>
                  <a:pt x="98227" y="0"/>
                </a:lnTo>
                <a:lnTo>
                  <a:pt x="98227" y="0"/>
                </a:lnTo>
                <a:lnTo>
                  <a:pt x="80367" y="0"/>
                </a:lnTo>
                <a:lnTo>
                  <a:pt x="62508" y="8930"/>
                </a:lnTo>
                <a:lnTo>
                  <a:pt x="35719" y="17860"/>
                </a:lnTo>
                <a:lnTo>
                  <a:pt x="17859" y="26789"/>
                </a:lnTo>
                <a:lnTo>
                  <a:pt x="8930" y="35719"/>
                </a:lnTo>
                <a:lnTo>
                  <a:pt x="0" y="44649"/>
                </a:lnTo>
                <a:lnTo>
                  <a:pt x="8930" y="53578"/>
                </a:lnTo>
                <a:lnTo>
                  <a:pt x="17859" y="62508"/>
                </a:lnTo>
                <a:lnTo>
                  <a:pt x="44649" y="71438"/>
                </a:lnTo>
                <a:lnTo>
                  <a:pt x="80367" y="89297"/>
                </a:lnTo>
                <a:lnTo>
                  <a:pt x="107156" y="107156"/>
                </a:lnTo>
                <a:lnTo>
                  <a:pt x="142875" y="125016"/>
                </a:lnTo>
                <a:lnTo>
                  <a:pt x="160734" y="142875"/>
                </a:lnTo>
                <a:lnTo>
                  <a:pt x="169664" y="160735"/>
                </a:lnTo>
                <a:lnTo>
                  <a:pt x="160734" y="178594"/>
                </a:lnTo>
                <a:lnTo>
                  <a:pt x="151805" y="187524"/>
                </a:lnTo>
                <a:lnTo>
                  <a:pt x="125016" y="196453"/>
                </a:lnTo>
                <a:lnTo>
                  <a:pt x="98227" y="196453"/>
                </a:lnTo>
                <a:lnTo>
                  <a:pt x="62508" y="196453"/>
                </a:lnTo>
                <a:lnTo>
                  <a:pt x="44649" y="196453"/>
                </a:lnTo>
                <a:lnTo>
                  <a:pt x="26789" y="187524"/>
                </a:lnTo>
                <a:lnTo>
                  <a:pt x="17859" y="169664"/>
                </a:lnTo>
                <a:lnTo>
                  <a:pt x="26789" y="151805"/>
                </a:lnTo>
                <a:lnTo>
                  <a:pt x="44649" y="133946"/>
                </a:lnTo>
                <a:lnTo>
                  <a:pt x="44649" y="13394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43" name="Freeform 17442"/>
          <p:cNvSpPr/>
          <p:nvPr/>
        </p:nvSpPr>
        <p:spPr bwMode="auto">
          <a:xfrm>
            <a:off x="7483078" y="3455789"/>
            <a:ext cx="178595" cy="250032"/>
          </a:xfrm>
          <a:custGeom>
            <a:avLst/>
            <a:gdLst/>
            <a:ahLst/>
            <a:cxnLst/>
            <a:rect l="0" t="0" r="0" b="0"/>
            <a:pathLst>
              <a:path w="178595" h="250032">
                <a:moveTo>
                  <a:pt x="44649" y="0"/>
                </a:moveTo>
                <a:lnTo>
                  <a:pt x="35719" y="8929"/>
                </a:lnTo>
                <a:lnTo>
                  <a:pt x="26789" y="17859"/>
                </a:lnTo>
                <a:lnTo>
                  <a:pt x="17860" y="26789"/>
                </a:lnTo>
                <a:lnTo>
                  <a:pt x="8930" y="35718"/>
                </a:lnTo>
                <a:lnTo>
                  <a:pt x="0" y="53578"/>
                </a:lnTo>
                <a:lnTo>
                  <a:pt x="0" y="62507"/>
                </a:lnTo>
                <a:lnTo>
                  <a:pt x="0" y="71437"/>
                </a:lnTo>
                <a:lnTo>
                  <a:pt x="8930" y="80367"/>
                </a:lnTo>
                <a:lnTo>
                  <a:pt x="26789" y="80367"/>
                </a:lnTo>
                <a:lnTo>
                  <a:pt x="44649" y="80367"/>
                </a:lnTo>
                <a:lnTo>
                  <a:pt x="71438" y="80367"/>
                </a:lnTo>
                <a:lnTo>
                  <a:pt x="89297" y="71437"/>
                </a:lnTo>
                <a:lnTo>
                  <a:pt x="107156" y="62507"/>
                </a:lnTo>
                <a:lnTo>
                  <a:pt x="116086" y="53578"/>
                </a:lnTo>
                <a:lnTo>
                  <a:pt x="133945" y="35718"/>
                </a:lnTo>
                <a:lnTo>
                  <a:pt x="133945" y="35718"/>
                </a:lnTo>
                <a:lnTo>
                  <a:pt x="133945" y="26789"/>
                </a:lnTo>
                <a:lnTo>
                  <a:pt x="133945" y="35718"/>
                </a:lnTo>
                <a:lnTo>
                  <a:pt x="142875" y="44648"/>
                </a:lnTo>
                <a:lnTo>
                  <a:pt x="142875" y="62507"/>
                </a:lnTo>
                <a:lnTo>
                  <a:pt x="151805" y="80367"/>
                </a:lnTo>
                <a:lnTo>
                  <a:pt x="160735" y="107156"/>
                </a:lnTo>
                <a:lnTo>
                  <a:pt x="160735" y="133945"/>
                </a:lnTo>
                <a:lnTo>
                  <a:pt x="169664" y="151804"/>
                </a:lnTo>
                <a:lnTo>
                  <a:pt x="178594" y="178593"/>
                </a:lnTo>
                <a:lnTo>
                  <a:pt x="178594" y="196453"/>
                </a:lnTo>
                <a:lnTo>
                  <a:pt x="178594" y="223242"/>
                </a:lnTo>
                <a:lnTo>
                  <a:pt x="169664" y="232172"/>
                </a:lnTo>
                <a:lnTo>
                  <a:pt x="160735" y="241101"/>
                </a:lnTo>
                <a:lnTo>
                  <a:pt x="142875" y="250031"/>
                </a:lnTo>
                <a:lnTo>
                  <a:pt x="116086" y="250031"/>
                </a:lnTo>
                <a:lnTo>
                  <a:pt x="98227" y="241101"/>
                </a:lnTo>
                <a:lnTo>
                  <a:pt x="80367" y="232172"/>
                </a:lnTo>
                <a:lnTo>
                  <a:pt x="71438" y="214312"/>
                </a:lnTo>
                <a:lnTo>
                  <a:pt x="62508" y="187523"/>
                </a:lnTo>
                <a:lnTo>
                  <a:pt x="71438" y="160734"/>
                </a:lnTo>
                <a:lnTo>
                  <a:pt x="80367" y="116086"/>
                </a:lnTo>
                <a:lnTo>
                  <a:pt x="80367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44" name="Freeform 17443"/>
          <p:cNvSpPr/>
          <p:nvPr/>
        </p:nvSpPr>
        <p:spPr bwMode="auto">
          <a:xfrm>
            <a:off x="7706320" y="3411140"/>
            <a:ext cx="80369" cy="133947"/>
          </a:xfrm>
          <a:custGeom>
            <a:avLst/>
            <a:gdLst/>
            <a:ahLst/>
            <a:cxnLst/>
            <a:rect l="0" t="0" r="0" b="0"/>
            <a:pathLst>
              <a:path w="80369" h="133947">
                <a:moveTo>
                  <a:pt x="44649" y="8930"/>
                </a:moveTo>
                <a:lnTo>
                  <a:pt x="35719" y="8930"/>
                </a:lnTo>
                <a:lnTo>
                  <a:pt x="35719" y="8930"/>
                </a:lnTo>
                <a:lnTo>
                  <a:pt x="26789" y="0"/>
                </a:lnTo>
                <a:lnTo>
                  <a:pt x="17860" y="0"/>
                </a:lnTo>
                <a:lnTo>
                  <a:pt x="893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30" y="35719"/>
                </a:lnTo>
                <a:lnTo>
                  <a:pt x="26789" y="53578"/>
                </a:lnTo>
                <a:lnTo>
                  <a:pt x="35719" y="71438"/>
                </a:lnTo>
                <a:lnTo>
                  <a:pt x="53578" y="80367"/>
                </a:lnTo>
                <a:lnTo>
                  <a:pt x="71438" y="98227"/>
                </a:lnTo>
                <a:lnTo>
                  <a:pt x="80368" y="107156"/>
                </a:lnTo>
                <a:lnTo>
                  <a:pt x="80368" y="116086"/>
                </a:lnTo>
                <a:lnTo>
                  <a:pt x="80368" y="125016"/>
                </a:lnTo>
                <a:lnTo>
                  <a:pt x="71438" y="133946"/>
                </a:lnTo>
                <a:lnTo>
                  <a:pt x="53578" y="133946"/>
                </a:lnTo>
                <a:lnTo>
                  <a:pt x="35719" y="133946"/>
                </a:lnTo>
                <a:lnTo>
                  <a:pt x="26789" y="133946"/>
                </a:lnTo>
                <a:lnTo>
                  <a:pt x="8930" y="125016"/>
                </a:lnTo>
                <a:lnTo>
                  <a:pt x="0" y="125016"/>
                </a:lnTo>
                <a:lnTo>
                  <a:pt x="0" y="107156"/>
                </a:lnTo>
                <a:lnTo>
                  <a:pt x="8930" y="98227"/>
                </a:lnTo>
                <a:lnTo>
                  <a:pt x="17860" y="71438"/>
                </a:lnTo>
                <a:lnTo>
                  <a:pt x="17860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45" name="Freeform 17444"/>
          <p:cNvSpPr/>
          <p:nvPr/>
        </p:nvSpPr>
        <p:spPr bwMode="auto">
          <a:xfrm>
            <a:off x="7786688" y="3348632"/>
            <a:ext cx="89297" cy="205384"/>
          </a:xfrm>
          <a:custGeom>
            <a:avLst/>
            <a:gdLst/>
            <a:ahLst/>
            <a:cxnLst/>
            <a:rect l="0" t="0" r="0" b="0"/>
            <a:pathLst>
              <a:path w="89297" h="205384">
                <a:moveTo>
                  <a:pt x="53578" y="0"/>
                </a:moveTo>
                <a:lnTo>
                  <a:pt x="5357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8930"/>
                </a:lnTo>
                <a:lnTo>
                  <a:pt x="44648" y="17860"/>
                </a:lnTo>
                <a:lnTo>
                  <a:pt x="53578" y="35719"/>
                </a:lnTo>
                <a:lnTo>
                  <a:pt x="62507" y="62508"/>
                </a:lnTo>
                <a:lnTo>
                  <a:pt x="71437" y="89297"/>
                </a:lnTo>
                <a:lnTo>
                  <a:pt x="80367" y="116086"/>
                </a:lnTo>
                <a:lnTo>
                  <a:pt x="80367" y="142875"/>
                </a:lnTo>
                <a:lnTo>
                  <a:pt x="89296" y="169664"/>
                </a:lnTo>
                <a:lnTo>
                  <a:pt x="89296" y="187524"/>
                </a:lnTo>
                <a:lnTo>
                  <a:pt x="89296" y="205383"/>
                </a:lnTo>
                <a:lnTo>
                  <a:pt x="89296" y="205383"/>
                </a:lnTo>
                <a:lnTo>
                  <a:pt x="80367" y="205383"/>
                </a:lnTo>
                <a:lnTo>
                  <a:pt x="62507" y="205383"/>
                </a:lnTo>
                <a:lnTo>
                  <a:pt x="53578" y="196454"/>
                </a:lnTo>
                <a:lnTo>
                  <a:pt x="35718" y="178594"/>
                </a:lnTo>
                <a:lnTo>
                  <a:pt x="17859" y="160735"/>
                </a:lnTo>
                <a:lnTo>
                  <a:pt x="0" y="133946"/>
                </a:lnTo>
                <a:lnTo>
                  <a:pt x="0" y="13394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46" name="Freeform 17445"/>
          <p:cNvSpPr/>
          <p:nvPr/>
        </p:nvSpPr>
        <p:spPr bwMode="auto">
          <a:xfrm>
            <a:off x="7786688" y="3393281"/>
            <a:ext cx="178594" cy="35720"/>
          </a:xfrm>
          <a:custGeom>
            <a:avLst/>
            <a:gdLst/>
            <a:ahLst/>
            <a:cxnLst/>
            <a:rect l="0" t="0" r="0" b="0"/>
            <a:pathLst>
              <a:path w="178594" h="35720">
                <a:moveTo>
                  <a:pt x="0" y="0"/>
                </a:moveTo>
                <a:lnTo>
                  <a:pt x="8929" y="0"/>
                </a:lnTo>
                <a:lnTo>
                  <a:pt x="17859" y="0"/>
                </a:lnTo>
                <a:lnTo>
                  <a:pt x="35718" y="0"/>
                </a:lnTo>
                <a:lnTo>
                  <a:pt x="62507" y="0"/>
                </a:lnTo>
                <a:lnTo>
                  <a:pt x="80367" y="8930"/>
                </a:lnTo>
                <a:lnTo>
                  <a:pt x="107156" y="8930"/>
                </a:lnTo>
                <a:lnTo>
                  <a:pt x="133945" y="17859"/>
                </a:lnTo>
                <a:lnTo>
                  <a:pt x="151804" y="26789"/>
                </a:lnTo>
                <a:lnTo>
                  <a:pt x="169664" y="35719"/>
                </a:lnTo>
                <a:lnTo>
                  <a:pt x="169664" y="35719"/>
                </a:lnTo>
                <a:lnTo>
                  <a:pt x="178593" y="35719"/>
                </a:lnTo>
                <a:lnTo>
                  <a:pt x="178593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47" name="Freeform 17446"/>
          <p:cNvSpPr/>
          <p:nvPr/>
        </p:nvSpPr>
        <p:spPr bwMode="auto">
          <a:xfrm>
            <a:off x="7893844" y="3429000"/>
            <a:ext cx="491133" cy="107157"/>
          </a:xfrm>
          <a:custGeom>
            <a:avLst/>
            <a:gdLst/>
            <a:ahLst/>
            <a:cxnLst/>
            <a:rect l="0" t="0" r="0" b="0"/>
            <a:pathLst>
              <a:path w="491133" h="107157">
                <a:moveTo>
                  <a:pt x="0" y="53578"/>
                </a:moveTo>
                <a:lnTo>
                  <a:pt x="8929" y="53578"/>
                </a:lnTo>
                <a:lnTo>
                  <a:pt x="17859" y="53578"/>
                </a:lnTo>
                <a:lnTo>
                  <a:pt x="26789" y="62507"/>
                </a:lnTo>
                <a:lnTo>
                  <a:pt x="35719" y="62507"/>
                </a:lnTo>
                <a:lnTo>
                  <a:pt x="53578" y="53578"/>
                </a:lnTo>
                <a:lnTo>
                  <a:pt x="62508" y="53578"/>
                </a:lnTo>
                <a:lnTo>
                  <a:pt x="80367" y="44648"/>
                </a:lnTo>
                <a:lnTo>
                  <a:pt x="98226" y="35718"/>
                </a:lnTo>
                <a:lnTo>
                  <a:pt x="107156" y="26789"/>
                </a:lnTo>
                <a:lnTo>
                  <a:pt x="116086" y="26789"/>
                </a:lnTo>
                <a:lnTo>
                  <a:pt x="125015" y="17859"/>
                </a:lnTo>
                <a:lnTo>
                  <a:pt x="116086" y="8929"/>
                </a:lnTo>
                <a:lnTo>
                  <a:pt x="116086" y="0"/>
                </a:lnTo>
                <a:lnTo>
                  <a:pt x="98226" y="0"/>
                </a:lnTo>
                <a:lnTo>
                  <a:pt x="89297" y="8929"/>
                </a:lnTo>
                <a:lnTo>
                  <a:pt x="80367" y="17859"/>
                </a:lnTo>
                <a:lnTo>
                  <a:pt x="62508" y="26789"/>
                </a:lnTo>
                <a:lnTo>
                  <a:pt x="53578" y="44648"/>
                </a:lnTo>
                <a:lnTo>
                  <a:pt x="44648" y="62507"/>
                </a:lnTo>
                <a:lnTo>
                  <a:pt x="35719" y="80367"/>
                </a:lnTo>
                <a:lnTo>
                  <a:pt x="35719" y="89296"/>
                </a:lnTo>
                <a:lnTo>
                  <a:pt x="44648" y="98226"/>
                </a:lnTo>
                <a:lnTo>
                  <a:pt x="53578" y="107156"/>
                </a:lnTo>
                <a:lnTo>
                  <a:pt x="71437" y="107156"/>
                </a:lnTo>
                <a:lnTo>
                  <a:pt x="80367" y="107156"/>
                </a:lnTo>
                <a:lnTo>
                  <a:pt x="98226" y="107156"/>
                </a:lnTo>
                <a:lnTo>
                  <a:pt x="125015" y="98226"/>
                </a:lnTo>
                <a:lnTo>
                  <a:pt x="142875" y="80367"/>
                </a:lnTo>
                <a:lnTo>
                  <a:pt x="160734" y="71437"/>
                </a:lnTo>
                <a:lnTo>
                  <a:pt x="187523" y="53578"/>
                </a:lnTo>
                <a:lnTo>
                  <a:pt x="205383" y="26789"/>
                </a:lnTo>
                <a:lnTo>
                  <a:pt x="214312" y="17859"/>
                </a:lnTo>
                <a:lnTo>
                  <a:pt x="223242" y="8929"/>
                </a:lnTo>
                <a:lnTo>
                  <a:pt x="232172" y="0"/>
                </a:lnTo>
                <a:lnTo>
                  <a:pt x="223242" y="8929"/>
                </a:lnTo>
                <a:lnTo>
                  <a:pt x="223242" y="17859"/>
                </a:lnTo>
                <a:lnTo>
                  <a:pt x="214312" y="26789"/>
                </a:lnTo>
                <a:lnTo>
                  <a:pt x="196453" y="44648"/>
                </a:lnTo>
                <a:lnTo>
                  <a:pt x="187523" y="62507"/>
                </a:lnTo>
                <a:lnTo>
                  <a:pt x="187523" y="71437"/>
                </a:lnTo>
                <a:lnTo>
                  <a:pt x="178594" y="80367"/>
                </a:lnTo>
                <a:lnTo>
                  <a:pt x="178594" y="89296"/>
                </a:lnTo>
                <a:lnTo>
                  <a:pt x="178594" y="98226"/>
                </a:lnTo>
                <a:lnTo>
                  <a:pt x="178594" y="98226"/>
                </a:lnTo>
                <a:lnTo>
                  <a:pt x="187523" y="89296"/>
                </a:lnTo>
                <a:lnTo>
                  <a:pt x="205383" y="89296"/>
                </a:lnTo>
                <a:lnTo>
                  <a:pt x="214312" y="80367"/>
                </a:lnTo>
                <a:lnTo>
                  <a:pt x="241101" y="62507"/>
                </a:lnTo>
                <a:lnTo>
                  <a:pt x="258961" y="53578"/>
                </a:lnTo>
                <a:lnTo>
                  <a:pt x="276820" y="35718"/>
                </a:lnTo>
                <a:lnTo>
                  <a:pt x="303608" y="26789"/>
                </a:lnTo>
                <a:lnTo>
                  <a:pt x="312538" y="26789"/>
                </a:lnTo>
                <a:lnTo>
                  <a:pt x="312538" y="26789"/>
                </a:lnTo>
                <a:lnTo>
                  <a:pt x="312538" y="35718"/>
                </a:lnTo>
                <a:lnTo>
                  <a:pt x="303608" y="44648"/>
                </a:lnTo>
                <a:lnTo>
                  <a:pt x="303608" y="53578"/>
                </a:lnTo>
                <a:lnTo>
                  <a:pt x="294679" y="62507"/>
                </a:lnTo>
                <a:lnTo>
                  <a:pt x="285750" y="71437"/>
                </a:lnTo>
                <a:lnTo>
                  <a:pt x="285750" y="80367"/>
                </a:lnTo>
                <a:lnTo>
                  <a:pt x="285750" y="80367"/>
                </a:lnTo>
                <a:lnTo>
                  <a:pt x="285750" y="80367"/>
                </a:lnTo>
                <a:lnTo>
                  <a:pt x="303608" y="71437"/>
                </a:lnTo>
                <a:lnTo>
                  <a:pt x="312538" y="71437"/>
                </a:lnTo>
                <a:lnTo>
                  <a:pt x="330397" y="62507"/>
                </a:lnTo>
                <a:lnTo>
                  <a:pt x="357186" y="53578"/>
                </a:lnTo>
                <a:lnTo>
                  <a:pt x="375046" y="44648"/>
                </a:lnTo>
                <a:lnTo>
                  <a:pt x="383976" y="44648"/>
                </a:lnTo>
                <a:lnTo>
                  <a:pt x="392905" y="53578"/>
                </a:lnTo>
                <a:lnTo>
                  <a:pt x="410765" y="53578"/>
                </a:lnTo>
                <a:lnTo>
                  <a:pt x="419694" y="62507"/>
                </a:lnTo>
                <a:lnTo>
                  <a:pt x="428624" y="80367"/>
                </a:lnTo>
                <a:lnTo>
                  <a:pt x="437554" y="80367"/>
                </a:lnTo>
                <a:lnTo>
                  <a:pt x="446483" y="89296"/>
                </a:lnTo>
                <a:lnTo>
                  <a:pt x="455413" y="98226"/>
                </a:lnTo>
                <a:lnTo>
                  <a:pt x="473272" y="98226"/>
                </a:lnTo>
                <a:lnTo>
                  <a:pt x="482202" y="89296"/>
                </a:lnTo>
                <a:lnTo>
                  <a:pt x="482202" y="80367"/>
                </a:lnTo>
                <a:lnTo>
                  <a:pt x="491132" y="71437"/>
                </a:lnTo>
                <a:lnTo>
                  <a:pt x="491132" y="62507"/>
                </a:lnTo>
                <a:lnTo>
                  <a:pt x="491132" y="6250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48" name="Freeform 17447"/>
          <p:cNvSpPr/>
          <p:nvPr/>
        </p:nvSpPr>
        <p:spPr bwMode="auto">
          <a:xfrm>
            <a:off x="5982891" y="3696890"/>
            <a:ext cx="276821" cy="196454"/>
          </a:xfrm>
          <a:custGeom>
            <a:avLst/>
            <a:gdLst/>
            <a:ahLst/>
            <a:cxnLst/>
            <a:rect l="0" t="0" r="0" b="0"/>
            <a:pathLst>
              <a:path w="276821" h="196454">
                <a:moveTo>
                  <a:pt x="116086" y="0"/>
                </a:moveTo>
                <a:lnTo>
                  <a:pt x="116086" y="0"/>
                </a:lnTo>
                <a:lnTo>
                  <a:pt x="107156" y="8930"/>
                </a:lnTo>
                <a:lnTo>
                  <a:pt x="98226" y="17860"/>
                </a:lnTo>
                <a:lnTo>
                  <a:pt x="80367" y="26789"/>
                </a:lnTo>
                <a:lnTo>
                  <a:pt x="62507" y="53578"/>
                </a:lnTo>
                <a:lnTo>
                  <a:pt x="44648" y="80367"/>
                </a:lnTo>
                <a:lnTo>
                  <a:pt x="26789" y="107156"/>
                </a:lnTo>
                <a:lnTo>
                  <a:pt x="8929" y="133946"/>
                </a:lnTo>
                <a:lnTo>
                  <a:pt x="0" y="160735"/>
                </a:lnTo>
                <a:lnTo>
                  <a:pt x="8929" y="178594"/>
                </a:lnTo>
                <a:lnTo>
                  <a:pt x="17859" y="187524"/>
                </a:lnTo>
                <a:lnTo>
                  <a:pt x="44648" y="196453"/>
                </a:lnTo>
                <a:lnTo>
                  <a:pt x="80367" y="187524"/>
                </a:lnTo>
                <a:lnTo>
                  <a:pt x="125015" y="178594"/>
                </a:lnTo>
                <a:lnTo>
                  <a:pt x="178593" y="169664"/>
                </a:lnTo>
                <a:lnTo>
                  <a:pt x="232172" y="142875"/>
                </a:lnTo>
                <a:lnTo>
                  <a:pt x="276820" y="125016"/>
                </a:lnTo>
                <a:lnTo>
                  <a:pt x="276820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49" name="Freeform 17448"/>
          <p:cNvSpPr/>
          <p:nvPr/>
        </p:nvSpPr>
        <p:spPr bwMode="auto">
          <a:xfrm>
            <a:off x="6206133" y="3616523"/>
            <a:ext cx="660798" cy="285751"/>
          </a:xfrm>
          <a:custGeom>
            <a:avLst/>
            <a:gdLst/>
            <a:ahLst/>
            <a:cxnLst/>
            <a:rect l="0" t="0" r="0" b="0"/>
            <a:pathLst>
              <a:path w="660798" h="285751">
                <a:moveTo>
                  <a:pt x="116086" y="125016"/>
                </a:moveTo>
                <a:lnTo>
                  <a:pt x="107156" y="133945"/>
                </a:lnTo>
                <a:lnTo>
                  <a:pt x="89297" y="142875"/>
                </a:lnTo>
                <a:lnTo>
                  <a:pt x="62508" y="151805"/>
                </a:lnTo>
                <a:lnTo>
                  <a:pt x="44648" y="169664"/>
                </a:lnTo>
                <a:lnTo>
                  <a:pt x="26789" y="187523"/>
                </a:lnTo>
                <a:lnTo>
                  <a:pt x="17859" y="214313"/>
                </a:lnTo>
                <a:lnTo>
                  <a:pt x="8930" y="223242"/>
                </a:lnTo>
                <a:lnTo>
                  <a:pt x="0" y="241102"/>
                </a:lnTo>
                <a:lnTo>
                  <a:pt x="8930" y="250031"/>
                </a:lnTo>
                <a:lnTo>
                  <a:pt x="17859" y="258961"/>
                </a:lnTo>
                <a:lnTo>
                  <a:pt x="26789" y="258961"/>
                </a:lnTo>
                <a:lnTo>
                  <a:pt x="53578" y="250031"/>
                </a:lnTo>
                <a:lnTo>
                  <a:pt x="80367" y="241102"/>
                </a:lnTo>
                <a:lnTo>
                  <a:pt x="107156" y="223242"/>
                </a:lnTo>
                <a:lnTo>
                  <a:pt x="133945" y="205383"/>
                </a:lnTo>
                <a:lnTo>
                  <a:pt x="160734" y="178594"/>
                </a:lnTo>
                <a:lnTo>
                  <a:pt x="178594" y="151805"/>
                </a:lnTo>
                <a:lnTo>
                  <a:pt x="196453" y="133945"/>
                </a:lnTo>
                <a:lnTo>
                  <a:pt x="205383" y="133945"/>
                </a:lnTo>
                <a:lnTo>
                  <a:pt x="196453" y="142875"/>
                </a:lnTo>
                <a:lnTo>
                  <a:pt x="196453" y="160734"/>
                </a:lnTo>
                <a:lnTo>
                  <a:pt x="187523" y="187523"/>
                </a:lnTo>
                <a:lnTo>
                  <a:pt x="178594" y="214313"/>
                </a:lnTo>
                <a:lnTo>
                  <a:pt x="178594" y="241102"/>
                </a:lnTo>
                <a:lnTo>
                  <a:pt x="178594" y="258961"/>
                </a:lnTo>
                <a:lnTo>
                  <a:pt x="178594" y="267891"/>
                </a:lnTo>
                <a:lnTo>
                  <a:pt x="187523" y="276820"/>
                </a:lnTo>
                <a:lnTo>
                  <a:pt x="196453" y="276820"/>
                </a:lnTo>
                <a:lnTo>
                  <a:pt x="205383" y="276820"/>
                </a:lnTo>
                <a:lnTo>
                  <a:pt x="223242" y="267891"/>
                </a:lnTo>
                <a:lnTo>
                  <a:pt x="241101" y="241102"/>
                </a:lnTo>
                <a:lnTo>
                  <a:pt x="267890" y="214313"/>
                </a:lnTo>
                <a:lnTo>
                  <a:pt x="285750" y="178594"/>
                </a:lnTo>
                <a:lnTo>
                  <a:pt x="303609" y="142875"/>
                </a:lnTo>
                <a:lnTo>
                  <a:pt x="330398" y="98227"/>
                </a:lnTo>
                <a:lnTo>
                  <a:pt x="348258" y="62508"/>
                </a:lnTo>
                <a:lnTo>
                  <a:pt x="366117" y="26789"/>
                </a:lnTo>
                <a:lnTo>
                  <a:pt x="383976" y="8930"/>
                </a:lnTo>
                <a:lnTo>
                  <a:pt x="383976" y="0"/>
                </a:lnTo>
                <a:lnTo>
                  <a:pt x="383976" y="0"/>
                </a:lnTo>
                <a:lnTo>
                  <a:pt x="366117" y="17859"/>
                </a:lnTo>
                <a:lnTo>
                  <a:pt x="348258" y="44648"/>
                </a:lnTo>
                <a:lnTo>
                  <a:pt x="321469" y="71438"/>
                </a:lnTo>
                <a:lnTo>
                  <a:pt x="294680" y="107156"/>
                </a:lnTo>
                <a:lnTo>
                  <a:pt x="276820" y="151805"/>
                </a:lnTo>
                <a:lnTo>
                  <a:pt x="267890" y="187523"/>
                </a:lnTo>
                <a:lnTo>
                  <a:pt x="267890" y="223242"/>
                </a:lnTo>
                <a:lnTo>
                  <a:pt x="267890" y="250031"/>
                </a:lnTo>
                <a:lnTo>
                  <a:pt x="276820" y="267891"/>
                </a:lnTo>
                <a:lnTo>
                  <a:pt x="294680" y="276820"/>
                </a:lnTo>
                <a:lnTo>
                  <a:pt x="312539" y="285750"/>
                </a:lnTo>
                <a:lnTo>
                  <a:pt x="330398" y="276820"/>
                </a:lnTo>
                <a:lnTo>
                  <a:pt x="357187" y="258961"/>
                </a:lnTo>
                <a:lnTo>
                  <a:pt x="392906" y="241102"/>
                </a:lnTo>
                <a:lnTo>
                  <a:pt x="419695" y="214313"/>
                </a:lnTo>
                <a:lnTo>
                  <a:pt x="455414" y="178594"/>
                </a:lnTo>
                <a:lnTo>
                  <a:pt x="482203" y="142875"/>
                </a:lnTo>
                <a:lnTo>
                  <a:pt x="508992" y="107156"/>
                </a:lnTo>
                <a:lnTo>
                  <a:pt x="526851" y="71438"/>
                </a:lnTo>
                <a:lnTo>
                  <a:pt x="553640" y="35719"/>
                </a:lnTo>
                <a:lnTo>
                  <a:pt x="562570" y="8930"/>
                </a:lnTo>
                <a:lnTo>
                  <a:pt x="571500" y="0"/>
                </a:lnTo>
                <a:lnTo>
                  <a:pt x="571500" y="0"/>
                </a:lnTo>
                <a:lnTo>
                  <a:pt x="553640" y="0"/>
                </a:lnTo>
                <a:lnTo>
                  <a:pt x="535781" y="17859"/>
                </a:lnTo>
                <a:lnTo>
                  <a:pt x="517922" y="44648"/>
                </a:lnTo>
                <a:lnTo>
                  <a:pt x="491133" y="80367"/>
                </a:lnTo>
                <a:lnTo>
                  <a:pt x="473273" y="116086"/>
                </a:lnTo>
                <a:lnTo>
                  <a:pt x="455414" y="151805"/>
                </a:lnTo>
                <a:lnTo>
                  <a:pt x="437555" y="187523"/>
                </a:lnTo>
                <a:lnTo>
                  <a:pt x="428625" y="214313"/>
                </a:lnTo>
                <a:lnTo>
                  <a:pt x="437555" y="232172"/>
                </a:lnTo>
                <a:lnTo>
                  <a:pt x="437555" y="241102"/>
                </a:lnTo>
                <a:lnTo>
                  <a:pt x="455414" y="250031"/>
                </a:lnTo>
                <a:lnTo>
                  <a:pt x="473273" y="250031"/>
                </a:lnTo>
                <a:lnTo>
                  <a:pt x="500062" y="241102"/>
                </a:lnTo>
                <a:lnTo>
                  <a:pt x="526851" y="223242"/>
                </a:lnTo>
                <a:lnTo>
                  <a:pt x="562570" y="205383"/>
                </a:lnTo>
                <a:lnTo>
                  <a:pt x="589359" y="196453"/>
                </a:lnTo>
                <a:lnTo>
                  <a:pt x="616148" y="178594"/>
                </a:lnTo>
                <a:lnTo>
                  <a:pt x="642937" y="169664"/>
                </a:lnTo>
                <a:lnTo>
                  <a:pt x="651867" y="169664"/>
                </a:lnTo>
                <a:lnTo>
                  <a:pt x="660797" y="178594"/>
                </a:lnTo>
                <a:lnTo>
                  <a:pt x="660797" y="187523"/>
                </a:lnTo>
                <a:lnTo>
                  <a:pt x="651867" y="196453"/>
                </a:lnTo>
                <a:lnTo>
                  <a:pt x="634008" y="205383"/>
                </a:lnTo>
                <a:lnTo>
                  <a:pt x="616148" y="214313"/>
                </a:lnTo>
                <a:lnTo>
                  <a:pt x="598289" y="223242"/>
                </a:lnTo>
                <a:lnTo>
                  <a:pt x="580430" y="232172"/>
                </a:lnTo>
                <a:lnTo>
                  <a:pt x="571500" y="241102"/>
                </a:lnTo>
                <a:lnTo>
                  <a:pt x="562570" y="241102"/>
                </a:lnTo>
                <a:lnTo>
                  <a:pt x="553640" y="241102"/>
                </a:lnTo>
                <a:lnTo>
                  <a:pt x="553640" y="232172"/>
                </a:lnTo>
                <a:lnTo>
                  <a:pt x="553640" y="23217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50" name="Freeform 17449"/>
          <p:cNvSpPr/>
          <p:nvPr/>
        </p:nvSpPr>
        <p:spPr bwMode="auto">
          <a:xfrm>
            <a:off x="1598414" y="4036218"/>
            <a:ext cx="348259" cy="26790"/>
          </a:xfrm>
          <a:custGeom>
            <a:avLst/>
            <a:gdLst/>
            <a:ahLst/>
            <a:cxnLst/>
            <a:rect l="0" t="0" r="0" b="0"/>
            <a:pathLst>
              <a:path w="348259" h="26790">
                <a:moveTo>
                  <a:pt x="0" y="26789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44649" y="17860"/>
                </a:lnTo>
                <a:lnTo>
                  <a:pt x="62508" y="17860"/>
                </a:lnTo>
                <a:lnTo>
                  <a:pt x="80367" y="17860"/>
                </a:lnTo>
                <a:lnTo>
                  <a:pt x="98227" y="17860"/>
                </a:lnTo>
                <a:lnTo>
                  <a:pt x="133945" y="17860"/>
                </a:lnTo>
                <a:lnTo>
                  <a:pt x="160734" y="17860"/>
                </a:lnTo>
                <a:lnTo>
                  <a:pt x="205383" y="17860"/>
                </a:lnTo>
                <a:lnTo>
                  <a:pt x="250031" y="8930"/>
                </a:lnTo>
                <a:lnTo>
                  <a:pt x="294680" y="8930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51" name="Freeform 17450"/>
          <p:cNvSpPr/>
          <p:nvPr/>
        </p:nvSpPr>
        <p:spPr bwMode="auto">
          <a:xfrm>
            <a:off x="2053828" y="3991570"/>
            <a:ext cx="491134" cy="35720"/>
          </a:xfrm>
          <a:custGeom>
            <a:avLst/>
            <a:gdLst/>
            <a:ahLst/>
            <a:cxnLst/>
            <a:rect l="0" t="0" r="0" b="0"/>
            <a:pathLst>
              <a:path w="491134" h="35720">
                <a:moveTo>
                  <a:pt x="0" y="35719"/>
                </a:moveTo>
                <a:lnTo>
                  <a:pt x="53578" y="26789"/>
                </a:lnTo>
                <a:lnTo>
                  <a:pt x="107156" y="26789"/>
                </a:lnTo>
                <a:lnTo>
                  <a:pt x="169664" y="17859"/>
                </a:lnTo>
                <a:lnTo>
                  <a:pt x="223242" y="17859"/>
                </a:lnTo>
                <a:lnTo>
                  <a:pt x="276820" y="8930"/>
                </a:lnTo>
                <a:lnTo>
                  <a:pt x="330399" y="8930"/>
                </a:lnTo>
                <a:lnTo>
                  <a:pt x="375047" y="8930"/>
                </a:lnTo>
                <a:lnTo>
                  <a:pt x="419695" y="0"/>
                </a:lnTo>
                <a:lnTo>
                  <a:pt x="455414" y="0"/>
                </a:lnTo>
                <a:lnTo>
                  <a:pt x="482203" y="0"/>
                </a:lnTo>
                <a:lnTo>
                  <a:pt x="491133" y="0"/>
                </a:lnTo>
                <a:lnTo>
                  <a:pt x="482203" y="8930"/>
                </a:lnTo>
                <a:lnTo>
                  <a:pt x="482203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52" name="Freeform 17451"/>
          <p:cNvSpPr/>
          <p:nvPr/>
        </p:nvSpPr>
        <p:spPr bwMode="auto">
          <a:xfrm>
            <a:off x="4277320" y="4554140"/>
            <a:ext cx="1437681" cy="35720"/>
          </a:xfrm>
          <a:custGeom>
            <a:avLst/>
            <a:gdLst/>
            <a:ahLst/>
            <a:cxnLst/>
            <a:rect l="0" t="0" r="0" b="0"/>
            <a:pathLst>
              <a:path w="1437681" h="35720">
                <a:moveTo>
                  <a:pt x="0" y="26789"/>
                </a:moveTo>
                <a:lnTo>
                  <a:pt x="0" y="26789"/>
                </a:lnTo>
                <a:lnTo>
                  <a:pt x="0" y="17860"/>
                </a:lnTo>
                <a:lnTo>
                  <a:pt x="0" y="8930"/>
                </a:lnTo>
                <a:lnTo>
                  <a:pt x="8930" y="8930"/>
                </a:lnTo>
                <a:lnTo>
                  <a:pt x="26789" y="0"/>
                </a:lnTo>
                <a:lnTo>
                  <a:pt x="35719" y="0"/>
                </a:lnTo>
                <a:lnTo>
                  <a:pt x="62508" y="0"/>
                </a:lnTo>
                <a:lnTo>
                  <a:pt x="80368" y="8930"/>
                </a:lnTo>
                <a:lnTo>
                  <a:pt x="116086" y="8930"/>
                </a:lnTo>
                <a:lnTo>
                  <a:pt x="142875" y="17860"/>
                </a:lnTo>
                <a:lnTo>
                  <a:pt x="178594" y="26789"/>
                </a:lnTo>
                <a:lnTo>
                  <a:pt x="214313" y="35719"/>
                </a:lnTo>
                <a:lnTo>
                  <a:pt x="258961" y="35719"/>
                </a:lnTo>
                <a:lnTo>
                  <a:pt x="303610" y="35719"/>
                </a:lnTo>
                <a:lnTo>
                  <a:pt x="357188" y="35719"/>
                </a:lnTo>
                <a:lnTo>
                  <a:pt x="419696" y="35719"/>
                </a:lnTo>
                <a:lnTo>
                  <a:pt x="473274" y="35719"/>
                </a:lnTo>
                <a:lnTo>
                  <a:pt x="544711" y="26789"/>
                </a:lnTo>
                <a:lnTo>
                  <a:pt x="616149" y="26789"/>
                </a:lnTo>
                <a:lnTo>
                  <a:pt x="687586" y="26789"/>
                </a:lnTo>
                <a:lnTo>
                  <a:pt x="767953" y="17860"/>
                </a:lnTo>
                <a:lnTo>
                  <a:pt x="839391" y="17860"/>
                </a:lnTo>
                <a:lnTo>
                  <a:pt x="919758" y="17860"/>
                </a:lnTo>
                <a:lnTo>
                  <a:pt x="1000125" y="17860"/>
                </a:lnTo>
                <a:lnTo>
                  <a:pt x="1071563" y="17860"/>
                </a:lnTo>
                <a:lnTo>
                  <a:pt x="1151930" y="17860"/>
                </a:lnTo>
                <a:lnTo>
                  <a:pt x="1214438" y="17860"/>
                </a:lnTo>
                <a:lnTo>
                  <a:pt x="1285875" y="17860"/>
                </a:lnTo>
                <a:lnTo>
                  <a:pt x="1339453" y="17860"/>
                </a:lnTo>
                <a:lnTo>
                  <a:pt x="1393032" y="17860"/>
                </a:lnTo>
                <a:lnTo>
                  <a:pt x="1437680" y="8930"/>
                </a:lnTo>
                <a:lnTo>
                  <a:pt x="1437680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53" name="Freeform 17452"/>
          <p:cNvSpPr/>
          <p:nvPr/>
        </p:nvSpPr>
        <p:spPr bwMode="auto">
          <a:xfrm>
            <a:off x="4286250" y="5152430"/>
            <a:ext cx="2598540" cy="26790"/>
          </a:xfrm>
          <a:custGeom>
            <a:avLst/>
            <a:gdLst/>
            <a:ahLst/>
            <a:cxnLst/>
            <a:rect l="0" t="0" r="0" b="0"/>
            <a:pathLst>
              <a:path w="2598540" h="26790">
                <a:moveTo>
                  <a:pt x="0" y="26789"/>
                </a:moveTo>
                <a:lnTo>
                  <a:pt x="0" y="26789"/>
                </a:lnTo>
                <a:lnTo>
                  <a:pt x="8930" y="26789"/>
                </a:lnTo>
                <a:lnTo>
                  <a:pt x="26789" y="26789"/>
                </a:lnTo>
                <a:lnTo>
                  <a:pt x="44648" y="26789"/>
                </a:lnTo>
                <a:lnTo>
                  <a:pt x="62508" y="26789"/>
                </a:lnTo>
                <a:lnTo>
                  <a:pt x="89297" y="17859"/>
                </a:lnTo>
                <a:lnTo>
                  <a:pt x="116086" y="17859"/>
                </a:lnTo>
                <a:lnTo>
                  <a:pt x="142875" y="17859"/>
                </a:lnTo>
                <a:lnTo>
                  <a:pt x="178594" y="17859"/>
                </a:lnTo>
                <a:lnTo>
                  <a:pt x="214313" y="17859"/>
                </a:lnTo>
                <a:lnTo>
                  <a:pt x="258961" y="17859"/>
                </a:lnTo>
                <a:lnTo>
                  <a:pt x="312539" y="17859"/>
                </a:lnTo>
                <a:lnTo>
                  <a:pt x="366117" y="17859"/>
                </a:lnTo>
                <a:lnTo>
                  <a:pt x="419695" y="17859"/>
                </a:lnTo>
                <a:lnTo>
                  <a:pt x="473273" y="17859"/>
                </a:lnTo>
                <a:lnTo>
                  <a:pt x="526852" y="17859"/>
                </a:lnTo>
                <a:lnTo>
                  <a:pt x="589359" y="17859"/>
                </a:lnTo>
                <a:lnTo>
                  <a:pt x="660797" y="17859"/>
                </a:lnTo>
                <a:lnTo>
                  <a:pt x="723305" y="17859"/>
                </a:lnTo>
                <a:lnTo>
                  <a:pt x="803672" y="8929"/>
                </a:lnTo>
                <a:lnTo>
                  <a:pt x="875109" y="8929"/>
                </a:lnTo>
                <a:lnTo>
                  <a:pt x="964406" y="8929"/>
                </a:lnTo>
                <a:lnTo>
                  <a:pt x="1044773" y="8929"/>
                </a:lnTo>
                <a:lnTo>
                  <a:pt x="1125141" y="8929"/>
                </a:lnTo>
                <a:lnTo>
                  <a:pt x="1214438" y="0"/>
                </a:lnTo>
                <a:lnTo>
                  <a:pt x="1303734" y="0"/>
                </a:lnTo>
                <a:lnTo>
                  <a:pt x="1393031" y="0"/>
                </a:lnTo>
                <a:lnTo>
                  <a:pt x="1482328" y="0"/>
                </a:lnTo>
                <a:lnTo>
                  <a:pt x="1562695" y="0"/>
                </a:lnTo>
                <a:lnTo>
                  <a:pt x="1651992" y="0"/>
                </a:lnTo>
                <a:lnTo>
                  <a:pt x="1732359" y="0"/>
                </a:lnTo>
                <a:lnTo>
                  <a:pt x="1812727" y="0"/>
                </a:lnTo>
                <a:lnTo>
                  <a:pt x="1902023" y="8929"/>
                </a:lnTo>
                <a:lnTo>
                  <a:pt x="1991320" y="8929"/>
                </a:lnTo>
                <a:lnTo>
                  <a:pt x="2071688" y="17859"/>
                </a:lnTo>
                <a:lnTo>
                  <a:pt x="2152055" y="17859"/>
                </a:lnTo>
                <a:lnTo>
                  <a:pt x="2223492" y="17859"/>
                </a:lnTo>
                <a:lnTo>
                  <a:pt x="2286000" y="26789"/>
                </a:lnTo>
                <a:lnTo>
                  <a:pt x="2348508" y="26789"/>
                </a:lnTo>
                <a:lnTo>
                  <a:pt x="2411016" y="17859"/>
                </a:lnTo>
                <a:lnTo>
                  <a:pt x="2464594" y="17859"/>
                </a:lnTo>
                <a:lnTo>
                  <a:pt x="2509242" y="17859"/>
                </a:lnTo>
                <a:lnTo>
                  <a:pt x="2544961" y="17859"/>
                </a:lnTo>
                <a:lnTo>
                  <a:pt x="2580680" y="8929"/>
                </a:lnTo>
                <a:lnTo>
                  <a:pt x="2598539" y="8929"/>
                </a:lnTo>
                <a:lnTo>
                  <a:pt x="2598539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54" name="Freeform 17453"/>
          <p:cNvSpPr/>
          <p:nvPr/>
        </p:nvSpPr>
        <p:spPr bwMode="auto">
          <a:xfrm>
            <a:off x="3009305" y="5107781"/>
            <a:ext cx="187524" cy="446486"/>
          </a:xfrm>
          <a:custGeom>
            <a:avLst/>
            <a:gdLst/>
            <a:ahLst/>
            <a:cxnLst/>
            <a:rect l="0" t="0" r="0" b="0"/>
            <a:pathLst>
              <a:path w="187524" h="446486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17860"/>
                </a:lnTo>
                <a:lnTo>
                  <a:pt x="17859" y="17860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35719"/>
                </a:lnTo>
                <a:lnTo>
                  <a:pt x="8929" y="35719"/>
                </a:lnTo>
                <a:lnTo>
                  <a:pt x="8929" y="44649"/>
                </a:lnTo>
                <a:lnTo>
                  <a:pt x="17859" y="53578"/>
                </a:lnTo>
                <a:lnTo>
                  <a:pt x="17859" y="62508"/>
                </a:lnTo>
                <a:lnTo>
                  <a:pt x="17859" y="71438"/>
                </a:lnTo>
                <a:lnTo>
                  <a:pt x="17859" y="80367"/>
                </a:lnTo>
                <a:lnTo>
                  <a:pt x="26789" y="89297"/>
                </a:lnTo>
                <a:lnTo>
                  <a:pt x="26789" y="89297"/>
                </a:lnTo>
                <a:lnTo>
                  <a:pt x="35718" y="98227"/>
                </a:lnTo>
                <a:lnTo>
                  <a:pt x="44648" y="116086"/>
                </a:lnTo>
                <a:lnTo>
                  <a:pt x="62508" y="116086"/>
                </a:lnTo>
                <a:lnTo>
                  <a:pt x="71437" y="125016"/>
                </a:lnTo>
                <a:lnTo>
                  <a:pt x="80367" y="133946"/>
                </a:lnTo>
                <a:lnTo>
                  <a:pt x="89297" y="142875"/>
                </a:lnTo>
                <a:lnTo>
                  <a:pt x="89297" y="151805"/>
                </a:lnTo>
                <a:lnTo>
                  <a:pt x="98226" y="160735"/>
                </a:lnTo>
                <a:lnTo>
                  <a:pt x="107156" y="169664"/>
                </a:lnTo>
                <a:lnTo>
                  <a:pt x="107156" y="169664"/>
                </a:lnTo>
                <a:lnTo>
                  <a:pt x="116086" y="187524"/>
                </a:lnTo>
                <a:lnTo>
                  <a:pt x="116086" y="196453"/>
                </a:lnTo>
                <a:lnTo>
                  <a:pt x="125015" y="205383"/>
                </a:lnTo>
                <a:lnTo>
                  <a:pt x="125015" y="214313"/>
                </a:lnTo>
                <a:lnTo>
                  <a:pt x="133945" y="223242"/>
                </a:lnTo>
                <a:lnTo>
                  <a:pt x="133945" y="241102"/>
                </a:lnTo>
                <a:lnTo>
                  <a:pt x="133945" y="258961"/>
                </a:lnTo>
                <a:lnTo>
                  <a:pt x="133945" y="267891"/>
                </a:lnTo>
                <a:lnTo>
                  <a:pt x="133945" y="285750"/>
                </a:lnTo>
                <a:lnTo>
                  <a:pt x="133945" y="303610"/>
                </a:lnTo>
                <a:lnTo>
                  <a:pt x="142875" y="321469"/>
                </a:lnTo>
                <a:lnTo>
                  <a:pt x="142875" y="330399"/>
                </a:lnTo>
                <a:lnTo>
                  <a:pt x="151804" y="357188"/>
                </a:lnTo>
                <a:lnTo>
                  <a:pt x="151804" y="366117"/>
                </a:lnTo>
                <a:lnTo>
                  <a:pt x="160734" y="383977"/>
                </a:lnTo>
                <a:lnTo>
                  <a:pt x="169664" y="410766"/>
                </a:lnTo>
                <a:lnTo>
                  <a:pt x="178593" y="419696"/>
                </a:lnTo>
                <a:lnTo>
                  <a:pt x="178593" y="437555"/>
                </a:lnTo>
                <a:lnTo>
                  <a:pt x="187523" y="446485"/>
                </a:lnTo>
                <a:lnTo>
                  <a:pt x="187523" y="44648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55" name="Freeform 17454"/>
          <p:cNvSpPr/>
          <p:nvPr/>
        </p:nvSpPr>
        <p:spPr bwMode="auto">
          <a:xfrm>
            <a:off x="3107531" y="5670351"/>
            <a:ext cx="321470" cy="473274"/>
          </a:xfrm>
          <a:custGeom>
            <a:avLst/>
            <a:gdLst/>
            <a:ahLst/>
            <a:cxnLst/>
            <a:rect l="0" t="0" r="0" b="0"/>
            <a:pathLst>
              <a:path w="321470" h="473274">
                <a:moveTo>
                  <a:pt x="8930" y="464344"/>
                </a:moveTo>
                <a:lnTo>
                  <a:pt x="0" y="473273"/>
                </a:lnTo>
                <a:lnTo>
                  <a:pt x="0" y="473273"/>
                </a:lnTo>
                <a:lnTo>
                  <a:pt x="0" y="473273"/>
                </a:lnTo>
                <a:lnTo>
                  <a:pt x="0" y="473273"/>
                </a:lnTo>
                <a:lnTo>
                  <a:pt x="0" y="473273"/>
                </a:lnTo>
                <a:lnTo>
                  <a:pt x="8930" y="473273"/>
                </a:lnTo>
                <a:lnTo>
                  <a:pt x="8930" y="464344"/>
                </a:lnTo>
                <a:lnTo>
                  <a:pt x="8930" y="455414"/>
                </a:lnTo>
                <a:lnTo>
                  <a:pt x="17860" y="455414"/>
                </a:lnTo>
                <a:lnTo>
                  <a:pt x="26789" y="446484"/>
                </a:lnTo>
                <a:lnTo>
                  <a:pt x="35719" y="437554"/>
                </a:lnTo>
                <a:lnTo>
                  <a:pt x="53578" y="428625"/>
                </a:lnTo>
                <a:lnTo>
                  <a:pt x="71438" y="410765"/>
                </a:lnTo>
                <a:lnTo>
                  <a:pt x="107157" y="383976"/>
                </a:lnTo>
                <a:lnTo>
                  <a:pt x="133946" y="357187"/>
                </a:lnTo>
                <a:lnTo>
                  <a:pt x="160735" y="321469"/>
                </a:lnTo>
                <a:lnTo>
                  <a:pt x="187524" y="285750"/>
                </a:lnTo>
                <a:lnTo>
                  <a:pt x="205383" y="258961"/>
                </a:lnTo>
                <a:lnTo>
                  <a:pt x="232172" y="223242"/>
                </a:lnTo>
                <a:lnTo>
                  <a:pt x="250032" y="187523"/>
                </a:lnTo>
                <a:lnTo>
                  <a:pt x="258961" y="160734"/>
                </a:lnTo>
                <a:lnTo>
                  <a:pt x="267891" y="125015"/>
                </a:lnTo>
                <a:lnTo>
                  <a:pt x="276821" y="98226"/>
                </a:lnTo>
                <a:lnTo>
                  <a:pt x="276821" y="71437"/>
                </a:lnTo>
                <a:lnTo>
                  <a:pt x="285750" y="53578"/>
                </a:lnTo>
                <a:lnTo>
                  <a:pt x="285750" y="35719"/>
                </a:lnTo>
                <a:lnTo>
                  <a:pt x="285750" y="26789"/>
                </a:lnTo>
                <a:lnTo>
                  <a:pt x="294680" y="8929"/>
                </a:lnTo>
                <a:lnTo>
                  <a:pt x="294680" y="8929"/>
                </a:lnTo>
                <a:lnTo>
                  <a:pt x="294680" y="0"/>
                </a:lnTo>
                <a:lnTo>
                  <a:pt x="303610" y="0"/>
                </a:lnTo>
                <a:lnTo>
                  <a:pt x="303610" y="0"/>
                </a:lnTo>
                <a:lnTo>
                  <a:pt x="312539" y="0"/>
                </a:lnTo>
                <a:lnTo>
                  <a:pt x="312539" y="0"/>
                </a:lnTo>
                <a:lnTo>
                  <a:pt x="312539" y="8929"/>
                </a:lnTo>
                <a:lnTo>
                  <a:pt x="312539" y="8929"/>
                </a:lnTo>
                <a:lnTo>
                  <a:pt x="321469" y="26789"/>
                </a:lnTo>
                <a:lnTo>
                  <a:pt x="321469" y="44648"/>
                </a:lnTo>
                <a:lnTo>
                  <a:pt x="321469" y="62508"/>
                </a:lnTo>
                <a:lnTo>
                  <a:pt x="312539" y="89297"/>
                </a:lnTo>
                <a:lnTo>
                  <a:pt x="312539" y="116086"/>
                </a:lnTo>
                <a:lnTo>
                  <a:pt x="312539" y="133945"/>
                </a:lnTo>
                <a:lnTo>
                  <a:pt x="312539" y="160734"/>
                </a:lnTo>
                <a:lnTo>
                  <a:pt x="312539" y="178594"/>
                </a:lnTo>
                <a:lnTo>
                  <a:pt x="321469" y="187523"/>
                </a:lnTo>
                <a:lnTo>
                  <a:pt x="321469" y="196453"/>
                </a:lnTo>
                <a:lnTo>
                  <a:pt x="321469" y="196453"/>
                </a:lnTo>
                <a:lnTo>
                  <a:pt x="321469" y="19645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56" name="Freeform 17455"/>
          <p:cNvSpPr/>
          <p:nvPr/>
        </p:nvSpPr>
        <p:spPr bwMode="auto">
          <a:xfrm>
            <a:off x="3446859" y="5643562"/>
            <a:ext cx="116087" cy="214313"/>
          </a:xfrm>
          <a:custGeom>
            <a:avLst/>
            <a:gdLst/>
            <a:ahLst/>
            <a:cxnLst/>
            <a:rect l="0" t="0" r="0" b="0"/>
            <a:pathLst>
              <a:path w="116087" h="214313">
                <a:moveTo>
                  <a:pt x="0" y="214312"/>
                </a:moveTo>
                <a:lnTo>
                  <a:pt x="8930" y="205383"/>
                </a:lnTo>
                <a:lnTo>
                  <a:pt x="17860" y="196453"/>
                </a:lnTo>
                <a:lnTo>
                  <a:pt x="26789" y="178593"/>
                </a:lnTo>
                <a:lnTo>
                  <a:pt x="35719" y="169664"/>
                </a:lnTo>
                <a:lnTo>
                  <a:pt x="44649" y="142875"/>
                </a:lnTo>
                <a:lnTo>
                  <a:pt x="53579" y="125015"/>
                </a:lnTo>
                <a:lnTo>
                  <a:pt x="53579" y="98226"/>
                </a:lnTo>
                <a:lnTo>
                  <a:pt x="62508" y="80367"/>
                </a:lnTo>
                <a:lnTo>
                  <a:pt x="71438" y="62508"/>
                </a:lnTo>
                <a:lnTo>
                  <a:pt x="80368" y="44648"/>
                </a:lnTo>
                <a:lnTo>
                  <a:pt x="80368" y="26789"/>
                </a:lnTo>
                <a:lnTo>
                  <a:pt x="89297" y="17859"/>
                </a:lnTo>
                <a:lnTo>
                  <a:pt x="89297" y="8929"/>
                </a:lnTo>
                <a:lnTo>
                  <a:pt x="98227" y="0"/>
                </a:lnTo>
                <a:lnTo>
                  <a:pt x="107157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57" name="Freeform 17456"/>
          <p:cNvSpPr/>
          <p:nvPr/>
        </p:nvSpPr>
        <p:spPr bwMode="auto">
          <a:xfrm>
            <a:off x="3580805" y="5643562"/>
            <a:ext cx="44649" cy="178594"/>
          </a:xfrm>
          <a:custGeom>
            <a:avLst/>
            <a:gdLst/>
            <a:ahLst/>
            <a:cxnLst/>
            <a:rect l="0" t="0" r="0" b="0"/>
            <a:pathLst>
              <a:path w="44649" h="178594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29"/>
                </a:lnTo>
                <a:lnTo>
                  <a:pt x="17859" y="17859"/>
                </a:lnTo>
                <a:lnTo>
                  <a:pt x="17859" y="26789"/>
                </a:lnTo>
                <a:lnTo>
                  <a:pt x="17859" y="44648"/>
                </a:lnTo>
                <a:lnTo>
                  <a:pt x="8929" y="62508"/>
                </a:lnTo>
                <a:lnTo>
                  <a:pt x="8929" y="98226"/>
                </a:lnTo>
                <a:lnTo>
                  <a:pt x="8929" y="125015"/>
                </a:lnTo>
                <a:lnTo>
                  <a:pt x="17859" y="151804"/>
                </a:lnTo>
                <a:lnTo>
                  <a:pt x="26789" y="169664"/>
                </a:lnTo>
                <a:lnTo>
                  <a:pt x="35718" y="178593"/>
                </a:lnTo>
                <a:lnTo>
                  <a:pt x="44648" y="160734"/>
                </a:lnTo>
                <a:lnTo>
                  <a:pt x="44648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58" name="Freeform 17457"/>
          <p:cNvSpPr/>
          <p:nvPr/>
        </p:nvSpPr>
        <p:spPr bwMode="auto">
          <a:xfrm>
            <a:off x="3625453" y="5589984"/>
            <a:ext cx="196454" cy="250032"/>
          </a:xfrm>
          <a:custGeom>
            <a:avLst/>
            <a:gdLst/>
            <a:ahLst/>
            <a:cxnLst/>
            <a:rect l="0" t="0" r="0" b="0"/>
            <a:pathLst>
              <a:path w="196454" h="250032">
                <a:moveTo>
                  <a:pt x="160735" y="26789"/>
                </a:moveTo>
                <a:lnTo>
                  <a:pt x="160735" y="26789"/>
                </a:lnTo>
                <a:lnTo>
                  <a:pt x="160735" y="17859"/>
                </a:lnTo>
                <a:lnTo>
                  <a:pt x="169664" y="17859"/>
                </a:lnTo>
                <a:lnTo>
                  <a:pt x="169664" y="17859"/>
                </a:lnTo>
                <a:lnTo>
                  <a:pt x="169664" y="17859"/>
                </a:lnTo>
                <a:lnTo>
                  <a:pt x="169664" y="8929"/>
                </a:lnTo>
                <a:lnTo>
                  <a:pt x="169664" y="8929"/>
                </a:lnTo>
                <a:lnTo>
                  <a:pt x="169664" y="8929"/>
                </a:lnTo>
                <a:lnTo>
                  <a:pt x="169664" y="8929"/>
                </a:lnTo>
                <a:lnTo>
                  <a:pt x="169664" y="8929"/>
                </a:lnTo>
                <a:lnTo>
                  <a:pt x="169664" y="8929"/>
                </a:lnTo>
                <a:lnTo>
                  <a:pt x="169664" y="8929"/>
                </a:lnTo>
                <a:lnTo>
                  <a:pt x="169664" y="0"/>
                </a:lnTo>
                <a:lnTo>
                  <a:pt x="160735" y="0"/>
                </a:lnTo>
                <a:lnTo>
                  <a:pt x="160735" y="0"/>
                </a:lnTo>
                <a:lnTo>
                  <a:pt x="160735" y="0"/>
                </a:lnTo>
                <a:lnTo>
                  <a:pt x="160735" y="0"/>
                </a:lnTo>
                <a:lnTo>
                  <a:pt x="151805" y="0"/>
                </a:lnTo>
                <a:lnTo>
                  <a:pt x="142875" y="8929"/>
                </a:lnTo>
                <a:lnTo>
                  <a:pt x="133945" y="8929"/>
                </a:lnTo>
                <a:lnTo>
                  <a:pt x="125016" y="17859"/>
                </a:lnTo>
                <a:lnTo>
                  <a:pt x="116086" y="35718"/>
                </a:lnTo>
                <a:lnTo>
                  <a:pt x="107156" y="44648"/>
                </a:lnTo>
                <a:lnTo>
                  <a:pt x="107156" y="53578"/>
                </a:lnTo>
                <a:lnTo>
                  <a:pt x="107156" y="62507"/>
                </a:lnTo>
                <a:lnTo>
                  <a:pt x="116086" y="71437"/>
                </a:lnTo>
                <a:lnTo>
                  <a:pt x="116086" y="80367"/>
                </a:lnTo>
                <a:lnTo>
                  <a:pt x="133945" y="89296"/>
                </a:lnTo>
                <a:lnTo>
                  <a:pt x="142875" y="98226"/>
                </a:lnTo>
                <a:lnTo>
                  <a:pt x="160735" y="107156"/>
                </a:lnTo>
                <a:lnTo>
                  <a:pt x="169664" y="125015"/>
                </a:lnTo>
                <a:lnTo>
                  <a:pt x="178594" y="133945"/>
                </a:lnTo>
                <a:lnTo>
                  <a:pt x="187524" y="151804"/>
                </a:lnTo>
                <a:lnTo>
                  <a:pt x="196453" y="160734"/>
                </a:lnTo>
                <a:lnTo>
                  <a:pt x="187524" y="169664"/>
                </a:lnTo>
                <a:lnTo>
                  <a:pt x="169664" y="187523"/>
                </a:lnTo>
                <a:lnTo>
                  <a:pt x="142875" y="196453"/>
                </a:lnTo>
                <a:lnTo>
                  <a:pt x="116086" y="214312"/>
                </a:lnTo>
                <a:lnTo>
                  <a:pt x="80367" y="223242"/>
                </a:lnTo>
                <a:lnTo>
                  <a:pt x="53578" y="241101"/>
                </a:lnTo>
                <a:lnTo>
                  <a:pt x="26789" y="241101"/>
                </a:lnTo>
                <a:lnTo>
                  <a:pt x="8930" y="250031"/>
                </a:lnTo>
                <a:lnTo>
                  <a:pt x="0" y="241101"/>
                </a:lnTo>
                <a:lnTo>
                  <a:pt x="0" y="241101"/>
                </a:lnTo>
                <a:lnTo>
                  <a:pt x="0" y="232171"/>
                </a:lnTo>
                <a:lnTo>
                  <a:pt x="0" y="23217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59" name="Freeform 17458"/>
          <p:cNvSpPr/>
          <p:nvPr/>
        </p:nvSpPr>
        <p:spPr bwMode="auto">
          <a:xfrm>
            <a:off x="3777258" y="5634632"/>
            <a:ext cx="178595" cy="187524"/>
          </a:xfrm>
          <a:custGeom>
            <a:avLst/>
            <a:gdLst/>
            <a:ahLst/>
            <a:cxnLst/>
            <a:rect l="0" t="0" r="0" b="0"/>
            <a:pathLst>
              <a:path w="178595" h="187524">
                <a:moveTo>
                  <a:pt x="0" y="107156"/>
                </a:moveTo>
                <a:lnTo>
                  <a:pt x="0" y="107156"/>
                </a:lnTo>
                <a:lnTo>
                  <a:pt x="8930" y="116086"/>
                </a:lnTo>
                <a:lnTo>
                  <a:pt x="17859" y="116086"/>
                </a:lnTo>
                <a:lnTo>
                  <a:pt x="35719" y="125016"/>
                </a:lnTo>
                <a:lnTo>
                  <a:pt x="53578" y="125016"/>
                </a:lnTo>
                <a:lnTo>
                  <a:pt x="71437" y="116086"/>
                </a:lnTo>
                <a:lnTo>
                  <a:pt x="89297" y="107156"/>
                </a:lnTo>
                <a:lnTo>
                  <a:pt x="107156" y="98227"/>
                </a:lnTo>
                <a:lnTo>
                  <a:pt x="133945" y="80367"/>
                </a:lnTo>
                <a:lnTo>
                  <a:pt x="151805" y="62508"/>
                </a:lnTo>
                <a:lnTo>
                  <a:pt x="160734" y="44648"/>
                </a:lnTo>
                <a:lnTo>
                  <a:pt x="169664" y="35719"/>
                </a:lnTo>
                <a:lnTo>
                  <a:pt x="178594" y="17859"/>
                </a:lnTo>
                <a:lnTo>
                  <a:pt x="178594" y="8930"/>
                </a:lnTo>
                <a:lnTo>
                  <a:pt x="169664" y="0"/>
                </a:lnTo>
                <a:lnTo>
                  <a:pt x="169664" y="0"/>
                </a:lnTo>
                <a:lnTo>
                  <a:pt x="160734" y="8930"/>
                </a:lnTo>
                <a:lnTo>
                  <a:pt x="142875" y="26789"/>
                </a:lnTo>
                <a:lnTo>
                  <a:pt x="133945" y="53578"/>
                </a:lnTo>
                <a:lnTo>
                  <a:pt x="116086" y="80367"/>
                </a:lnTo>
                <a:lnTo>
                  <a:pt x="107156" y="116086"/>
                </a:lnTo>
                <a:lnTo>
                  <a:pt x="98226" y="142875"/>
                </a:lnTo>
                <a:lnTo>
                  <a:pt x="98226" y="169664"/>
                </a:lnTo>
                <a:lnTo>
                  <a:pt x="116086" y="178594"/>
                </a:lnTo>
                <a:lnTo>
                  <a:pt x="125015" y="187523"/>
                </a:lnTo>
                <a:lnTo>
                  <a:pt x="151805" y="187523"/>
                </a:lnTo>
                <a:lnTo>
                  <a:pt x="178594" y="169664"/>
                </a:lnTo>
                <a:lnTo>
                  <a:pt x="178594" y="16966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60" name="Freeform 17459"/>
          <p:cNvSpPr/>
          <p:nvPr/>
        </p:nvSpPr>
        <p:spPr bwMode="auto">
          <a:xfrm>
            <a:off x="4036219" y="5634632"/>
            <a:ext cx="160735" cy="169665"/>
          </a:xfrm>
          <a:custGeom>
            <a:avLst/>
            <a:gdLst/>
            <a:ahLst/>
            <a:cxnLst/>
            <a:rect l="0" t="0" r="0" b="0"/>
            <a:pathLst>
              <a:path w="160735" h="169665">
                <a:moveTo>
                  <a:pt x="89297" y="0"/>
                </a:moveTo>
                <a:lnTo>
                  <a:pt x="80367" y="8930"/>
                </a:lnTo>
                <a:lnTo>
                  <a:pt x="62508" y="17859"/>
                </a:lnTo>
                <a:lnTo>
                  <a:pt x="35719" y="35719"/>
                </a:lnTo>
                <a:lnTo>
                  <a:pt x="17859" y="62508"/>
                </a:lnTo>
                <a:lnTo>
                  <a:pt x="0" y="98227"/>
                </a:lnTo>
                <a:lnTo>
                  <a:pt x="0" y="125016"/>
                </a:lnTo>
                <a:lnTo>
                  <a:pt x="17859" y="142875"/>
                </a:lnTo>
                <a:lnTo>
                  <a:pt x="44648" y="160734"/>
                </a:lnTo>
                <a:lnTo>
                  <a:pt x="80367" y="169664"/>
                </a:lnTo>
                <a:lnTo>
                  <a:pt x="116086" y="160734"/>
                </a:lnTo>
                <a:lnTo>
                  <a:pt x="160734" y="151805"/>
                </a:lnTo>
                <a:lnTo>
                  <a:pt x="160734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61" name="Freeform 17460"/>
          <p:cNvSpPr/>
          <p:nvPr/>
        </p:nvSpPr>
        <p:spPr bwMode="auto">
          <a:xfrm>
            <a:off x="4393406" y="5652491"/>
            <a:ext cx="116087" cy="26790"/>
          </a:xfrm>
          <a:custGeom>
            <a:avLst/>
            <a:gdLst/>
            <a:ahLst/>
            <a:cxnLst/>
            <a:rect l="0" t="0" r="0" b="0"/>
            <a:pathLst>
              <a:path w="116087" h="26790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44649" y="26789"/>
                </a:lnTo>
                <a:lnTo>
                  <a:pt x="71438" y="17860"/>
                </a:lnTo>
                <a:lnTo>
                  <a:pt x="89297" y="1786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62" name="Freeform 17461"/>
          <p:cNvSpPr/>
          <p:nvPr/>
        </p:nvSpPr>
        <p:spPr bwMode="auto">
          <a:xfrm>
            <a:off x="4393406" y="5706070"/>
            <a:ext cx="196454" cy="53579"/>
          </a:xfrm>
          <a:custGeom>
            <a:avLst/>
            <a:gdLst/>
            <a:ahLst/>
            <a:cxnLst/>
            <a:rect l="0" t="0" r="0" b="0"/>
            <a:pathLst>
              <a:path w="196454" h="53579">
                <a:moveTo>
                  <a:pt x="0" y="53578"/>
                </a:moveTo>
                <a:lnTo>
                  <a:pt x="8930" y="53578"/>
                </a:lnTo>
                <a:lnTo>
                  <a:pt x="17860" y="53578"/>
                </a:lnTo>
                <a:lnTo>
                  <a:pt x="26789" y="53578"/>
                </a:lnTo>
                <a:lnTo>
                  <a:pt x="53578" y="53578"/>
                </a:lnTo>
                <a:lnTo>
                  <a:pt x="80367" y="44648"/>
                </a:lnTo>
                <a:lnTo>
                  <a:pt x="107157" y="35718"/>
                </a:lnTo>
                <a:lnTo>
                  <a:pt x="142875" y="26789"/>
                </a:lnTo>
                <a:lnTo>
                  <a:pt x="169664" y="17859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63" name="Freeform 17462"/>
          <p:cNvSpPr/>
          <p:nvPr/>
        </p:nvSpPr>
        <p:spPr bwMode="auto">
          <a:xfrm>
            <a:off x="4723805" y="5607843"/>
            <a:ext cx="89298" cy="232173"/>
          </a:xfrm>
          <a:custGeom>
            <a:avLst/>
            <a:gdLst/>
            <a:ahLst/>
            <a:cxnLst/>
            <a:rect l="0" t="0" r="0" b="0"/>
            <a:pathLst>
              <a:path w="89298" h="232173">
                <a:moveTo>
                  <a:pt x="89297" y="0"/>
                </a:moveTo>
                <a:lnTo>
                  <a:pt x="89297" y="0"/>
                </a:lnTo>
                <a:lnTo>
                  <a:pt x="89297" y="0"/>
                </a:lnTo>
                <a:lnTo>
                  <a:pt x="80367" y="17859"/>
                </a:lnTo>
                <a:lnTo>
                  <a:pt x="71437" y="44648"/>
                </a:lnTo>
                <a:lnTo>
                  <a:pt x="53578" y="71437"/>
                </a:lnTo>
                <a:lnTo>
                  <a:pt x="44648" y="107156"/>
                </a:lnTo>
                <a:lnTo>
                  <a:pt x="26789" y="142875"/>
                </a:lnTo>
                <a:lnTo>
                  <a:pt x="8929" y="178594"/>
                </a:lnTo>
                <a:lnTo>
                  <a:pt x="0" y="205383"/>
                </a:lnTo>
                <a:lnTo>
                  <a:pt x="0" y="223242"/>
                </a:lnTo>
                <a:lnTo>
                  <a:pt x="0" y="232172"/>
                </a:lnTo>
                <a:lnTo>
                  <a:pt x="8929" y="223242"/>
                </a:lnTo>
                <a:lnTo>
                  <a:pt x="26789" y="205383"/>
                </a:lnTo>
                <a:lnTo>
                  <a:pt x="26789" y="20538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64" name="Freeform 17463"/>
          <p:cNvSpPr/>
          <p:nvPr/>
        </p:nvSpPr>
        <p:spPr bwMode="auto">
          <a:xfrm>
            <a:off x="4839891" y="5581054"/>
            <a:ext cx="142876" cy="214313"/>
          </a:xfrm>
          <a:custGeom>
            <a:avLst/>
            <a:gdLst/>
            <a:ahLst/>
            <a:cxnLst/>
            <a:rect l="0" t="0" r="0" b="0"/>
            <a:pathLst>
              <a:path w="142876" h="214313">
                <a:moveTo>
                  <a:pt x="62507" y="0"/>
                </a:moveTo>
                <a:lnTo>
                  <a:pt x="53578" y="8930"/>
                </a:lnTo>
                <a:lnTo>
                  <a:pt x="44648" y="35719"/>
                </a:lnTo>
                <a:lnTo>
                  <a:pt x="26789" y="62508"/>
                </a:lnTo>
                <a:lnTo>
                  <a:pt x="17859" y="98226"/>
                </a:lnTo>
                <a:lnTo>
                  <a:pt x="0" y="133945"/>
                </a:lnTo>
                <a:lnTo>
                  <a:pt x="8929" y="160734"/>
                </a:lnTo>
                <a:lnTo>
                  <a:pt x="8929" y="187523"/>
                </a:lnTo>
                <a:lnTo>
                  <a:pt x="26789" y="205383"/>
                </a:lnTo>
                <a:lnTo>
                  <a:pt x="35718" y="214312"/>
                </a:lnTo>
                <a:lnTo>
                  <a:pt x="53578" y="214312"/>
                </a:lnTo>
                <a:lnTo>
                  <a:pt x="80367" y="205383"/>
                </a:lnTo>
                <a:lnTo>
                  <a:pt x="107156" y="196453"/>
                </a:lnTo>
                <a:lnTo>
                  <a:pt x="125015" y="178594"/>
                </a:lnTo>
                <a:lnTo>
                  <a:pt x="142875" y="151805"/>
                </a:lnTo>
                <a:lnTo>
                  <a:pt x="142875" y="116086"/>
                </a:lnTo>
                <a:lnTo>
                  <a:pt x="142875" y="80367"/>
                </a:lnTo>
                <a:lnTo>
                  <a:pt x="125015" y="53578"/>
                </a:lnTo>
                <a:lnTo>
                  <a:pt x="107156" y="35719"/>
                </a:lnTo>
                <a:lnTo>
                  <a:pt x="89297" y="26789"/>
                </a:lnTo>
                <a:lnTo>
                  <a:pt x="71437" y="26789"/>
                </a:lnTo>
                <a:lnTo>
                  <a:pt x="44648" y="35719"/>
                </a:lnTo>
                <a:lnTo>
                  <a:pt x="26789" y="53578"/>
                </a:lnTo>
                <a:lnTo>
                  <a:pt x="8929" y="62508"/>
                </a:lnTo>
                <a:lnTo>
                  <a:pt x="8929" y="625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65" name="Freeform 17464"/>
          <p:cNvSpPr/>
          <p:nvPr/>
        </p:nvSpPr>
        <p:spPr bwMode="auto">
          <a:xfrm>
            <a:off x="4973836" y="5447109"/>
            <a:ext cx="89298" cy="17861"/>
          </a:xfrm>
          <a:custGeom>
            <a:avLst/>
            <a:gdLst/>
            <a:ahLst/>
            <a:cxnLst/>
            <a:rect l="0" t="0" r="0" b="0"/>
            <a:pathLst>
              <a:path w="89298" h="17861">
                <a:moveTo>
                  <a:pt x="8930" y="17860"/>
                </a:moveTo>
                <a:lnTo>
                  <a:pt x="893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17859" y="17860"/>
                </a:lnTo>
                <a:lnTo>
                  <a:pt x="35719" y="17860"/>
                </a:lnTo>
                <a:lnTo>
                  <a:pt x="53578" y="17860"/>
                </a:lnTo>
                <a:lnTo>
                  <a:pt x="71437" y="893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66" name="Freeform 17465"/>
          <p:cNvSpPr/>
          <p:nvPr/>
        </p:nvSpPr>
        <p:spPr bwMode="auto">
          <a:xfrm>
            <a:off x="5116711" y="5331023"/>
            <a:ext cx="125017" cy="187525"/>
          </a:xfrm>
          <a:custGeom>
            <a:avLst/>
            <a:gdLst/>
            <a:ahLst/>
            <a:cxnLst/>
            <a:rect l="0" t="0" r="0" b="0"/>
            <a:pathLst>
              <a:path w="125017" h="187525">
                <a:moveTo>
                  <a:pt x="80367" y="0"/>
                </a:moveTo>
                <a:lnTo>
                  <a:pt x="80367" y="0"/>
                </a:lnTo>
                <a:lnTo>
                  <a:pt x="71437" y="0"/>
                </a:lnTo>
                <a:lnTo>
                  <a:pt x="71437" y="0"/>
                </a:lnTo>
                <a:lnTo>
                  <a:pt x="62508" y="0"/>
                </a:lnTo>
                <a:lnTo>
                  <a:pt x="53578" y="0"/>
                </a:lnTo>
                <a:lnTo>
                  <a:pt x="44648" y="8930"/>
                </a:lnTo>
                <a:lnTo>
                  <a:pt x="35719" y="17860"/>
                </a:lnTo>
                <a:lnTo>
                  <a:pt x="26789" y="35719"/>
                </a:lnTo>
                <a:lnTo>
                  <a:pt x="17859" y="62508"/>
                </a:lnTo>
                <a:lnTo>
                  <a:pt x="17859" y="80368"/>
                </a:lnTo>
                <a:lnTo>
                  <a:pt x="8930" y="116086"/>
                </a:lnTo>
                <a:lnTo>
                  <a:pt x="8930" y="133946"/>
                </a:lnTo>
                <a:lnTo>
                  <a:pt x="8930" y="160735"/>
                </a:lnTo>
                <a:lnTo>
                  <a:pt x="8930" y="178594"/>
                </a:lnTo>
                <a:lnTo>
                  <a:pt x="17859" y="187524"/>
                </a:lnTo>
                <a:lnTo>
                  <a:pt x="35719" y="187524"/>
                </a:lnTo>
                <a:lnTo>
                  <a:pt x="62508" y="178594"/>
                </a:lnTo>
                <a:lnTo>
                  <a:pt x="80367" y="169665"/>
                </a:lnTo>
                <a:lnTo>
                  <a:pt x="107156" y="151805"/>
                </a:lnTo>
                <a:lnTo>
                  <a:pt x="116086" y="133946"/>
                </a:lnTo>
                <a:lnTo>
                  <a:pt x="125016" y="116086"/>
                </a:lnTo>
                <a:lnTo>
                  <a:pt x="125016" y="107157"/>
                </a:lnTo>
                <a:lnTo>
                  <a:pt x="116086" y="98227"/>
                </a:lnTo>
                <a:lnTo>
                  <a:pt x="98227" y="107157"/>
                </a:lnTo>
                <a:lnTo>
                  <a:pt x="71437" y="116086"/>
                </a:lnTo>
                <a:lnTo>
                  <a:pt x="44648" y="125016"/>
                </a:lnTo>
                <a:lnTo>
                  <a:pt x="26789" y="142875"/>
                </a:lnTo>
                <a:lnTo>
                  <a:pt x="8930" y="160735"/>
                </a:lnTo>
                <a:lnTo>
                  <a:pt x="0" y="160735"/>
                </a:lnTo>
                <a:lnTo>
                  <a:pt x="0" y="16073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67" name="Freeform 17466"/>
          <p:cNvSpPr/>
          <p:nvPr/>
        </p:nvSpPr>
        <p:spPr bwMode="auto">
          <a:xfrm>
            <a:off x="5259586" y="5563195"/>
            <a:ext cx="178595" cy="187524"/>
          </a:xfrm>
          <a:custGeom>
            <a:avLst/>
            <a:gdLst/>
            <a:ahLst/>
            <a:cxnLst/>
            <a:rect l="0" t="0" r="0" b="0"/>
            <a:pathLst>
              <a:path w="178595" h="187524">
                <a:moveTo>
                  <a:pt x="169664" y="0"/>
                </a:moveTo>
                <a:lnTo>
                  <a:pt x="160734" y="0"/>
                </a:lnTo>
                <a:lnTo>
                  <a:pt x="151805" y="8930"/>
                </a:lnTo>
                <a:lnTo>
                  <a:pt x="133945" y="17859"/>
                </a:lnTo>
                <a:lnTo>
                  <a:pt x="116086" y="26789"/>
                </a:lnTo>
                <a:lnTo>
                  <a:pt x="107156" y="26789"/>
                </a:lnTo>
                <a:lnTo>
                  <a:pt x="98227" y="35718"/>
                </a:lnTo>
                <a:lnTo>
                  <a:pt x="89297" y="35718"/>
                </a:lnTo>
                <a:lnTo>
                  <a:pt x="98227" y="35718"/>
                </a:lnTo>
                <a:lnTo>
                  <a:pt x="107156" y="35718"/>
                </a:lnTo>
                <a:lnTo>
                  <a:pt x="116086" y="44648"/>
                </a:lnTo>
                <a:lnTo>
                  <a:pt x="133945" y="53578"/>
                </a:lnTo>
                <a:lnTo>
                  <a:pt x="151805" y="62507"/>
                </a:lnTo>
                <a:lnTo>
                  <a:pt x="169664" y="80367"/>
                </a:lnTo>
                <a:lnTo>
                  <a:pt x="178594" y="98226"/>
                </a:lnTo>
                <a:lnTo>
                  <a:pt x="178594" y="116085"/>
                </a:lnTo>
                <a:lnTo>
                  <a:pt x="169664" y="142875"/>
                </a:lnTo>
                <a:lnTo>
                  <a:pt x="142875" y="160734"/>
                </a:lnTo>
                <a:lnTo>
                  <a:pt x="116086" y="178593"/>
                </a:lnTo>
                <a:lnTo>
                  <a:pt x="80367" y="187523"/>
                </a:lnTo>
                <a:lnTo>
                  <a:pt x="53578" y="187523"/>
                </a:lnTo>
                <a:lnTo>
                  <a:pt x="26789" y="187523"/>
                </a:lnTo>
                <a:lnTo>
                  <a:pt x="17859" y="178593"/>
                </a:lnTo>
                <a:lnTo>
                  <a:pt x="0" y="160734"/>
                </a:lnTo>
                <a:lnTo>
                  <a:pt x="0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68" name="Freeform 17467"/>
          <p:cNvSpPr/>
          <p:nvPr/>
        </p:nvSpPr>
        <p:spPr bwMode="auto">
          <a:xfrm>
            <a:off x="5438180" y="5581054"/>
            <a:ext cx="142876" cy="151806"/>
          </a:xfrm>
          <a:custGeom>
            <a:avLst/>
            <a:gdLst/>
            <a:ahLst/>
            <a:cxnLst/>
            <a:rect l="0" t="0" r="0" b="0"/>
            <a:pathLst>
              <a:path w="142876" h="151806">
                <a:moveTo>
                  <a:pt x="8929" y="89297"/>
                </a:moveTo>
                <a:lnTo>
                  <a:pt x="0" y="89297"/>
                </a:lnTo>
                <a:lnTo>
                  <a:pt x="8929" y="98226"/>
                </a:lnTo>
                <a:lnTo>
                  <a:pt x="8929" y="98226"/>
                </a:lnTo>
                <a:lnTo>
                  <a:pt x="8929" y="107156"/>
                </a:lnTo>
                <a:lnTo>
                  <a:pt x="17859" y="116086"/>
                </a:lnTo>
                <a:lnTo>
                  <a:pt x="35718" y="116086"/>
                </a:lnTo>
                <a:lnTo>
                  <a:pt x="44648" y="107156"/>
                </a:lnTo>
                <a:lnTo>
                  <a:pt x="62508" y="98226"/>
                </a:lnTo>
                <a:lnTo>
                  <a:pt x="80367" y="89297"/>
                </a:lnTo>
                <a:lnTo>
                  <a:pt x="98226" y="80367"/>
                </a:lnTo>
                <a:lnTo>
                  <a:pt x="116086" y="62508"/>
                </a:lnTo>
                <a:lnTo>
                  <a:pt x="133945" y="44648"/>
                </a:lnTo>
                <a:lnTo>
                  <a:pt x="142875" y="26789"/>
                </a:lnTo>
                <a:lnTo>
                  <a:pt x="142875" y="8930"/>
                </a:lnTo>
                <a:lnTo>
                  <a:pt x="142875" y="0"/>
                </a:lnTo>
                <a:lnTo>
                  <a:pt x="133945" y="0"/>
                </a:lnTo>
                <a:lnTo>
                  <a:pt x="116086" y="8930"/>
                </a:lnTo>
                <a:lnTo>
                  <a:pt x="107156" y="26789"/>
                </a:lnTo>
                <a:lnTo>
                  <a:pt x="89297" y="44648"/>
                </a:lnTo>
                <a:lnTo>
                  <a:pt x="71437" y="71437"/>
                </a:lnTo>
                <a:lnTo>
                  <a:pt x="62508" y="98226"/>
                </a:lnTo>
                <a:lnTo>
                  <a:pt x="53578" y="125016"/>
                </a:lnTo>
                <a:lnTo>
                  <a:pt x="62508" y="142875"/>
                </a:lnTo>
                <a:lnTo>
                  <a:pt x="71437" y="151805"/>
                </a:lnTo>
                <a:lnTo>
                  <a:pt x="89297" y="151805"/>
                </a:lnTo>
                <a:lnTo>
                  <a:pt x="107156" y="151805"/>
                </a:lnTo>
                <a:lnTo>
                  <a:pt x="133945" y="142875"/>
                </a:lnTo>
                <a:lnTo>
                  <a:pt x="133945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69" name="Freeform 17468"/>
          <p:cNvSpPr/>
          <p:nvPr/>
        </p:nvSpPr>
        <p:spPr bwMode="auto">
          <a:xfrm>
            <a:off x="5697141" y="5652491"/>
            <a:ext cx="35719" cy="89298"/>
          </a:xfrm>
          <a:custGeom>
            <a:avLst/>
            <a:gdLst/>
            <a:ahLst/>
            <a:cxnLst/>
            <a:rect l="0" t="0" r="0" b="0"/>
            <a:pathLst>
              <a:path w="35719" h="89298">
                <a:moveTo>
                  <a:pt x="8929" y="0"/>
                </a:moveTo>
                <a:lnTo>
                  <a:pt x="8929" y="8930"/>
                </a:lnTo>
                <a:lnTo>
                  <a:pt x="8929" y="26789"/>
                </a:lnTo>
                <a:lnTo>
                  <a:pt x="0" y="44649"/>
                </a:lnTo>
                <a:lnTo>
                  <a:pt x="8929" y="62508"/>
                </a:lnTo>
                <a:lnTo>
                  <a:pt x="8929" y="80368"/>
                </a:lnTo>
                <a:lnTo>
                  <a:pt x="26789" y="89297"/>
                </a:lnTo>
                <a:lnTo>
                  <a:pt x="35718" y="89297"/>
                </a:lnTo>
                <a:lnTo>
                  <a:pt x="35718" y="8929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70" name="Freeform 17469"/>
          <p:cNvSpPr/>
          <p:nvPr/>
        </p:nvSpPr>
        <p:spPr bwMode="auto">
          <a:xfrm>
            <a:off x="5795367" y="5563195"/>
            <a:ext cx="303611" cy="116086"/>
          </a:xfrm>
          <a:custGeom>
            <a:avLst/>
            <a:gdLst/>
            <a:ahLst/>
            <a:cxnLst/>
            <a:rect l="0" t="0" r="0" b="0"/>
            <a:pathLst>
              <a:path w="303611" h="116086">
                <a:moveTo>
                  <a:pt x="17860" y="44648"/>
                </a:moveTo>
                <a:lnTo>
                  <a:pt x="17860" y="53578"/>
                </a:lnTo>
                <a:lnTo>
                  <a:pt x="8930" y="62507"/>
                </a:lnTo>
                <a:lnTo>
                  <a:pt x="8930" y="80367"/>
                </a:lnTo>
                <a:lnTo>
                  <a:pt x="0" y="89296"/>
                </a:lnTo>
                <a:lnTo>
                  <a:pt x="0" y="107156"/>
                </a:lnTo>
                <a:lnTo>
                  <a:pt x="8930" y="116085"/>
                </a:lnTo>
                <a:lnTo>
                  <a:pt x="17860" y="116085"/>
                </a:lnTo>
                <a:lnTo>
                  <a:pt x="26789" y="116085"/>
                </a:lnTo>
                <a:lnTo>
                  <a:pt x="35719" y="107156"/>
                </a:lnTo>
                <a:lnTo>
                  <a:pt x="44649" y="98226"/>
                </a:lnTo>
                <a:lnTo>
                  <a:pt x="44649" y="89296"/>
                </a:lnTo>
                <a:lnTo>
                  <a:pt x="53578" y="71437"/>
                </a:lnTo>
                <a:lnTo>
                  <a:pt x="53578" y="44648"/>
                </a:lnTo>
                <a:lnTo>
                  <a:pt x="53578" y="35718"/>
                </a:lnTo>
                <a:lnTo>
                  <a:pt x="53578" y="17859"/>
                </a:lnTo>
                <a:lnTo>
                  <a:pt x="44649" y="8930"/>
                </a:lnTo>
                <a:lnTo>
                  <a:pt x="44649" y="0"/>
                </a:lnTo>
                <a:lnTo>
                  <a:pt x="53578" y="0"/>
                </a:lnTo>
                <a:lnTo>
                  <a:pt x="53578" y="8930"/>
                </a:lnTo>
                <a:lnTo>
                  <a:pt x="53578" y="17859"/>
                </a:lnTo>
                <a:lnTo>
                  <a:pt x="62508" y="26789"/>
                </a:lnTo>
                <a:lnTo>
                  <a:pt x="71438" y="44648"/>
                </a:lnTo>
                <a:lnTo>
                  <a:pt x="71438" y="62507"/>
                </a:lnTo>
                <a:lnTo>
                  <a:pt x="80367" y="71437"/>
                </a:lnTo>
                <a:lnTo>
                  <a:pt x="80367" y="89296"/>
                </a:lnTo>
                <a:lnTo>
                  <a:pt x="80367" y="98226"/>
                </a:lnTo>
                <a:lnTo>
                  <a:pt x="80367" y="98226"/>
                </a:lnTo>
                <a:lnTo>
                  <a:pt x="80367" y="107156"/>
                </a:lnTo>
                <a:lnTo>
                  <a:pt x="80367" y="98226"/>
                </a:lnTo>
                <a:lnTo>
                  <a:pt x="80367" y="89296"/>
                </a:lnTo>
                <a:lnTo>
                  <a:pt x="89297" y="80367"/>
                </a:lnTo>
                <a:lnTo>
                  <a:pt x="89297" y="62507"/>
                </a:lnTo>
                <a:lnTo>
                  <a:pt x="98227" y="44648"/>
                </a:lnTo>
                <a:lnTo>
                  <a:pt x="107156" y="26789"/>
                </a:lnTo>
                <a:lnTo>
                  <a:pt x="116086" y="8930"/>
                </a:lnTo>
                <a:lnTo>
                  <a:pt x="125016" y="0"/>
                </a:lnTo>
                <a:lnTo>
                  <a:pt x="133946" y="8930"/>
                </a:lnTo>
                <a:lnTo>
                  <a:pt x="142875" y="17859"/>
                </a:lnTo>
                <a:lnTo>
                  <a:pt x="151805" y="35718"/>
                </a:lnTo>
                <a:lnTo>
                  <a:pt x="151805" y="53578"/>
                </a:lnTo>
                <a:lnTo>
                  <a:pt x="151805" y="80367"/>
                </a:lnTo>
                <a:lnTo>
                  <a:pt x="160735" y="98226"/>
                </a:lnTo>
                <a:lnTo>
                  <a:pt x="169664" y="116085"/>
                </a:lnTo>
                <a:lnTo>
                  <a:pt x="169664" y="116085"/>
                </a:lnTo>
                <a:lnTo>
                  <a:pt x="178594" y="116085"/>
                </a:lnTo>
                <a:lnTo>
                  <a:pt x="196453" y="116085"/>
                </a:lnTo>
                <a:lnTo>
                  <a:pt x="214313" y="89296"/>
                </a:lnTo>
                <a:lnTo>
                  <a:pt x="232172" y="71437"/>
                </a:lnTo>
                <a:lnTo>
                  <a:pt x="250031" y="53578"/>
                </a:lnTo>
                <a:lnTo>
                  <a:pt x="267891" y="26789"/>
                </a:lnTo>
                <a:lnTo>
                  <a:pt x="276821" y="17859"/>
                </a:lnTo>
                <a:lnTo>
                  <a:pt x="294680" y="8930"/>
                </a:lnTo>
                <a:lnTo>
                  <a:pt x="303610" y="17859"/>
                </a:lnTo>
                <a:lnTo>
                  <a:pt x="303610" y="26789"/>
                </a:lnTo>
                <a:lnTo>
                  <a:pt x="303610" y="35718"/>
                </a:lnTo>
                <a:lnTo>
                  <a:pt x="303610" y="3571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471" name="Freeform 17470"/>
          <p:cNvSpPr/>
          <p:nvPr/>
        </p:nvSpPr>
        <p:spPr bwMode="auto">
          <a:xfrm>
            <a:off x="6045398" y="5339953"/>
            <a:ext cx="214314" cy="294680"/>
          </a:xfrm>
          <a:custGeom>
            <a:avLst/>
            <a:gdLst/>
            <a:ahLst/>
            <a:cxnLst/>
            <a:rect l="0" t="0" r="0" b="0"/>
            <a:pathLst>
              <a:path w="214314" h="294680">
                <a:moveTo>
                  <a:pt x="89297" y="205383"/>
                </a:moveTo>
                <a:lnTo>
                  <a:pt x="89297" y="205383"/>
                </a:lnTo>
                <a:lnTo>
                  <a:pt x="80368" y="205383"/>
                </a:lnTo>
                <a:lnTo>
                  <a:pt x="71438" y="214313"/>
                </a:lnTo>
                <a:lnTo>
                  <a:pt x="62508" y="223242"/>
                </a:lnTo>
                <a:lnTo>
                  <a:pt x="44649" y="232172"/>
                </a:lnTo>
                <a:lnTo>
                  <a:pt x="26790" y="250031"/>
                </a:lnTo>
                <a:lnTo>
                  <a:pt x="17860" y="267890"/>
                </a:lnTo>
                <a:lnTo>
                  <a:pt x="8930" y="276820"/>
                </a:lnTo>
                <a:lnTo>
                  <a:pt x="0" y="285749"/>
                </a:lnTo>
                <a:lnTo>
                  <a:pt x="0" y="294679"/>
                </a:lnTo>
                <a:lnTo>
                  <a:pt x="8930" y="294679"/>
                </a:lnTo>
                <a:lnTo>
                  <a:pt x="17860" y="294679"/>
                </a:lnTo>
                <a:lnTo>
                  <a:pt x="26790" y="285749"/>
                </a:lnTo>
                <a:lnTo>
                  <a:pt x="35719" y="276820"/>
                </a:lnTo>
                <a:lnTo>
                  <a:pt x="53579" y="258960"/>
                </a:lnTo>
                <a:lnTo>
                  <a:pt x="71438" y="241101"/>
                </a:lnTo>
                <a:lnTo>
                  <a:pt x="80368" y="223242"/>
                </a:lnTo>
                <a:lnTo>
                  <a:pt x="98227" y="196453"/>
                </a:lnTo>
                <a:lnTo>
                  <a:pt x="107157" y="160735"/>
                </a:lnTo>
                <a:lnTo>
                  <a:pt x="116086" y="125016"/>
                </a:lnTo>
                <a:lnTo>
                  <a:pt x="125016" y="89297"/>
                </a:lnTo>
                <a:lnTo>
                  <a:pt x="133946" y="53578"/>
                </a:lnTo>
                <a:lnTo>
                  <a:pt x="133946" y="26789"/>
                </a:lnTo>
                <a:lnTo>
                  <a:pt x="133946" y="8930"/>
                </a:lnTo>
                <a:lnTo>
                  <a:pt x="133946" y="0"/>
                </a:lnTo>
                <a:lnTo>
                  <a:pt x="125016" y="8930"/>
                </a:lnTo>
                <a:lnTo>
                  <a:pt x="116086" y="35719"/>
                </a:lnTo>
                <a:lnTo>
                  <a:pt x="107157" y="80367"/>
                </a:lnTo>
                <a:lnTo>
                  <a:pt x="98227" y="125016"/>
                </a:lnTo>
                <a:lnTo>
                  <a:pt x="107157" y="178594"/>
                </a:lnTo>
                <a:lnTo>
                  <a:pt x="133946" y="223242"/>
                </a:lnTo>
                <a:lnTo>
                  <a:pt x="169665" y="250031"/>
                </a:lnTo>
                <a:lnTo>
                  <a:pt x="214313" y="267890"/>
                </a:lnTo>
                <a:lnTo>
                  <a:pt x="214313" y="26789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dirty="0"/>
              <a:t> for(</a:t>
            </a:r>
            <a:r>
              <a:rPr lang="en-US" dirty="0" err="1"/>
              <a:t>i</a:t>
            </a:r>
            <a:r>
              <a:rPr lang="en-US" dirty="0"/>
              <a:t>=0;i&lt;rows;++</a:t>
            </a:r>
            <a:r>
              <a:rPr lang="en-US" dirty="0" err="1"/>
              <a:t>i</a:t>
            </a:r>
            <a:r>
              <a:rPr lang="en-US" dirty="0"/>
              <a:t>){</a:t>
            </a:r>
          </a:p>
          <a:p>
            <a:pPr>
              <a:defRPr/>
            </a:pPr>
            <a:r>
              <a:rPr lang="en-US" dirty="0"/>
              <a:t>        for(j=0;j&lt;cols2;++j){</a:t>
            </a:r>
          </a:p>
          <a:p>
            <a:pPr>
              <a:defRPr/>
            </a:pPr>
            <a:r>
              <a:rPr lang="en-US" dirty="0"/>
              <a:t>              for(k=0;k&lt;cols;++k){</a:t>
            </a:r>
          </a:p>
          <a:p>
            <a:pPr>
              <a:defRPr/>
            </a:pPr>
            <a:r>
              <a:rPr lang="en-US" dirty="0"/>
              <a:t>                  C[</a:t>
            </a:r>
            <a:r>
              <a:rPr lang="en-US" dirty="0" err="1"/>
              <a:t>i</a:t>
            </a:r>
            <a:r>
              <a:rPr lang="en-US" dirty="0"/>
              <a:t>][j] = C[</a:t>
            </a:r>
            <a:r>
              <a:rPr lang="en-US" dirty="0" err="1"/>
              <a:t>i</a:t>
            </a:r>
            <a:r>
              <a:rPr lang="en-US" dirty="0"/>
              <a:t>][j] + A[</a:t>
            </a:r>
            <a:r>
              <a:rPr lang="en-US" dirty="0" err="1"/>
              <a:t>i</a:t>
            </a:r>
            <a:r>
              <a:rPr lang="en-US" dirty="0"/>
              <a:t>][k] * B[k][j];</a:t>
            </a:r>
          </a:p>
          <a:p>
            <a:pPr>
              <a:defRPr/>
            </a:pPr>
            <a:r>
              <a:rPr lang="en-US" dirty="0"/>
              <a:t>              }</a:t>
            </a:r>
          </a:p>
          <a:p>
            <a:pPr>
              <a:defRPr/>
            </a:pPr>
            <a:r>
              <a:rPr lang="en-US" dirty="0"/>
              <a:t>          }</a:t>
            </a:r>
          </a:p>
          <a:p>
            <a:pPr>
              <a:defRPr/>
            </a:pPr>
            <a:r>
              <a:rPr lang="en-US"/>
              <a:t>      }</a:t>
            </a:r>
          </a:p>
        </p:txBody>
      </p:sp>
      <p:sp>
        <p:nvSpPr>
          <p:cNvPr id="2" name="Freeform 1"/>
          <p:cNvSpPr/>
          <p:nvPr/>
        </p:nvSpPr>
        <p:spPr bwMode="auto">
          <a:xfrm>
            <a:off x="3670102" y="1973461"/>
            <a:ext cx="866180" cy="714376"/>
          </a:xfrm>
          <a:custGeom>
            <a:avLst/>
            <a:gdLst/>
            <a:ahLst/>
            <a:cxnLst/>
            <a:rect l="0" t="0" r="0" b="0"/>
            <a:pathLst>
              <a:path w="866180" h="714376">
                <a:moveTo>
                  <a:pt x="17859" y="705445"/>
                </a:moveTo>
                <a:lnTo>
                  <a:pt x="17859" y="705445"/>
                </a:lnTo>
                <a:lnTo>
                  <a:pt x="17859" y="705445"/>
                </a:lnTo>
                <a:lnTo>
                  <a:pt x="8929" y="705445"/>
                </a:lnTo>
                <a:lnTo>
                  <a:pt x="8929" y="705445"/>
                </a:lnTo>
                <a:lnTo>
                  <a:pt x="8929" y="714375"/>
                </a:lnTo>
                <a:lnTo>
                  <a:pt x="0" y="714375"/>
                </a:lnTo>
                <a:lnTo>
                  <a:pt x="0" y="705445"/>
                </a:lnTo>
                <a:lnTo>
                  <a:pt x="8929" y="705445"/>
                </a:lnTo>
                <a:lnTo>
                  <a:pt x="8929" y="705445"/>
                </a:lnTo>
                <a:lnTo>
                  <a:pt x="17859" y="696516"/>
                </a:lnTo>
                <a:lnTo>
                  <a:pt x="26789" y="687586"/>
                </a:lnTo>
                <a:lnTo>
                  <a:pt x="35718" y="669727"/>
                </a:lnTo>
                <a:lnTo>
                  <a:pt x="62507" y="651867"/>
                </a:lnTo>
                <a:lnTo>
                  <a:pt x="98226" y="607219"/>
                </a:lnTo>
                <a:lnTo>
                  <a:pt x="151804" y="553641"/>
                </a:lnTo>
                <a:lnTo>
                  <a:pt x="223242" y="482203"/>
                </a:lnTo>
                <a:lnTo>
                  <a:pt x="312539" y="401836"/>
                </a:lnTo>
                <a:lnTo>
                  <a:pt x="410765" y="321468"/>
                </a:lnTo>
                <a:lnTo>
                  <a:pt x="517921" y="250031"/>
                </a:lnTo>
                <a:lnTo>
                  <a:pt x="607218" y="178593"/>
                </a:lnTo>
                <a:lnTo>
                  <a:pt x="696515" y="125015"/>
                </a:lnTo>
                <a:lnTo>
                  <a:pt x="759023" y="80367"/>
                </a:lnTo>
                <a:lnTo>
                  <a:pt x="812601" y="44648"/>
                </a:lnTo>
                <a:lnTo>
                  <a:pt x="848320" y="17859"/>
                </a:lnTo>
                <a:lnTo>
                  <a:pt x="866179" y="0"/>
                </a:lnTo>
                <a:lnTo>
                  <a:pt x="86617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2723555" y="1866304"/>
            <a:ext cx="2000251" cy="839392"/>
          </a:xfrm>
          <a:custGeom>
            <a:avLst/>
            <a:gdLst/>
            <a:ahLst/>
            <a:cxnLst/>
            <a:rect l="0" t="0" r="0" b="0"/>
            <a:pathLst>
              <a:path w="2000251" h="839392">
                <a:moveTo>
                  <a:pt x="8929" y="821532"/>
                </a:moveTo>
                <a:lnTo>
                  <a:pt x="0" y="821532"/>
                </a:lnTo>
                <a:lnTo>
                  <a:pt x="0" y="830462"/>
                </a:lnTo>
                <a:lnTo>
                  <a:pt x="0" y="839391"/>
                </a:lnTo>
                <a:lnTo>
                  <a:pt x="0" y="839391"/>
                </a:lnTo>
                <a:lnTo>
                  <a:pt x="0" y="839391"/>
                </a:lnTo>
                <a:lnTo>
                  <a:pt x="8929" y="839391"/>
                </a:lnTo>
                <a:lnTo>
                  <a:pt x="26789" y="821532"/>
                </a:lnTo>
                <a:lnTo>
                  <a:pt x="62508" y="803673"/>
                </a:lnTo>
                <a:lnTo>
                  <a:pt x="107156" y="776884"/>
                </a:lnTo>
                <a:lnTo>
                  <a:pt x="169664" y="732235"/>
                </a:lnTo>
                <a:lnTo>
                  <a:pt x="250031" y="687587"/>
                </a:lnTo>
                <a:lnTo>
                  <a:pt x="330398" y="642938"/>
                </a:lnTo>
                <a:lnTo>
                  <a:pt x="428625" y="598290"/>
                </a:lnTo>
                <a:lnTo>
                  <a:pt x="526851" y="544711"/>
                </a:lnTo>
                <a:lnTo>
                  <a:pt x="634008" y="500063"/>
                </a:lnTo>
                <a:lnTo>
                  <a:pt x="741164" y="437555"/>
                </a:lnTo>
                <a:lnTo>
                  <a:pt x="866179" y="392907"/>
                </a:lnTo>
                <a:lnTo>
                  <a:pt x="1000125" y="330399"/>
                </a:lnTo>
                <a:lnTo>
                  <a:pt x="1134070" y="276821"/>
                </a:lnTo>
                <a:lnTo>
                  <a:pt x="1276945" y="223243"/>
                </a:lnTo>
                <a:lnTo>
                  <a:pt x="1419820" y="178594"/>
                </a:lnTo>
                <a:lnTo>
                  <a:pt x="1544836" y="133946"/>
                </a:lnTo>
                <a:lnTo>
                  <a:pt x="1669851" y="89297"/>
                </a:lnTo>
                <a:lnTo>
                  <a:pt x="1777008" y="62508"/>
                </a:lnTo>
                <a:lnTo>
                  <a:pt x="1866304" y="35719"/>
                </a:lnTo>
                <a:lnTo>
                  <a:pt x="1946672" y="17860"/>
                </a:lnTo>
                <a:lnTo>
                  <a:pt x="2000250" y="0"/>
                </a:lnTo>
                <a:lnTo>
                  <a:pt x="200025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4813102" y="1598414"/>
            <a:ext cx="241102" cy="312540"/>
          </a:xfrm>
          <a:custGeom>
            <a:avLst/>
            <a:gdLst/>
            <a:ahLst/>
            <a:cxnLst/>
            <a:rect l="0" t="0" r="0" b="0"/>
            <a:pathLst>
              <a:path w="241102" h="312540">
                <a:moveTo>
                  <a:pt x="80367" y="53578"/>
                </a:moveTo>
                <a:lnTo>
                  <a:pt x="80367" y="53578"/>
                </a:lnTo>
                <a:lnTo>
                  <a:pt x="80367" y="53578"/>
                </a:lnTo>
                <a:lnTo>
                  <a:pt x="71437" y="62508"/>
                </a:lnTo>
                <a:lnTo>
                  <a:pt x="71437" y="71437"/>
                </a:lnTo>
                <a:lnTo>
                  <a:pt x="53578" y="98226"/>
                </a:lnTo>
                <a:lnTo>
                  <a:pt x="44648" y="125015"/>
                </a:lnTo>
                <a:lnTo>
                  <a:pt x="35718" y="160734"/>
                </a:lnTo>
                <a:lnTo>
                  <a:pt x="26789" y="196453"/>
                </a:lnTo>
                <a:lnTo>
                  <a:pt x="17859" y="232172"/>
                </a:lnTo>
                <a:lnTo>
                  <a:pt x="8929" y="267890"/>
                </a:lnTo>
                <a:lnTo>
                  <a:pt x="8929" y="294680"/>
                </a:lnTo>
                <a:lnTo>
                  <a:pt x="0" y="312539"/>
                </a:lnTo>
                <a:lnTo>
                  <a:pt x="0" y="312539"/>
                </a:lnTo>
                <a:lnTo>
                  <a:pt x="8929" y="312539"/>
                </a:lnTo>
                <a:lnTo>
                  <a:pt x="8929" y="303609"/>
                </a:lnTo>
                <a:lnTo>
                  <a:pt x="17859" y="276820"/>
                </a:lnTo>
                <a:lnTo>
                  <a:pt x="26789" y="250031"/>
                </a:lnTo>
                <a:lnTo>
                  <a:pt x="35718" y="205383"/>
                </a:lnTo>
                <a:lnTo>
                  <a:pt x="53578" y="160734"/>
                </a:lnTo>
                <a:lnTo>
                  <a:pt x="80367" y="107156"/>
                </a:lnTo>
                <a:lnTo>
                  <a:pt x="107156" y="71437"/>
                </a:lnTo>
                <a:lnTo>
                  <a:pt x="125015" y="35719"/>
                </a:lnTo>
                <a:lnTo>
                  <a:pt x="151804" y="17859"/>
                </a:lnTo>
                <a:lnTo>
                  <a:pt x="178593" y="8930"/>
                </a:lnTo>
                <a:lnTo>
                  <a:pt x="196453" y="0"/>
                </a:lnTo>
                <a:lnTo>
                  <a:pt x="214312" y="8930"/>
                </a:lnTo>
                <a:lnTo>
                  <a:pt x="223242" y="17859"/>
                </a:lnTo>
                <a:lnTo>
                  <a:pt x="232171" y="26789"/>
                </a:lnTo>
                <a:lnTo>
                  <a:pt x="232171" y="44648"/>
                </a:lnTo>
                <a:lnTo>
                  <a:pt x="223242" y="62508"/>
                </a:lnTo>
                <a:lnTo>
                  <a:pt x="205382" y="89297"/>
                </a:lnTo>
                <a:lnTo>
                  <a:pt x="178593" y="107156"/>
                </a:lnTo>
                <a:lnTo>
                  <a:pt x="151804" y="125015"/>
                </a:lnTo>
                <a:lnTo>
                  <a:pt x="133945" y="133945"/>
                </a:lnTo>
                <a:lnTo>
                  <a:pt x="125015" y="142875"/>
                </a:lnTo>
                <a:lnTo>
                  <a:pt x="116086" y="142875"/>
                </a:lnTo>
                <a:lnTo>
                  <a:pt x="107156" y="151805"/>
                </a:lnTo>
                <a:lnTo>
                  <a:pt x="107156" y="160734"/>
                </a:lnTo>
                <a:lnTo>
                  <a:pt x="116086" y="169664"/>
                </a:lnTo>
                <a:lnTo>
                  <a:pt x="116086" y="196453"/>
                </a:lnTo>
                <a:lnTo>
                  <a:pt x="133945" y="214312"/>
                </a:lnTo>
                <a:lnTo>
                  <a:pt x="142875" y="232172"/>
                </a:lnTo>
                <a:lnTo>
                  <a:pt x="160734" y="241101"/>
                </a:lnTo>
                <a:lnTo>
                  <a:pt x="178593" y="250031"/>
                </a:lnTo>
                <a:lnTo>
                  <a:pt x="187523" y="241101"/>
                </a:lnTo>
                <a:lnTo>
                  <a:pt x="205382" y="232172"/>
                </a:lnTo>
                <a:lnTo>
                  <a:pt x="223242" y="214312"/>
                </a:lnTo>
                <a:lnTo>
                  <a:pt x="232171" y="187523"/>
                </a:lnTo>
                <a:lnTo>
                  <a:pt x="241101" y="160734"/>
                </a:lnTo>
                <a:lnTo>
                  <a:pt x="241101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072063" y="1607344"/>
            <a:ext cx="214313" cy="223243"/>
          </a:xfrm>
          <a:custGeom>
            <a:avLst/>
            <a:gdLst/>
            <a:ahLst/>
            <a:cxnLst/>
            <a:rect l="0" t="0" r="0" b="0"/>
            <a:pathLst>
              <a:path w="214313" h="223243">
                <a:moveTo>
                  <a:pt x="26789" y="71437"/>
                </a:moveTo>
                <a:lnTo>
                  <a:pt x="26789" y="80367"/>
                </a:lnTo>
                <a:lnTo>
                  <a:pt x="17859" y="98226"/>
                </a:lnTo>
                <a:lnTo>
                  <a:pt x="0" y="107156"/>
                </a:lnTo>
                <a:lnTo>
                  <a:pt x="0" y="125015"/>
                </a:lnTo>
                <a:lnTo>
                  <a:pt x="0" y="133945"/>
                </a:lnTo>
                <a:lnTo>
                  <a:pt x="0" y="142875"/>
                </a:lnTo>
                <a:lnTo>
                  <a:pt x="17859" y="151804"/>
                </a:lnTo>
                <a:lnTo>
                  <a:pt x="35718" y="142875"/>
                </a:lnTo>
                <a:lnTo>
                  <a:pt x="53578" y="133945"/>
                </a:lnTo>
                <a:lnTo>
                  <a:pt x="80367" y="107156"/>
                </a:lnTo>
                <a:lnTo>
                  <a:pt x="98226" y="89296"/>
                </a:lnTo>
                <a:lnTo>
                  <a:pt x="116085" y="53578"/>
                </a:lnTo>
                <a:lnTo>
                  <a:pt x="133945" y="35718"/>
                </a:lnTo>
                <a:lnTo>
                  <a:pt x="142875" y="8929"/>
                </a:lnTo>
                <a:lnTo>
                  <a:pt x="142875" y="0"/>
                </a:lnTo>
                <a:lnTo>
                  <a:pt x="133945" y="0"/>
                </a:lnTo>
                <a:lnTo>
                  <a:pt x="107156" y="17859"/>
                </a:lnTo>
                <a:lnTo>
                  <a:pt x="80367" y="44648"/>
                </a:lnTo>
                <a:lnTo>
                  <a:pt x="53578" y="80367"/>
                </a:lnTo>
                <a:lnTo>
                  <a:pt x="26789" y="116085"/>
                </a:lnTo>
                <a:lnTo>
                  <a:pt x="17859" y="160734"/>
                </a:lnTo>
                <a:lnTo>
                  <a:pt x="8929" y="187523"/>
                </a:lnTo>
                <a:lnTo>
                  <a:pt x="17859" y="214312"/>
                </a:lnTo>
                <a:lnTo>
                  <a:pt x="26789" y="223242"/>
                </a:lnTo>
                <a:lnTo>
                  <a:pt x="53578" y="223242"/>
                </a:lnTo>
                <a:lnTo>
                  <a:pt x="89296" y="214312"/>
                </a:lnTo>
                <a:lnTo>
                  <a:pt x="125015" y="187523"/>
                </a:lnTo>
                <a:lnTo>
                  <a:pt x="169664" y="151804"/>
                </a:lnTo>
                <a:lnTo>
                  <a:pt x="214312" y="116085"/>
                </a:lnTo>
                <a:lnTo>
                  <a:pt x="214312" y="11608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5241727" y="1589484"/>
            <a:ext cx="223243" cy="375048"/>
          </a:xfrm>
          <a:custGeom>
            <a:avLst/>
            <a:gdLst/>
            <a:ahLst/>
            <a:cxnLst/>
            <a:rect l="0" t="0" r="0" b="0"/>
            <a:pathLst>
              <a:path w="223243" h="375048">
                <a:moveTo>
                  <a:pt x="160734" y="0"/>
                </a:moveTo>
                <a:lnTo>
                  <a:pt x="142875" y="8930"/>
                </a:lnTo>
                <a:lnTo>
                  <a:pt x="116086" y="26789"/>
                </a:lnTo>
                <a:lnTo>
                  <a:pt x="89296" y="53578"/>
                </a:lnTo>
                <a:lnTo>
                  <a:pt x="53578" y="80367"/>
                </a:lnTo>
                <a:lnTo>
                  <a:pt x="26789" y="98227"/>
                </a:lnTo>
                <a:lnTo>
                  <a:pt x="8929" y="116086"/>
                </a:lnTo>
                <a:lnTo>
                  <a:pt x="0" y="133945"/>
                </a:lnTo>
                <a:lnTo>
                  <a:pt x="8929" y="133945"/>
                </a:lnTo>
                <a:lnTo>
                  <a:pt x="26789" y="133945"/>
                </a:lnTo>
                <a:lnTo>
                  <a:pt x="53578" y="125016"/>
                </a:lnTo>
                <a:lnTo>
                  <a:pt x="89296" y="107156"/>
                </a:lnTo>
                <a:lnTo>
                  <a:pt x="133945" y="89297"/>
                </a:lnTo>
                <a:lnTo>
                  <a:pt x="169664" y="71438"/>
                </a:lnTo>
                <a:lnTo>
                  <a:pt x="196453" y="53578"/>
                </a:lnTo>
                <a:lnTo>
                  <a:pt x="214312" y="53578"/>
                </a:lnTo>
                <a:lnTo>
                  <a:pt x="223242" y="62508"/>
                </a:lnTo>
                <a:lnTo>
                  <a:pt x="214312" y="80367"/>
                </a:lnTo>
                <a:lnTo>
                  <a:pt x="205382" y="116086"/>
                </a:lnTo>
                <a:lnTo>
                  <a:pt x="187523" y="151805"/>
                </a:lnTo>
                <a:lnTo>
                  <a:pt x="169664" y="205383"/>
                </a:lnTo>
                <a:lnTo>
                  <a:pt x="151804" y="250031"/>
                </a:lnTo>
                <a:lnTo>
                  <a:pt x="133945" y="294680"/>
                </a:lnTo>
                <a:lnTo>
                  <a:pt x="125015" y="339328"/>
                </a:lnTo>
                <a:lnTo>
                  <a:pt x="116086" y="366117"/>
                </a:lnTo>
                <a:lnTo>
                  <a:pt x="116086" y="375047"/>
                </a:lnTo>
                <a:lnTo>
                  <a:pt x="116086" y="375047"/>
                </a:lnTo>
                <a:lnTo>
                  <a:pt x="125015" y="357188"/>
                </a:lnTo>
                <a:lnTo>
                  <a:pt x="125015" y="321469"/>
                </a:lnTo>
                <a:lnTo>
                  <a:pt x="142875" y="267891"/>
                </a:lnTo>
                <a:lnTo>
                  <a:pt x="142875" y="26789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5518547" y="1580554"/>
            <a:ext cx="53579" cy="196455"/>
          </a:xfrm>
          <a:custGeom>
            <a:avLst/>
            <a:gdLst/>
            <a:ahLst/>
            <a:cxnLst/>
            <a:rect l="0" t="0" r="0" b="0"/>
            <a:pathLst>
              <a:path w="53579" h="196455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17859" y="44649"/>
                </a:lnTo>
                <a:lnTo>
                  <a:pt x="8930" y="71438"/>
                </a:lnTo>
                <a:lnTo>
                  <a:pt x="0" y="98227"/>
                </a:lnTo>
                <a:lnTo>
                  <a:pt x="0" y="133946"/>
                </a:lnTo>
                <a:lnTo>
                  <a:pt x="0" y="160735"/>
                </a:lnTo>
                <a:lnTo>
                  <a:pt x="0" y="187524"/>
                </a:lnTo>
                <a:lnTo>
                  <a:pt x="8930" y="196454"/>
                </a:lnTo>
                <a:lnTo>
                  <a:pt x="17859" y="196454"/>
                </a:lnTo>
                <a:lnTo>
                  <a:pt x="26789" y="178594"/>
                </a:lnTo>
                <a:lnTo>
                  <a:pt x="44648" y="151805"/>
                </a:lnTo>
                <a:lnTo>
                  <a:pt x="53578" y="116086"/>
                </a:lnTo>
                <a:lnTo>
                  <a:pt x="53578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5563195" y="1437679"/>
            <a:ext cx="107158" cy="116087"/>
          </a:xfrm>
          <a:custGeom>
            <a:avLst/>
            <a:gdLst/>
            <a:ahLst/>
            <a:cxnLst/>
            <a:rect l="0" t="0" r="0" b="0"/>
            <a:pathLst>
              <a:path w="107158" h="116087">
                <a:moveTo>
                  <a:pt x="17860" y="0"/>
                </a:moveTo>
                <a:lnTo>
                  <a:pt x="1786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17860" y="26790"/>
                </a:lnTo>
                <a:lnTo>
                  <a:pt x="26789" y="35719"/>
                </a:lnTo>
                <a:lnTo>
                  <a:pt x="53578" y="53579"/>
                </a:lnTo>
                <a:lnTo>
                  <a:pt x="71438" y="71438"/>
                </a:lnTo>
                <a:lnTo>
                  <a:pt x="89297" y="89297"/>
                </a:lnTo>
                <a:lnTo>
                  <a:pt x="107157" y="116086"/>
                </a:lnTo>
                <a:lnTo>
                  <a:pt x="107157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5572125" y="1580554"/>
            <a:ext cx="169665" cy="169666"/>
          </a:xfrm>
          <a:custGeom>
            <a:avLst/>
            <a:gdLst/>
            <a:ahLst/>
            <a:cxnLst/>
            <a:rect l="0" t="0" r="0" b="0"/>
            <a:pathLst>
              <a:path w="169665" h="169666">
                <a:moveTo>
                  <a:pt x="169664" y="17860"/>
                </a:moveTo>
                <a:lnTo>
                  <a:pt x="169664" y="17860"/>
                </a:lnTo>
                <a:lnTo>
                  <a:pt x="160734" y="17860"/>
                </a:lnTo>
                <a:lnTo>
                  <a:pt x="160734" y="8930"/>
                </a:lnTo>
                <a:lnTo>
                  <a:pt x="151805" y="0"/>
                </a:lnTo>
                <a:lnTo>
                  <a:pt x="142875" y="0"/>
                </a:lnTo>
                <a:lnTo>
                  <a:pt x="133945" y="0"/>
                </a:lnTo>
                <a:lnTo>
                  <a:pt x="133945" y="8930"/>
                </a:lnTo>
                <a:lnTo>
                  <a:pt x="133945" y="26790"/>
                </a:lnTo>
                <a:lnTo>
                  <a:pt x="133945" y="35719"/>
                </a:lnTo>
                <a:lnTo>
                  <a:pt x="142875" y="62508"/>
                </a:lnTo>
                <a:lnTo>
                  <a:pt x="142875" y="80368"/>
                </a:lnTo>
                <a:lnTo>
                  <a:pt x="151805" y="107157"/>
                </a:lnTo>
                <a:lnTo>
                  <a:pt x="151805" y="125016"/>
                </a:lnTo>
                <a:lnTo>
                  <a:pt x="142875" y="142875"/>
                </a:lnTo>
                <a:lnTo>
                  <a:pt x="125016" y="151805"/>
                </a:lnTo>
                <a:lnTo>
                  <a:pt x="107156" y="169665"/>
                </a:lnTo>
                <a:lnTo>
                  <a:pt x="71438" y="169665"/>
                </a:lnTo>
                <a:lnTo>
                  <a:pt x="44648" y="169665"/>
                </a:lnTo>
                <a:lnTo>
                  <a:pt x="17859" y="160735"/>
                </a:lnTo>
                <a:lnTo>
                  <a:pt x="8930" y="142875"/>
                </a:lnTo>
                <a:lnTo>
                  <a:pt x="0" y="116086"/>
                </a:lnTo>
                <a:lnTo>
                  <a:pt x="17859" y="89297"/>
                </a:lnTo>
                <a:lnTo>
                  <a:pt x="35719" y="53579"/>
                </a:lnTo>
                <a:lnTo>
                  <a:pt x="35719" y="5357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5750719" y="1375172"/>
            <a:ext cx="160735" cy="366118"/>
          </a:xfrm>
          <a:custGeom>
            <a:avLst/>
            <a:gdLst/>
            <a:ahLst/>
            <a:cxnLst/>
            <a:rect l="0" t="0" r="0" b="0"/>
            <a:pathLst>
              <a:path w="160735" h="366118">
                <a:moveTo>
                  <a:pt x="160734" y="0"/>
                </a:moveTo>
                <a:lnTo>
                  <a:pt x="151804" y="8930"/>
                </a:lnTo>
                <a:lnTo>
                  <a:pt x="142875" y="26789"/>
                </a:lnTo>
                <a:lnTo>
                  <a:pt x="116086" y="44648"/>
                </a:lnTo>
                <a:lnTo>
                  <a:pt x="98226" y="80367"/>
                </a:lnTo>
                <a:lnTo>
                  <a:pt x="71437" y="125015"/>
                </a:lnTo>
                <a:lnTo>
                  <a:pt x="44648" y="169664"/>
                </a:lnTo>
                <a:lnTo>
                  <a:pt x="26789" y="214312"/>
                </a:lnTo>
                <a:lnTo>
                  <a:pt x="17859" y="267890"/>
                </a:lnTo>
                <a:lnTo>
                  <a:pt x="8929" y="303609"/>
                </a:lnTo>
                <a:lnTo>
                  <a:pt x="0" y="339328"/>
                </a:lnTo>
                <a:lnTo>
                  <a:pt x="8929" y="357187"/>
                </a:lnTo>
                <a:lnTo>
                  <a:pt x="8929" y="366117"/>
                </a:lnTo>
                <a:lnTo>
                  <a:pt x="17859" y="366117"/>
                </a:lnTo>
                <a:lnTo>
                  <a:pt x="17859" y="357187"/>
                </a:lnTo>
                <a:lnTo>
                  <a:pt x="8929" y="339328"/>
                </a:lnTo>
                <a:lnTo>
                  <a:pt x="8929" y="33932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5589984" y="1535906"/>
            <a:ext cx="357189" cy="8931"/>
          </a:xfrm>
          <a:custGeom>
            <a:avLst/>
            <a:gdLst/>
            <a:ahLst/>
            <a:cxnLst/>
            <a:rect l="0" t="0" r="0" b="0"/>
            <a:pathLst>
              <a:path w="357189" h="8931">
                <a:moveTo>
                  <a:pt x="0" y="8930"/>
                </a:moveTo>
                <a:lnTo>
                  <a:pt x="8930" y="8930"/>
                </a:lnTo>
                <a:lnTo>
                  <a:pt x="35719" y="8930"/>
                </a:lnTo>
                <a:lnTo>
                  <a:pt x="62508" y="8930"/>
                </a:lnTo>
                <a:lnTo>
                  <a:pt x="107157" y="8930"/>
                </a:lnTo>
                <a:lnTo>
                  <a:pt x="160735" y="8930"/>
                </a:lnTo>
                <a:lnTo>
                  <a:pt x="223243" y="0"/>
                </a:lnTo>
                <a:lnTo>
                  <a:pt x="276821" y="0"/>
                </a:lnTo>
                <a:lnTo>
                  <a:pt x="321469" y="0"/>
                </a:lnTo>
                <a:lnTo>
                  <a:pt x="357188" y="0"/>
                </a:lnTo>
                <a:lnTo>
                  <a:pt x="357188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5786438" y="1553765"/>
            <a:ext cx="553641" cy="160736"/>
          </a:xfrm>
          <a:custGeom>
            <a:avLst/>
            <a:gdLst/>
            <a:ahLst/>
            <a:cxnLst/>
            <a:rect l="0" t="0" r="0" b="0"/>
            <a:pathLst>
              <a:path w="553641" h="160736">
                <a:moveTo>
                  <a:pt x="17859" y="62508"/>
                </a:moveTo>
                <a:lnTo>
                  <a:pt x="17859" y="71438"/>
                </a:lnTo>
                <a:lnTo>
                  <a:pt x="8929" y="80368"/>
                </a:lnTo>
                <a:lnTo>
                  <a:pt x="0" y="89297"/>
                </a:lnTo>
                <a:lnTo>
                  <a:pt x="8929" y="98227"/>
                </a:lnTo>
                <a:lnTo>
                  <a:pt x="17859" y="107157"/>
                </a:lnTo>
                <a:lnTo>
                  <a:pt x="35718" y="107157"/>
                </a:lnTo>
                <a:lnTo>
                  <a:pt x="53578" y="98227"/>
                </a:lnTo>
                <a:lnTo>
                  <a:pt x="71437" y="89297"/>
                </a:lnTo>
                <a:lnTo>
                  <a:pt x="98226" y="80368"/>
                </a:lnTo>
                <a:lnTo>
                  <a:pt x="125015" y="62508"/>
                </a:lnTo>
                <a:lnTo>
                  <a:pt x="142875" y="44649"/>
                </a:lnTo>
                <a:lnTo>
                  <a:pt x="160734" y="26789"/>
                </a:lnTo>
                <a:lnTo>
                  <a:pt x="160734" y="8930"/>
                </a:lnTo>
                <a:lnTo>
                  <a:pt x="160734" y="0"/>
                </a:lnTo>
                <a:lnTo>
                  <a:pt x="151804" y="0"/>
                </a:lnTo>
                <a:lnTo>
                  <a:pt x="133945" y="8930"/>
                </a:lnTo>
                <a:lnTo>
                  <a:pt x="116085" y="26789"/>
                </a:lnTo>
                <a:lnTo>
                  <a:pt x="89296" y="53579"/>
                </a:lnTo>
                <a:lnTo>
                  <a:pt x="71437" y="80368"/>
                </a:lnTo>
                <a:lnTo>
                  <a:pt x="53578" y="107157"/>
                </a:lnTo>
                <a:lnTo>
                  <a:pt x="44648" y="125016"/>
                </a:lnTo>
                <a:lnTo>
                  <a:pt x="44648" y="142875"/>
                </a:lnTo>
                <a:lnTo>
                  <a:pt x="44648" y="160735"/>
                </a:lnTo>
                <a:lnTo>
                  <a:pt x="53578" y="160735"/>
                </a:lnTo>
                <a:lnTo>
                  <a:pt x="71437" y="160735"/>
                </a:lnTo>
                <a:lnTo>
                  <a:pt x="98226" y="151805"/>
                </a:lnTo>
                <a:lnTo>
                  <a:pt x="125015" y="133946"/>
                </a:lnTo>
                <a:lnTo>
                  <a:pt x="160734" y="107157"/>
                </a:lnTo>
                <a:lnTo>
                  <a:pt x="187523" y="80368"/>
                </a:lnTo>
                <a:lnTo>
                  <a:pt x="223242" y="53579"/>
                </a:lnTo>
                <a:lnTo>
                  <a:pt x="250031" y="26789"/>
                </a:lnTo>
                <a:lnTo>
                  <a:pt x="267890" y="8930"/>
                </a:lnTo>
                <a:lnTo>
                  <a:pt x="267890" y="8930"/>
                </a:lnTo>
                <a:lnTo>
                  <a:pt x="258960" y="26789"/>
                </a:lnTo>
                <a:lnTo>
                  <a:pt x="241101" y="44649"/>
                </a:lnTo>
                <a:lnTo>
                  <a:pt x="223242" y="71438"/>
                </a:lnTo>
                <a:lnTo>
                  <a:pt x="196453" y="98227"/>
                </a:lnTo>
                <a:lnTo>
                  <a:pt x="178593" y="116086"/>
                </a:lnTo>
                <a:lnTo>
                  <a:pt x="169664" y="133946"/>
                </a:lnTo>
                <a:lnTo>
                  <a:pt x="169664" y="151805"/>
                </a:lnTo>
                <a:lnTo>
                  <a:pt x="169664" y="151805"/>
                </a:lnTo>
                <a:lnTo>
                  <a:pt x="187523" y="142875"/>
                </a:lnTo>
                <a:lnTo>
                  <a:pt x="214312" y="125016"/>
                </a:lnTo>
                <a:lnTo>
                  <a:pt x="250031" y="98227"/>
                </a:lnTo>
                <a:lnTo>
                  <a:pt x="303609" y="71438"/>
                </a:lnTo>
                <a:lnTo>
                  <a:pt x="348257" y="53579"/>
                </a:lnTo>
                <a:lnTo>
                  <a:pt x="392906" y="35719"/>
                </a:lnTo>
                <a:lnTo>
                  <a:pt x="428625" y="35719"/>
                </a:lnTo>
                <a:lnTo>
                  <a:pt x="473273" y="35719"/>
                </a:lnTo>
                <a:lnTo>
                  <a:pt x="500062" y="35719"/>
                </a:lnTo>
                <a:lnTo>
                  <a:pt x="526851" y="44649"/>
                </a:lnTo>
                <a:lnTo>
                  <a:pt x="544710" y="44649"/>
                </a:lnTo>
                <a:lnTo>
                  <a:pt x="553640" y="35719"/>
                </a:lnTo>
                <a:lnTo>
                  <a:pt x="553640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4938117" y="2375297"/>
            <a:ext cx="1044775" cy="357188"/>
          </a:xfrm>
          <a:custGeom>
            <a:avLst/>
            <a:gdLst/>
            <a:ahLst/>
            <a:cxnLst/>
            <a:rect l="0" t="0" r="0" b="0"/>
            <a:pathLst>
              <a:path w="1044775" h="357188">
                <a:moveTo>
                  <a:pt x="17860" y="348258"/>
                </a:moveTo>
                <a:lnTo>
                  <a:pt x="8930" y="357187"/>
                </a:lnTo>
                <a:lnTo>
                  <a:pt x="0" y="357187"/>
                </a:lnTo>
                <a:lnTo>
                  <a:pt x="0" y="357187"/>
                </a:lnTo>
                <a:lnTo>
                  <a:pt x="0" y="357187"/>
                </a:lnTo>
                <a:lnTo>
                  <a:pt x="0" y="357187"/>
                </a:lnTo>
                <a:lnTo>
                  <a:pt x="8930" y="357187"/>
                </a:lnTo>
                <a:lnTo>
                  <a:pt x="26789" y="348258"/>
                </a:lnTo>
                <a:lnTo>
                  <a:pt x="62508" y="339328"/>
                </a:lnTo>
                <a:lnTo>
                  <a:pt x="116086" y="312539"/>
                </a:lnTo>
                <a:lnTo>
                  <a:pt x="187524" y="285750"/>
                </a:lnTo>
                <a:lnTo>
                  <a:pt x="258961" y="258961"/>
                </a:lnTo>
                <a:lnTo>
                  <a:pt x="348258" y="223242"/>
                </a:lnTo>
                <a:lnTo>
                  <a:pt x="437555" y="196453"/>
                </a:lnTo>
                <a:lnTo>
                  <a:pt x="526852" y="160734"/>
                </a:lnTo>
                <a:lnTo>
                  <a:pt x="616149" y="125016"/>
                </a:lnTo>
                <a:lnTo>
                  <a:pt x="696516" y="89297"/>
                </a:lnTo>
                <a:lnTo>
                  <a:pt x="776883" y="62507"/>
                </a:lnTo>
                <a:lnTo>
                  <a:pt x="848321" y="35718"/>
                </a:lnTo>
                <a:lnTo>
                  <a:pt x="919758" y="17859"/>
                </a:lnTo>
                <a:lnTo>
                  <a:pt x="973336" y="8929"/>
                </a:lnTo>
                <a:lnTo>
                  <a:pt x="1009055" y="0"/>
                </a:lnTo>
                <a:lnTo>
                  <a:pt x="1035844" y="0"/>
                </a:lnTo>
                <a:lnTo>
                  <a:pt x="1044774" y="0"/>
                </a:lnTo>
                <a:lnTo>
                  <a:pt x="104477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5715000" y="2366367"/>
            <a:ext cx="250032" cy="366118"/>
          </a:xfrm>
          <a:custGeom>
            <a:avLst/>
            <a:gdLst/>
            <a:ahLst/>
            <a:cxnLst/>
            <a:rect l="0" t="0" r="0" b="0"/>
            <a:pathLst>
              <a:path w="250032" h="366118">
                <a:moveTo>
                  <a:pt x="250031" y="0"/>
                </a:moveTo>
                <a:lnTo>
                  <a:pt x="241102" y="0"/>
                </a:lnTo>
                <a:lnTo>
                  <a:pt x="232172" y="8930"/>
                </a:lnTo>
                <a:lnTo>
                  <a:pt x="223242" y="26789"/>
                </a:lnTo>
                <a:lnTo>
                  <a:pt x="196453" y="53578"/>
                </a:lnTo>
                <a:lnTo>
                  <a:pt x="160734" y="98227"/>
                </a:lnTo>
                <a:lnTo>
                  <a:pt x="116086" y="160735"/>
                </a:lnTo>
                <a:lnTo>
                  <a:pt x="71438" y="223242"/>
                </a:lnTo>
                <a:lnTo>
                  <a:pt x="35719" y="276821"/>
                </a:lnTo>
                <a:lnTo>
                  <a:pt x="8930" y="321469"/>
                </a:lnTo>
                <a:lnTo>
                  <a:pt x="0" y="357188"/>
                </a:lnTo>
                <a:lnTo>
                  <a:pt x="8930" y="366117"/>
                </a:lnTo>
                <a:lnTo>
                  <a:pt x="8930" y="36611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1116211" y="2169914"/>
            <a:ext cx="750095" cy="741165"/>
          </a:xfrm>
          <a:custGeom>
            <a:avLst/>
            <a:gdLst/>
            <a:ahLst/>
            <a:cxnLst/>
            <a:rect l="0" t="0" r="0" b="0"/>
            <a:pathLst>
              <a:path w="750095" h="741165">
                <a:moveTo>
                  <a:pt x="741164" y="651867"/>
                </a:moveTo>
                <a:lnTo>
                  <a:pt x="741164" y="660797"/>
                </a:lnTo>
                <a:lnTo>
                  <a:pt x="741164" y="660797"/>
                </a:lnTo>
                <a:lnTo>
                  <a:pt x="750094" y="669726"/>
                </a:lnTo>
                <a:lnTo>
                  <a:pt x="750094" y="669726"/>
                </a:lnTo>
                <a:lnTo>
                  <a:pt x="750094" y="669726"/>
                </a:lnTo>
                <a:lnTo>
                  <a:pt x="750094" y="669726"/>
                </a:lnTo>
                <a:lnTo>
                  <a:pt x="741164" y="678656"/>
                </a:lnTo>
                <a:lnTo>
                  <a:pt x="741164" y="678656"/>
                </a:lnTo>
                <a:lnTo>
                  <a:pt x="741164" y="678656"/>
                </a:lnTo>
                <a:lnTo>
                  <a:pt x="741164" y="678656"/>
                </a:lnTo>
                <a:lnTo>
                  <a:pt x="732234" y="678656"/>
                </a:lnTo>
                <a:lnTo>
                  <a:pt x="723305" y="687586"/>
                </a:lnTo>
                <a:lnTo>
                  <a:pt x="714375" y="696515"/>
                </a:lnTo>
                <a:lnTo>
                  <a:pt x="696516" y="705445"/>
                </a:lnTo>
                <a:lnTo>
                  <a:pt x="669727" y="714375"/>
                </a:lnTo>
                <a:lnTo>
                  <a:pt x="642937" y="723304"/>
                </a:lnTo>
                <a:lnTo>
                  <a:pt x="607219" y="723304"/>
                </a:lnTo>
                <a:lnTo>
                  <a:pt x="571500" y="732234"/>
                </a:lnTo>
                <a:lnTo>
                  <a:pt x="535781" y="741164"/>
                </a:lnTo>
                <a:lnTo>
                  <a:pt x="491133" y="741164"/>
                </a:lnTo>
                <a:lnTo>
                  <a:pt x="446484" y="741164"/>
                </a:lnTo>
                <a:lnTo>
                  <a:pt x="401836" y="741164"/>
                </a:lnTo>
                <a:lnTo>
                  <a:pt x="348258" y="741164"/>
                </a:lnTo>
                <a:lnTo>
                  <a:pt x="303609" y="732234"/>
                </a:lnTo>
                <a:lnTo>
                  <a:pt x="250031" y="732234"/>
                </a:lnTo>
                <a:lnTo>
                  <a:pt x="205383" y="723304"/>
                </a:lnTo>
                <a:lnTo>
                  <a:pt x="160734" y="714375"/>
                </a:lnTo>
                <a:lnTo>
                  <a:pt x="125016" y="705445"/>
                </a:lnTo>
                <a:lnTo>
                  <a:pt x="80367" y="687586"/>
                </a:lnTo>
                <a:lnTo>
                  <a:pt x="53578" y="660797"/>
                </a:lnTo>
                <a:lnTo>
                  <a:pt x="35719" y="634007"/>
                </a:lnTo>
                <a:lnTo>
                  <a:pt x="17859" y="607219"/>
                </a:lnTo>
                <a:lnTo>
                  <a:pt x="0" y="571500"/>
                </a:lnTo>
                <a:lnTo>
                  <a:pt x="0" y="535781"/>
                </a:lnTo>
                <a:lnTo>
                  <a:pt x="0" y="500063"/>
                </a:lnTo>
                <a:lnTo>
                  <a:pt x="0" y="464344"/>
                </a:lnTo>
                <a:lnTo>
                  <a:pt x="17859" y="419695"/>
                </a:lnTo>
                <a:lnTo>
                  <a:pt x="35719" y="383977"/>
                </a:lnTo>
                <a:lnTo>
                  <a:pt x="53578" y="339328"/>
                </a:lnTo>
                <a:lnTo>
                  <a:pt x="89297" y="294680"/>
                </a:lnTo>
                <a:lnTo>
                  <a:pt x="125016" y="258961"/>
                </a:lnTo>
                <a:lnTo>
                  <a:pt x="178594" y="214312"/>
                </a:lnTo>
                <a:lnTo>
                  <a:pt x="223242" y="169664"/>
                </a:lnTo>
                <a:lnTo>
                  <a:pt x="276820" y="133945"/>
                </a:lnTo>
                <a:lnTo>
                  <a:pt x="330398" y="107156"/>
                </a:lnTo>
                <a:lnTo>
                  <a:pt x="383977" y="80367"/>
                </a:lnTo>
                <a:lnTo>
                  <a:pt x="428625" y="53578"/>
                </a:lnTo>
                <a:lnTo>
                  <a:pt x="473273" y="35719"/>
                </a:lnTo>
                <a:lnTo>
                  <a:pt x="508992" y="26789"/>
                </a:lnTo>
                <a:lnTo>
                  <a:pt x="535781" y="17859"/>
                </a:lnTo>
                <a:lnTo>
                  <a:pt x="553641" y="8930"/>
                </a:lnTo>
                <a:lnTo>
                  <a:pt x="562570" y="0"/>
                </a:lnTo>
                <a:lnTo>
                  <a:pt x="571500" y="0"/>
                </a:lnTo>
                <a:lnTo>
                  <a:pt x="580430" y="0"/>
                </a:lnTo>
                <a:lnTo>
                  <a:pt x="580430" y="0"/>
                </a:lnTo>
                <a:lnTo>
                  <a:pt x="571500" y="0"/>
                </a:lnTo>
                <a:lnTo>
                  <a:pt x="571500" y="0"/>
                </a:lnTo>
                <a:lnTo>
                  <a:pt x="562570" y="0"/>
                </a:lnTo>
                <a:lnTo>
                  <a:pt x="553641" y="0"/>
                </a:lnTo>
                <a:lnTo>
                  <a:pt x="544711" y="8930"/>
                </a:lnTo>
                <a:lnTo>
                  <a:pt x="535781" y="17859"/>
                </a:lnTo>
                <a:lnTo>
                  <a:pt x="535781" y="17859"/>
                </a:lnTo>
                <a:lnTo>
                  <a:pt x="526852" y="8930"/>
                </a:lnTo>
                <a:lnTo>
                  <a:pt x="526852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1598414" y="2080617"/>
            <a:ext cx="178595" cy="178595"/>
          </a:xfrm>
          <a:custGeom>
            <a:avLst/>
            <a:gdLst/>
            <a:ahLst/>
            <a:cxnLst/>
            <a:rect l="0" t="0" r="0" b="0"/>
            <a:pathLst>
              <a:path w="178595" h="178595">
                <a:moveTo>
                  <a:pt x="62508" y="8930"/>
                </a:moveTo>
                <a:lnTo>
                  <a:pt x="53578" y="8930"/>
                </a:lnTo>
                <a:lnTo>
                  <a:pt x="53578" y="8930"/>
                </a:lnTo>
                <a:lnTo>
                  <a:pt x="35719" y="0"/>
                </a:lnTo>
                <a:lnTo>
                  <a:pt x="26789" y="0"/>
                </a:lnTo>
                <a:lnTo>
                  <a:pt x="17859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17859" y="17859"/>
                </a:lnTo>
                <a:lnTo>
                  <a:pt x="35719" y="17859"/>
                </a:lnTo>
                <a:lnTo>
                  <a:pt x="53578" y="8930"/>
                </a:lnTo>
                <a:lnTo>
                  <a:pt x="89297" y="8930"/>
                </a:lnTo>
                <a:lnTo>
                  <a:pt x="125016" y="8930"/>
                </a:lnTo>
                <a:lnTo>
                  <a:pt x="151805" y="8930"/>
                </a:lnTo>
                <a:lnTo>
                  <a:pt x="169664" y="8930"/>
                </a:lnTo>
                <a:lnTo>
                  <a:pt x="178594" y="17859"/>
                </a:lnTo>
                <a:lnTo>
                  <a:pt x="178594" y="44648"/>
                </a:lnTo>
                <a:lnTo>
                  <a:pt x="169664" y="71437"/>
                </a:lnTo>
                <a:lnTo>
                  <a:pt x="142875" y="98227"/>
                </a:lnTo>
                <a:lnTo>
                  <a:pt x="125016" y="133945"/>
                </a:lnTo>
                <a:lnTo>
                  <a:pt x="107156" y="169664"/>
                </a:lnTo>
                <a:lnTo>
                  <a:pt x="107156" y="178594"/>
                </a:lnTo>
                <a:lnTo>
                  <a:pt x="107156" y="178594"/>
                </a:lnTo>
                <a:lnTo>
                  <a:pt x="107156" y="17859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1259086" y="2973586"/>
            <a:ext cx="526853" cy="821532"/>
          </a:xfrm>
          <a:custGeom>
            <a:avLst/>
            <a:gdLst/>
            <a:ahLst/>
            <a:cxnLst/>
            <a:rect l="0" t="0" r="0" b="0"/>
            <a:pathLst>
              <a:path w="526853" h="821532">
                <a:moveTo>
                  <a:pt x="526852" y="8929"/>
                </a:moveTo>
                <a:lnTo>
                  <a:pt x="526852" y="0"/>
                </a:lnTo>
                <a:lnTo>
                  <a:pt x="526852" y="0"/>
                </a:lnTo>
                <a:lnTo>
                  <a:pt x="517922" y="0"/>
                </a:lnTo>
                <a:lnTo>
                  <a:pt x="517922" y="0"/>
                </a:lnTo>
                <a:lnTo>
                  <a:pt x="508992" y="0"/>
                </a:lnTo>
                <a:lnTo>
                  <a:pt x="500062" y="0"/>
                </a:lnTo>
                <a:lnTo>
                  <a:pt x="482203" y="0"/>
                </a:lnTo>
                <a:lnTo>
                  <a:pt x="464344" y="8929"/>
                </a:lnTo>
                <a:lnTo>
                  <a:pt x="437555" y="17859"/>
                </a:lnTo>
                <a:lnTo>
                  <a:pt x="410766" y="35718"/>
                </a:lnTo>
                <a:lnTo>
                  <a:pt x="375047" y="53578"/>
                </a:lnTo>
                <a:lnTo>
                  <a:pt x="348258" y="71437"/>
                </a:lnTo>
                <a:lnTo>
                  <a:pt x="312539" y="98226"/>
                </a:lnTo>
                <a:lnTo>
                  <a:pt x="267891" y="133945"/>
                </a:lnTo>
                <a:lnTo>
                  <a:pt x="223242" y="169664"/>
                </a:lnTo>
                <a:lnTo>
                  <a:pt x="187523" y="214312"/>
                </a:lnTo>
                <a:lnTo>
                  <a:pt x="142875" y="258960"/>
                </a:lnTo>
                <a:lnTo>
                  <a:pt x="107156" y="303609"/>
                </a:lnTo>
                <a:lnTo>
                  <a:pt x="71437" y="366117"/>
                </a:lnTo>
                <a:lnTo>
                  <a:pt x="44648" y="419695"/>
                </a:lnTo>
                <a:lnTo>
                  <a:pt x="17859" y="473273"/>
                </a:lnTo>
                <a:lnTo>
                  <a:pt x="8930" y="526851"/>
                </a:lnTo>
                <a:lnTo>
                  <a:pt x="0" y="580429"/>
                </a:lnTo>
                <a:lnTo>
                  <a:pt x="8930" y="616148"/>
                </a:lnTo>
                <a:lnTo>
                  <a:pt x="26789" y="651867"/>
                </a:lnTo>
                <a:lnTo>
                  <a:pt x="62508" y="678656"/>
                </a:lnTo>
                <a:lnTo>
                  <a:pt x="89297" y="705445"/>
                </a:lnTo>
                <a:lnTo>
                  <a:pt x="133945" y="723304"/>
                </a:lnTo>
                <a:lnTo>
                  <a:pt x="178594" y="732234"/>
                </a:lnTo>
                <a:lnTo>
                  <a:pt x="223242" y="750093"/>
                </a:lnTo>
                <a:lnTo>
                  <a:pt x="267891" y="759023"/>
                </a:lnTo>
                <a:lnTo>
                  <a:pt x="303609" y="776882"/>
                </a:lnTo>
                <a:lnTo>
                  <a:pt x="339328" y="785812"/>
                </a:lnTo>
                <a:lnTo>
                  <a:pt x="366117" y="803671"/>
                </a:lnTo>
                <a:lnTo>
                  <a:pt x="383977" y="812601"/>
                </a:lnTo>
                <a:lnTo>
                  <a:pt x="401836" y="812601"/>
                </a:lnTo>
                <a:lnTo>
                  <a:pt x="401836" y="821531"/>
                </a:lnTo>
                <a:lnTo>
                  <a:pt x="410766" y="821531"/>
                </a:lnTo>
                <a:lnTo>
                  <a:pt x="410766" y="821531"/>
                </a:lnTo>
                <a:lnTo>
                  <a:pt x="410766" y="821531"/>
                </a:lnTo>
                <a:lnTo>
                  <a:pt x="401836" y="812601"/>
                </a:lnTo>
                <a:lnTo>
                  <a:pt x="401836" y="81260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1625203" y="3705820"/>
            <a:ext cx="133946" cy="258962"/>
          </a:xfrm>
          <a:custGeom>
            <a:avLst/>
            <a:gdLst/>
            <a:ahLst/>
            <a:cxnLst/>
            <a:rect l="0" t="0" r="0" b="0"/>
            <a:pathLst>
              <a:path w="133946" h="258962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17860" y="17859"/>
                </a:lnTo>
                <a:lnTo>
                  <a:pt x="35719" y="35719"/>
                </a:lnTo>
                <a:lnTo>
                  <a:pt x="44649" y="53578"/>
                </a:lnTo>
                <a:lnTo>
                  <a:pt x="62508" y="71437"/>
                </a:lnTo>
                <a:lnTo>
                  <a:pt x="80367" y="89297"/>
                </a:lnTo>
                <a:lnTo>
                  <a:pt x="98227" y="107156"/>
                </a:lnTo>
                <a:lnTo>
                  <a:pt x="116086" y="125016"/>
                </a:lnTo>
                <a:lnTo>
                  <a:pt x="125016" y="125016"/>
                </a:lnTo>
                <a:lnTo>
                  <a:pt x="133945" y="133945"/>
                </a:lnTo>
                <a:lnTo>
                  <a:pt x="133945" y="142875"/>
                </a:lnTo>
                <a:lnTo>
                  <a:pt x="133945" y="142875"/>
                </a:lnTo>
                <a:lnTo>
                  <a:pt x="125016" y="142875"/>
                </a:lnTo>
                <a:lnTo>
                  <a:pt x="116086" y="151805"/>
                </a:lnTo>
                <a:lnTo>
                  <a:pt x="98227" y="151805"/>
                </a:lnTo>
                <a:lnTo>
                  <a:pt x="89297" y="160734"/>
                </a:lnTo>
                <a:lnTo>
                  <a:pt x="71438" y="169664"/>
                </a:lnTo>
                <a:lnTo>
                  <a:pt x="62508" y="187523"/>
                </a:lnTo>
                <a:lnTo>
                  <a:pt x="44649" y="214312"/>
                </a:lnTo>
                <a:lnTo>
                  <a:pt x="35719" y="232172"/>
                </a:lnTo>
                <a:lnTo>
                  <a:pt x="35719" y="250031"/>
                </a:lnTo>
                <a:lnTo>
                  <a:pt x="26789" y="258961"/>
                </a:lnTo>
                <a:lnTo>
                  <a:pt x="26789" y="25896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1732359" y="2187773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2732484" y="803672"/>
            <a:ext cx="1857376" cy="1339454"/>
          </a:xfrm>
          <a:custGeom>
            <a:avLst/>
            <a:gdLst/>
            <a:ahLst/>
            <a:cxnLst/>
            <a:rect l="0" t="0" r="0" b="0"/>
            <a:pathLst>
              <a:path w="1857376" h="1339454">
                <a:moveTo>
                  <a:pt x="17860" y="1321593"/>
                </a:moveTo>
                <a:lnTo>
                  <a:pt x="17860" y="1321593"/>
                </a:lnTo>
                <a:lnTo>
                  <a:pt x="17860" y="1321593"/>
                </a:lnTo>
                <a:lnTo>
                  <a:pt x="8930" y="1321593"/>
                </a:lnTo>
                <a:lnTo>
                  <a:pt x="8930" y="1330523"/>
                </a:lnTo>
                <a:lnTo>
                  <a:pt x="0" y="1330523"/>
                </a:lnTo>
                <a:lnTo>
                  <a:pt x="0" y="1339453"/>
                </a:lnTo>
                <a:lnTo>
                  <a:pt x="0" y="1339453"/>
                </a:lnTo>
                <a:lnTo>
                  <a:pt x="0" y="1339453"/>
                </a:lnTo>
                <a:lnTo>
                  <a:pt x="0" y="1339453"/>
                </a:lnTo>
                <a:lnTo>
                  <a:pt x="0" y="1330523"/>
                </a:lnTo>
                <a:lnTo>
                  <a:pt x="0" y="1330523"/>
                </a:lnTo>
                <a:lnTo>
                  <a:pt x="8930" y="1321593"/>
                </a:lnTo>
                <a:lnTo>
                  <a:pt x="17860" y="1312664"/>
                </a:lnTo>
                <a:lnTo>
                  <a:pt x="26789" y="1303734"/>
                </a:lnTo>
                <a:lnTo>
                  <a:pt x="35719" y="1294804"/>
                </a:lnTo>
                <a:lnTo>
                  <a:pt x="44649" y="1285875"/>
                </a:lnTo>
                <a:lnTo>
                  <a:pt x="62508" y="1268015"/>
                </a:lnTo>
                <a:lnTo>
                  <a:pt x="89297" y="1250156"/>
                </a:lnTo>
                <a:lnTo>
                  <a:pt x="125016" y="1232297"/>
                </a:lnTo>
                <a:lnTo>
                  <a:pt x="160735" y="1205507"/>
                </a:lnTo>
                <a:lnTo>
                  <a:pt x="214313" y="1169789"/>
                </a:lnTo>
                <a:lnTo>
                  <a:pt x="276821" y="1125140"/>
                </a:lnTo>
                <a:lnTo>
                  <a:pt x="348258" y="1071562"/>
                </a:lnTo>
                <a:lnTo>
                  <a:pt x="437555" y="1000125"/>
                </a:lnTo>
                <a:lnTo>
                  <a:pt x="526852" y="928687"/>
                </a:lnTo>
                <a:lnTo>
                  <a:pt x="625079" y="848320"/>
                </a:lnTo>
                <a:lnTo>
                  <a:pt x="732235" y="767953"/>
                </a:lnTo>
                <a:lnTo>
                  <a:pt x="830461" y="678656"/>
                </a:lnTo>
                <a:lnTo>
                  <a:pt x="946547" y="589359"/>
                </a:lnTo>
                <a:lnTo>
                  <a:pt x="1062633" y="500062"/>
                </a:lnTo>
                <a:lnTo>
                  <a:pt x="1187649" y="410765"/>
                </a:lnTo>
                <a:lnTo>
                  <a:pt x="1312664" y="330398"/>
                </a:lnTo>
                <a:lnTo>
                  <a:pt x="1428750" y="250031"/>
                </a:lnTo>
                <a:lnTo>
                  <a:pt x="1553766" y="178594"/>
                </a:lnTo>
                <a:lnTo>
                  <a:pt x="1660922" y="107156"/>
                </a:lnTo>
                <a:lnTo>
                  <a:pt x="1768079" y="53578"/>
                </a:lnTo>
                <a:lnTo>
                  <a:pt x="1857375" y="0"/>
                </a:lnTo>
                <a:lnTo>
                  <a:pt x="185737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4830961" y="419695"/>
            <a:ext cx="98228" cy="446486"/>
          </a:xfrm>
          <a:custGeom>
            <a:avLst/>
            <a:gdLst/>
            <a:ahLst/>
            <a:cxnLst/>
            <a:rect l="0" t="0" r="0" b="0"/>
            <a:pathLst>
              <a:path w="98228" h="446486">
                <a:moveTo>
                  <a:pt x="17859" y="44649"/>
                </a:moveTo>
                <a:lnTo>
                  <a:pt x="17859" y="35719"/>
                </a:lnTo>
                <a:lnTo>
                  <a:pt x="17859" y="26789"/>
                </a:lnTo>
                <a:lnTo>
                  <a:pt x="26789" y="893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17860"/>
                </a:lnTo>
                <a:lnTo>
                  <a:pt x="35719" y="35719"/>
                </a:lnTo>
                <a:lnTo>
                  <a:pt x="26789" y="71438"/>
                </a:lnTo>
                <a:lnTo>
                  <a:pt x="17859" y="116086"/>
                </a:lnTo>
                <a:lnTo>
                  <a:pt x="8930" y="169664"/>
                </a:lnTo>
                <a:lnTo>
                  <a:pt x="0" y="232172"/>
                </a:lnTo>
                <a:lnTo>
                  <a:pt x="0" y="294680"/>
                </a:lnTo>
                <a:lnTo>
                  <a:pt x="0" y="357188"/>
                </a:lnTo>
                <a:lnTo>
                  <a:pt x="0" y="401836"/>
                </a:lnTo>
                <a:lnTo>
                  <a:pt x="8930" y="428625"/>
                </a:lnTo>
                <a:lnTo>
                  <a:pt x="17859" y="446485"/>
                </a:lnTo>
                <a:lnTo>
                  <a:pt x="35719" y="446485"/>
                </a:lnTo>
                <a:lnTo>
                  <a:pt x="53578" y="428625"/>
                </a:lnTo>
                <a:lnTo>
                  <a:pt x="71437" y="410766"/>
                </a:lnTo>
                <a:lnTo>
                  <a:pt x="80367" y="375047"/>
                </a:lnTo>
                <a:lnTo>
                  <a:pt x="98227" y="348258"/>
                </a:lnTo>
                <a:lnTo>
                  <a:pt x="98227" y="321469"/>
                </a:lnTo>
                <a:lnTo>
                  <a:pt x="98227" y="294680"/>
                </a:lnTo>
                <a:lnTo>
                  <a:pt x="98227" y="29468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4697016" y="651867"/>
            <a:ext cx="294680" cy="17861"/>
          </a:xfrm>
          <a:custGeom>
            <a:avLst/>
            <a:gdLst/>
            <a:ahLst/>
            <a:cxnLst/>
            <a:rect l="0" t="0" r="0" b="0"/>
            <a:pathLst>
              <a:path w="294680" h="1786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17859" y="8930"/>
                </a:lnTo>
                <a:lnTo>
                  <a:pt x="35718" y="8930"/>
                </a:lnTo>
                <a:lnTo>
                  <a:pt x="71437" y="8930"/>
                </a:lnTo>
                <a:lnTo>
                  <a:pt x="116086" y="8930"/>
                </a:lnTo>
                <a:lnTo>
                  <a:pt x="169664" y="17860"/>
                </a:lnTo>
                <a:lnTo>
                  <a:pt x="214312" y="17860"/>
                </a:lnTo>
                <a:lnTo>
                  <a:pt x="250031" y="8930"/>
                </a:lnTo>
                <a:lnTo>
                  <a:pt x="294679" y="0"/>
                </a:lnTo>
                <a:lnTo>
                  <a:pt x="29467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4929188" y="589359"/>
            <a:ext cx="491133" cy="241103"/>
          </a:xfrm>
          <a:custGeom>
            <a:avLst/>
            <a:gdLst/>
            <a:ahLst/>
            <a:cxnLst/>
            <a:rect l="0" t="0" r="0" b="0"/>
            <a:pathLst>
              <a:path w="491133" h="241103">
                <a:moveTo>
                  <a:pt x="8929" y="107157"/>
                </a:moveTo>
                <a:lnTo>
                  <a:pt x="0" y="116086"/>
                </a:lnTo>
                <a:lnTo>
                  <a:pt x="0" y="125016"/>
                </a:lnTo>
                <a:lnTo>
                  <a:pt x="0" y="133946"/>
                </a:lnTo>
                <a:lnTo>
                  <a:pt x="0" y="151805"/>
                </a:lnTo>
                <a:lnTo>
                  <a:pt x="17859" y="160735"/>
                </a:lnTo>
                <a:lnTo>
                  <a:pt x="35718" y="160735"/>
                </a:lnTo>
                <a:lnTo>
                  <a:pt x="62507" y="151805"/>
                </a:lnTo>
                <a:lnTo>
                  <a:pt x="89296" y="133946"/>
                </a:lnTo>
                <a:lnTo>
                  <a:pt x="125015" y="125016"/>
                </a:lnTo>
                <a:lnTo>
                  <a:pt x="142875" y="98227"/>
                </a:lnTo>
                <a:lnTo>
                  <a:pt x="169664" y="71438"/>
                </a:lnTo>
                <a:lnTo>
                  <a:pt x="178593" y="44649"/>
                </a:lnTo>
                <a:lnTo>
                  <a:pt x="187523" y="17860"/>
                </a:lnTo>
                <a:lnTo>
                  <a:pt x="178593" y="0"/>
                </a:lnTo>
                <a:lnTo>
                  <a:pt x="169664" y="0"/>
                </a:lnTo>
                <a:lnTo>
                  <a:pt x="151804" y="17860"/>
                </a:lnTo>
                <a:lnTo>
                  <a:pt x="125015" y="44649"/>
                </a:lnTo>
                <a:lnTo>
                  <a:pt x="107156" y="80368"/>
                </a:lnTo>
                <a:lnTo>
                  <a:pt x="80367" y="125016"/>
                </a:lnTo>
                <a:lnTo>
                  <a:pt x="71437" y="160735"/>
                </a:lnTo>
                <a:lnTo>
                  <a:pt x="71437" y="196453"/>
                </a:lnTo>
                <a:lnTo>
                  <a:pt x="71437" y="214313"/>
                </a:lnTo>
                <a:lnTo>
                  <a:pt x="80367" y="232172"/>
                </a:lnTo>
                <a:lnTo>
                  <a:pt x="98226" y="241102"/>
                </a:lnTo>
                <a:lnTo>
                  <a:pt x="125015" y="232172"/>
                </a:lnTo>
                <a:lnTo>
                  <a:pt x="142875" y="214313"/>
                </a:lnTo>
                <a:lnTo>
                  <a:pt x="169664" y="187524"/>
                </a:lnTo>
                <a:lnTo>
                  <a:pt x="196453" y="151805"/>
                </a:lnTo>
                <a:lnTo>
                  <a:pt x="214312" y="107157"/>
                </a:lnTo>
                <a:lnTo>
                  <a:pt x="232171" y="62508"/>
                </a:lnTo>
                <a:lnTo>
                  <a:pt x="241101" y="26789"/>
                </a:lnTo>
                <a:lnTo>
                  <a:pt x="250031" y="8930"/>
                </a:lnTo>
                <a:lnTo>
                  <a:pt x="250031" y="0"/>
                </a:lnTo>
                <a:lnTo>
                  <a:pt x="241101" y="17860"/>
                </a:lnTo>
                <a:lnTo>
                  <a:pt x="241101" y="44649"/>
                </a:lnTo>
                <a:lnTo>
                  <a:pt x="232171" y="80368"/>
                </a:lnTo>
                <a:lnTo>
                  <a:pt x="223242" y="116086"/>
                </a:lnTo>
                <a:lnTo>
                  <a:pt x="223242" y="151805"/>
                </a:lnTo>
                <a:lnTo>
                  <a:pt x="214312" y="187524"/>
                </a:lnTo>
                <a:lnTo>
                  <a:pt x="223242" y="214313"/>
                </a:lnTo>
                <a:lnTo>
                  <a:pt x="223242" y="232172"/>
                </a:lnTo>
                <a:lnTo>
                  <a:pt x="223242" y="241102"/>
                </a:lnTo>
                <a:lnTo>
                  <a:pt x="232171" y="223242"/>
                </a:lnTo>
                <a:lnTo>
                  <a:pt x="250031" y="205383"/>
                </a:lnTo>
                <a:lnTo>
                  <a:pt x="258960" y="169664"/>
                </a:lnTo>
                <a:lnTo>
                  <a:pt x="276820" y="125016"/>
                </a:lnTo>
                <a:lnTo>
                  <a:pt x="294679" y="80368"/>
                </a:lnTo>
                <a:lnTo>
                  <a:pt x="312539" y="35719"/>
                </a:lnTo>
                <a:lnTo>
                  <a:pt x="330398" y="8930"/>
                </a:lnTo>
                <a:lnTo>
                  <a:pt x="339328" y="0"/>
                </a:lnTo>
                <a:lnTo>
                  <a:pt x="339328" y="17860"/>
                </a:lnTo>
                <a:lnTo>
                  <a:pt x="330398" y="44649"/>
                </a:lnTo>
                <a:lnTo>
                  <a:pt x="321468" y="80368"/>
                </a:lnTo>
                <a:lnTo>
                  <a:pt x="312539" y="116086"/>
                </a:lnTo>
                <a:lnTo>
                  <a:pt x="303609" y="151805"/>
                </a:lnTo>
                <a:lnTo>
                  <a:pt x="294679" y="187524"/>
                </a:lnTo>
                <a:lnTo>
                  <a:pt x="285750" y="205383"/>
                </a:lnTo>
                <a:lnTo>
                  <a:pt x="285750" y="223242"/>
                </a:lnTo>
                <a:lnTo>
                  <a:pt x="294679" y="214313"/>
                </a:lnTo>
                <a:lnTo>
                  <a:pt x="303609" y="205383"/>
                </a:lnTo>
                <a:lnTo>
                  <a:pt x="321468" y="169664"/>
                </a:lnTo>
                <a:lnTo>
                  <a:pt x="348257" y="133946"/>
                </a:lnTo>
                <a:lnTo>
                  <a:pt x="375046" y="80368"/>
                </a:lnTo>
                <a:lnTo>
                  <a:pt x="401835" y="44649"/>
                </a:lnTo>
                <a:lnTo>
                  <a:pt x="419695" y="8930"/>
                </a:lnTo>
                <a:lnTo>
                  <a:pt x="437554" y="0"/>
                </a:lnTo>
                <a:lnTo>
                  <a:pt x="446484" y="0"/>
                </a:lnTo>
                <a:lnTo>
                  <a:pt x="446484" y="26789"/>
                </a:lnTo>
                <a:lnTo>
                  <a:pt x="437554" y="62508"/>
                </a:lnTo>
                <a:lnTo>
                  <a:pt x="428625" y="98227"/>
                </a:lnTo>
                <a:lnTo>
                  <a:pt x="428625" y="133946"/>
                </a:lnTo>
                <a:lnTo>
                  <a:pt x="428625" y="169664"/>
                </a:lnTo>
                <a:lnTo>
                  <a:pt x="428625" y="196453"/>
                </a:lnTo>
                <a:lnTo>
                  <a:pt x="437554" y="214313"/>
                </a:lnTo>
                <a:lnTo>
                  <a:pt x="446484" y="205383"/>
                </a:lnTo>
                <a:lnTo>
                  <a:pt x="464343" y="187524"/>
                </a:lnTo>
                <a:lnTo>
                  <a:pt x="491132" y="151805"/>
                </a:lnTo>
                <a:lnTo>
                  <a:pt x="491132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5411391" y="553641"/>
            <a:ext cx="232173" cy="464344"/>
          </a:xfrm>
          <a:custGeom>
            <a:avLst/>
            <a:gdLst/>
            <a:ahLst/>
            <a:cxnLst/>
            <a:rect l="0" t="0" r="0" b="0"/>
            <a:pathLst>
              <a:path w="232173" h="464344">
                <a:moveTo>
                  <a:pt x="53578" y="8929"/>
                </a:moveTo>
                <a:lnTo>
                  <a:pt x="53578" y="8929"/>
                </a:lnTo>
                <a:lnTo>
                  <a:pt x="53578" y="17859"/>
                </a:lnTo>
                <a:lnTo>
                  <a:pt x="53578" y="26789"/>
                </a:lnTo>
                <a:lnTo>
                  <a:pt x="53578" y="53578"/>
                </a:lnTo>
                <a:lnTo>
                  <a:pt x="53578" y="98226"/>
                </a:lnTo>
                <a:lnTo>
                  <a:pt x="44648" y="151804"/>
                </a:lnTo>
                <a:lnTo>
                  <a:pt x="44648" y="223242"/>
                </a:lnTo>
                <a:lnTo>
                  <a:pt x="44648" y="285750"/>
                </a:lnTo>
                <a:lnTo>
                  <a:pt x="44648" y="348257"/>
                </a:lnTo>
                <a:lnTo>
                  <a:pt x="35718" y="401835"/>
                </a:lnTo>
                <a:lnTo>
                  <a:pt x="35718" y="437554"/>
                </a:lnTo>
                <a:lnTo>
                  <a:pt x="26789" y="455414"/>
                </a:lnTo>
                <a:lnTo>
                  <a:pt x="17859" y="464343"/>
                </a:lnTo>
                <a:lnTo>
                  <a:pt x="17859" y="446484"/>
                </a:lnTo>
                <a:lnTo>
                  <a:pt x="17859" y="410765"/>
                </a:lnTo>
                <a:lnTo>
                  <a:pt x="17859" y="357187"/>
                </a:lnTo>
                <a:lnTo>
                  <a:pt x="26789" y="276820"/>
                </a:lnTo>
                <a:lnTo>
                  <a:pt x="35718" y="196453"/>
                </a:lnTo>
                <a:lnTo>
                  <a:pt x="53578" y="116086"/>
                </a:lnTo>
                <a:lnTo>
                  <a:pt x="80367" y="62507"/>
                </a:lnTo>
                <a:lnTo>
                  <a:pt x="116086" y="26789"/>
                </a:lnTo>
                <a:lnTo>
                  <a:pt x="142875" y="8929"/>
                </a:lnTo>
                <a:lnTo>
                  <a:pt x="169664" y="0"/>
                </a:lnTo>
                <a:lnTo>
                  <a:pt x="196453" y="8929"/>
                </a:lnTo>
                <a:lnTo>
                  <a:pt x="223242" y="17859"/>
                </a:lnTo>
                <a:lnTo>
                  <a:pt x="232172" y="35718"/>
                </a:lnTo>
                <a:lnTo>
                  <a:pt x="232172" y="53578"/>
                </a:lnTo>
                <a:lnTo>
                  <a:pt x="205382" y="80367"/>
                </a:lnTo>
                <a:lnTo>
                  <a:pt x="169664" y="98226"/>
                </a:lnTo>
                <a:lnTo>
                  <a:pt x="125015" y="125015"/>
                </a:lnTo>
                <a:lnTo>
                  <a:pt x="80367" y="142875"/>
                </a:lnTo>
                <a:lnTo>
                  <a:pt x="35718" y="160734"/>
                </a:lnTo>
                <a:lnTo>
                  <a:pt x="8929" y="169664"/>
                </a:lnTo>
                <a:lnTo>
                  <a:pt x="0" y="169664"/>
                </a:lnTo>
                <a:lnTo>
                  <a:pt x="8929" y="160734"/>
                </a:lnTo>
                <a:lnTo>
                  <a:pt x="8929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5679281" y="535781"/>
            <a:ext cx="258962" cy="26790"/>
          </a:xfrm>
          <a:custGeom>
            <a:avLst/>
            <a:gdLst/>
            <a:ahLst/>
            <a:cxnLst/>
            <a:rect l="0" t="0" r="0" b="0"/>
            <a:pathLst>
              <a:path w="258962" h="26790">
                <a:moveTo>
                  <a:pt x="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26789" y="26789"/>
                </a:lnTo>
                <a:lnTo>
                  <a:pt x="53578" y="26789"/>
                </a:lnTo>
                <a:lnTo>
                  <a:pt x="89297" y="17860"/>
                </a:lnTo>
                <a:lnTo>
                  <a:pt x="133946" y="17860"/>
                </a:lnTo>
                <a:lnTo>
                  <a:pt x="178594" y="17860"/>
                </a:lnTo>
                <a:lnTo>
                  <a:pt x="214313" y="8930"/>
                </a:lnTo>
                <a:lnTo>
                  <a:pt x="250032" y="8930"/>
                </a:lnTo>
                <a:lnTo>
                  <a:pt x="258961" y="893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5750719" y="607219"/>
            <a:ext cx="258962" cy="35720"/>
          </a:xfrm>
          <a:custGeom>
            <a:avLst/>
            <a:gdLst/>
            <a:ahLst/>
            <a:cxnLst/>
            <a:rect l="0" t="0" r="0" b="0"/>
            <a:pathLst>
              <a:path w="258962" h="35720">
                <a:moveTo>
                  <a:pt x="17859" y="8929"/>
                </a:moveTo>
                <a:lnTo>
                  <a:pt x="8929" y="8929"/>
                </a:lnTo>
                <a:lnTo>
                  <a:pt x="8929" y="17859"/>
                </a:lnTo>
                <a:lnTo>
                  <a:pt x="0" y="26789"/>
                </a:lnTo>
                <a:lnTo>
                  <a:pt x="0" y="35719"/>
                </a:lnTo>
                <a:lnTo>
                  <a:pt x="17859" y="35719"/>
                </a:lnTo>
                <a:lnTo>
                  <a:pt x="53578" y="35719"/>
                </a:lnTo>
                <a:lnTo>
                  <a:pt x="107156" y="35719"/>
                </a:lnTo>
                <a:lnTo>
                  <a:pt x="151804" y="26789"/>
                </a:lnTo>
                <a:lnTo>
                  <a:pt x="196453" y="17859"/>
                </a:lnTo>
                <a:lnTo>
                  <a:pt x="232172" y="8929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6116836" y="383977"/>
            <a:ext cx="241103" cy="375047"/>
          </a:xfrm>
          <a:custGeom>
            <a:avLst/>
            <a:gdLst/>
            <a:ahLst/>
            <a:cxnLst/>
            <a:rect l="0" t="0" r="0" b="0"/>
            <a:pathLst>
              <a:path w="241103" h="375047">
                <a:moveTo>
                  <a:pt x="241102" y="62507"/>
                </a:moveTo>
                <a:lnTo>
                  <a:pt x="241102" y="53578"/>
                </a:lnTo>
                <a:lnTo>
                  <a:pt x="232172" y="44648"/>
                </a:lnTo>
                <a:lnTo>
                  <a:pt x="223242" y="35718"/>
                </a:lnTo>
                <a:lnTo>
                  <a:pt x="214312" y="26789"/>
                </a:lnTo>
                <a:lnTo>
                  <a:pt x="196453" y="17859"/>
                </a:lnTo>
                <a:lnTo>
                  <a:pt x="178594" y="8929"/>
                </a:lnTo>
                <a:lnTo>
                  <a:pt x="151805" y="8929"/>
                </a:lnTo>
                <a:lnTo>
                  <a:pt x="133945" y="0"/>
                </a:lnTo>
                <a:lnTo>
                  <a:pt x="107156" y="8929"/>
                </a:lnTo>
                <a:lnTo>
                  <a:pt x="89297" y="17859"/>
                </a:lnTo>
                <a:lnTo>
                  <a:pt x="71437" y="17859"/>
                </a:lnTo>
                <a:lnTo>
                  <a:pt x="71437" y="26789"/>
                </a:lnTo>
                <a:lnTo>
                  <a:pt x="62508" y="35718"/>
                </a:lnTo>
                <a:lnTo>
                  <a:pt x="62508" y="35718"/>
                </a:lnTo>
                <a:lnTo>
                  <a:pt x="71437" y="44648"/>
                </a:lnTo>
                <a:lnTo>
                  <a:pt x="71437" y="62507"/>
                </a:lnTo>
                <a:lnTo>
                  <a:pt x="71437" y="71437"/>
                </a:lnTo>
                <a:lnTo>
                  <a:pt x="53578" y="98226"/>
                </a:lnTo>
                <a:lnTo>
                  <a:pt x="44648" y="125015"/>
                </a:lnTo>
                <a:lnTo>
                  <a:pt x="26789" y="160734"/>
                </a:lnTo>
                <a:lnTo>
                  <a:pt x="8930" y="205382"/>
                </a:lnTo>
                <a:lnTo>
                  <a:pt x="0" y="250031"/>
                </a:lnTo>
                <a:lnTo>
                  <a:pt x="8930" y="294679"/>
                </a:lnTo>
                <a:lnTo>
                  <a:pt x="26789" y="330398"/>
                </a:lnTo>
                <a:lnTo>
                  <a:pt x="53578" y="357187"/>
                </a:lnTo>
                <a:lnTo>
                  <a:pt x="80367" y="375046"/>
                </a:lnTo>
                <a:lnTo>
                  <a:pt x="125016" y="375046"/>
                </a:lnTo>
                <a:lnTo>
                  <a:pt x="160734" y="375046"/>
                </a:lnTo>
                <a:lnTo>
                  <a:pt x="196453" y="357187"/>
                </a:lnTo>
                <a:lnTo>
                  <a:pt x="223242" y="330398"/>
                </a:lnTo>
                <a:lnTo>
                  <a:pt x="241102" y="294679"/>
                </a:lnTo>
                <a:lnTo>
                  <a:pt x="241102" y="29467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6438305" y="357187"/>
            <a:ext cx="223243" cy="428626"/>
          </a:xfrm>
          <a:custGeom>
            <a:avLst/>
            <a:gdLst/>
            <a:ahLst/>
            <a:cxnLst/>
            <a:rect l="0" t="0" r="0" b="0"/>
            <a:pathLst>
              <a:path w="223243" h="428626">
                <a:moveTo>
                  <a:pt x="205383" y="0"/>
                </a:moveTo>
                <a:lnTo>
                  <a:pt x="205383" y="0"/>
                </a:lnTo>
                <a:lnTo>
                  <a:pt x="205383" y="0"/>
                </a:lnTo>
                <a:lnTo>
                  <a:pt x="196453" y="0"/>
                </a:lnTo>
                <a:lnTo>
                  <a:pt x="187523" y="8930"/>
                </a:lnTo>
                <a:lnTo>
                  <a:pt x="187523" y="8930"/>
                </a:lnTo>
                <a:lnTo>
                  <a:pt x="178593" y="17860"/>
                </a:lnTo>
                <a:lnTo>
                  <a:pt x="178593" y="17860"/>
                </a:lnTo>
                <a:lnTo>
                  <a:pt x="178593" y="17860"/>
                </a:lnTo>
                <a:lnTo>
                  <a:pt x="178593" y="17860"/>
                </a:lnTo>
                <a:lnTo>
                  <a:pt x="178593" y="17860"/>
                </a:lnTo>
                <a:lnTo>
                  <a:pt x="178593" y="17860"/>
                </a:lnTo>
                <a:lnTo>
                  <a:pt x="178593" y="17860"/>
                </a:lnTo>
                <a:lnTo>
                  <a:pt x="187523" y="17860"/>
                </a:lnTo>
                <a:lnTo>
                  <a:pt x="178593" y="17860"/>
                </a:lnTo>
                <a:lnTo>
                  <a:pt x="178593" y="17860"/>
                </a:lnTo>
                <a:lnTo>
                  <a:pt x="178593" y="17860"/>
                </a:lnTo>
                <a:lnTo>
                  <a:pt x="169664" y="17860"/>
                </a:lnTo>
                <a:lnTo>
                  <a:pt x="169664" y="17860"/>
                </a:lnTo>
                <a:lnTo>
                  <a:pt x="160734" y="17860"/>
                </a:lnTo>
                <a:lnTo>
                  <a:pt x="151804" y="8930"/>
                </a:lnTo>
                <a:lnTo>
                  <a:pt x="142875" y="8930"/>
                </a:lnTo>
                <a:lnTo>
                  <a:pt x="125015" y="8930"/>
                </a:lnTo>
                <a:lnTo>
                  <a:pt x="116086" y="8930"/>
                </a:lnTo>
                <a:lnTo>
                  <a:pt x="107156" y="8930"/>
                </a:lnTo>
                <a:lnTo>
                  <a:pt x="80367" y="8930"/>
                </a:lnTo>
                <a:lnTo>
                  <a:pt x="53578" y="8930"/>
                </a:lnTo>
                <a:lnTo>
                  <a:pt x="26789" y="8930"/>
                </a:lnTo>
                <a:lnTo>
                  <a:pt x="8929" y="17860"/>
                </a:lnTo>
                <a:lnTo>
                  <a:pt x="0" y="26790"/>
                </a:lnTo>
                <a:lnTo>
                  <a:pt x="0" y="26790"/>
                </a:lnTo>
                <a:lnTo>
                  <a:pt x="17859" y="35719"/>
                </a:lnTo>
                <a:lnTo>
                  <a:pt x="44648" y="35719"/>
                </a:lnTo>
                <a:lnTo>
                  <a:pt x="80367" y="44649"/>
                </a:lnTo>
                <a:lnTo>
                  <a:pt x="116086" y="53579"/>
                </a:lnTo>
                <a:lnTo>
                  <a:pt x="142875" y="71438"/>
                </a:lnTo>
                <a:lnTo>
                  <a:pt x="151804" y="89297"/>
                </a:lnTo>
                <a:lnTo>
                  <a:pt x="151804" y="125016"/>
                </a:lnTo>
                <a:lnTo>
                  <a:pt x="133945" y="160735"/>
                </a:lnTo>
                <a:lnTo>
                  <a:pt x="107156" y="205383"/>
                </a:lnTo>
                <a:lnTo>
                  <a:pt x="71437" y="258961"/>
                </a:lnTo>
                <a:lnTo>
                  <a:pt x="35718" y="312540"/>
                </a:lnTo>
                <a:lnTo>
                  <a:pt x="17859" y="348258"/>
                </a:lnTo>
                <a:lnTo>
                  <a:pt x="0" y="383977"/>
                </a:lnTo>
                <a:lnTo>
                  <a:pt x="8929" y="410766"/>
                </a:lnTo>
                <a:lnTo>
                  <a:pt x="17859" y="419696"/>
                </a:lnTo>
                <a:lnTo>
                  <a:pt x="44648" y="428625"/>
                </a:lnTo>
                <a:lnTo>
                  <a:pt x="89297" y="428625"/>
                </a:lnTo>
                <a:lnTo>
                  <a:pt x="125015" y="428625"/>
                </a:lnTo>
                <a:lnTo>
                  <a:pt x="169664" y="419696"/>
                </a:lnTo>
                <a:lnTo>
                  <a:pt x="196453" y="410766"/>
                </a:lnTo>
                <a:lnTo>
                  <a:pt x="223242" y="401836"/>
                </a:lnTo>
                <a:lnTo>
                  <a:pt x="223242" y="40183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6706195" y="544711"/>
            <a:ext cx="8931" cy="142876"/>
          </a:xfrm>
          <a:custGeom>
            <a:avLst/>
            <a:gdLst/>
            <a:ahLst/>
            <a:cxnLst/>
            <a:rect l="0" t="0" r="0" b="0"/>
            <a:pathLst>
              <a:path w="8931" h="14287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42875"/>
                </a:lnTo>
                <a:lnTo>
                  <a:pt x="8930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6706195" y="455414"/>
            <a:ext cx="35720" cy="17860"/>
          </a:xfrm>
          <a:custGeom>
            <a:avLst/>
            <a:gdLst/>
            <a:ahLst/>
            <a:cxnLst/>
            <a:rect l="0" t="0" r="0" b="0"/>
            <a:pathLst>
              <a:path w="35720" h="17860">
                <a:moveTo>
                  <a:pt x="8930" y="17859"/>
                </a:moveTo>
                <a:lnTo>
                  <a:pt x="8930" y="17859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2" name="Freeform 18431"/>
          <p:cNvSpPr/>
          <p:nvPr/>
        </p:nvSpPr>
        <p:spPr bwMode="auto">
          <a:xfrm>
            <a:off x="6750844" y="348258"/>
            <a:ext cx="223243" cy="482204"/>
          </a:xfrm>
          <a:custGeom>
            <a:avLst/>
            <a:gdLst/>
            <a:ahLst/>
            <a:cxnLst/>
            <a:rect l="0" t="0" r="0" b="0"/>
            <a:pathLst>
              <a:path w="223243" h="482204">
                <a:moveTo>
                  <a:pt x="0" y="1785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0"/>
                </a:lnTo>
                <a:lnTo>
                  <a:pt x="35719" y="0"/>
                </a:lnTo>
                <a:lnTo>
                  <a:pt x="62508" y="8929"/>
                </a:lnTo>
                <a:lnTo>
                  <a:pt x="89297" y="8929"/>
                </a:lnTo>
                <a:lnTo>
                  <a:pt x="116086" y="17859"/>
                </a:lnTo>
                <a:lnTo>
                  <a:pt x="133945" y="35719"/>
                </a:lnTo>
                <a:lnTo>
                  <a:pt x="133945" y="53578"/>
                </a:lnTo>
                <a:lnTo>
                  <a:pt x="142875" y="80367"/>
                </a:lnTo>
                <a:lnTo>
                  <a:pt x="142875" y="116086"/>
                </a:lnTo>
                <a:lnTo>
                  <a:pt x="142875" y="151804"/>
                </a:lnTo>
                <a:lnTo>
                  <a:pt x="142875" y="187523"/>
                </a:lnTo>
                <a:lnTo>
                  <a:pt x="151804" y="232172"/>
                </a:lnTo>
                <a:lnTo>
                  <a:pt x="169664" y="267890"/>
                </a:lnTo>
                <a:lnTo>
                  <a:pt x="178594" y="321469"/>
                </a:lnTo>
                <a:lnTo>
                  <a:pt x="196453" y="357187"/>
                </a:lnTo>
                <a:lnTo>
                  <a:pt x="214312" y="401836"/>
                </a:lnTo>
                <a:lnTo>
                  <a:pt x="223242" y="428625"/>
                </a:lnTo>
                <a:lnTo>
                  <a:pt x="223242" y="455414"/>
                </a:lnTo>
                <a:lnTo>
                  <a:pt x="223242" y="473273"/>
                </a:lnTo>
                <a:lnTo>
                  <a:pt x="214312" y="482203"/>
                </a:lnTo>
                <a:lnTo>
                  <a:pt x="196453" y="482203"/>
                </a:lnTo>
                <a:lnTo>
                  <a:pt x="169664" y="482203"/>
                </a:lnTo>
                <a:lnTo>
                  <a:pt x="133945" y="464343"/>
                </a:lnTo>
                <a:lnTo>
                  <a:pt x="107156" y="446484"/>
                </a:lnTo>
                <a:lnTo>
                  <a:pt x="71437" y="419695"/>
                </a:lnTo>
                <a:lnTo>
                  <a:pt x="71437" y="41969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3" name="Freeform 18432"/>
          <p:cNvSpPr/>
          <p:nvPr/>
        </p:nvSpPr>
        <p:spPr bwMode="auto">
          <a:xfrm>
            <a:off x="6983016" y="357187"/>
            <a:ext cx="169665" cy="330400"/>
          </a:xfrm>
          <a:custGeom>
            <a:avLst/>
            <a:gdLst/>
            <a:ahLst/>
            <a:cxnLst/>
            <a:rect l="0" t="0" r="0" b="0"/>
            <a:pathLst>
              <a:path w="169665" h="330400">
                <a:moveTo>
                  <a:pt x="169664" y="26790"/>
                </a:moveTo>
                <a:lnTo>
                  <a:pt x="160734" y="17860"/>
                </a:lnTo>
                <a:lnTo>
                  <a:pt x="151804" y="17860"/>
                </a:lnTo>
                <a:lnTo>
                  <a:pt x="142875" y="17860"/>
                </a:lnTo>
                <a:lnTo>
                  <a:pt x="133945" y="8930"/>
                </a:lnTo>
                <a:lnTo>
                  <a:pt x="116086" y="8930"/>
                </a:lnTo>
                <a:lnTo>
                  <a:pt x="98226" y="8930"/>
                </a:lnTo>
                <a:lnTo>
                  <a:pt x="71437" y="0"/>
                </a:lnTo>
                <a:lnTo>
                  <a:pt x="44648" y="0"/>
                </a:lnTo>
                <a:lnTo>
                  <a:pt x="1785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8929" y="26790"/>
                </a:lnTo>
                <a:lnTo>
                  <a:pt x="17859" y="35719"/>
                </a:lnTo>
                <a:lnTo>
                  <a:pt x="17859" y="53579"/>
                </a:lnTo>
                <a:lnTo>
                  <a:pt x="26789" y="71438"/>
                </a:lnTo>
                <a:lnTo>
                  <a:pt x="26789" y="98227"/>
                </a:lnTo>
                <a:lnTo>
                  <a:pt x="26789" y="125016"/>
                </a:lnTo>
                <a:lnTo>
                  <a:pt x="17859" y="151805"/>
                </a:lnTo>
                <a:lnTo>
                  <a:pt x="17859" y="187524"/>
                </a:lnTo>
                <a:lnTo>
                  <a:pt x="8929" y="214313"/>
                </a:lnTo>
                <a:lnTo>
                  <a:pt x="0" y="241102"/>
                </a:lnTo>
                <a:lnTo>
                  <a:pt x="0" y="267891"/>
                </a:lnTo>
                <a:lnTo>
                  <a:pt x="0" y="285751"/>
                </a:lnTo>
                <a:lnTo>
                  <a:pt x="17859" y="303610"/>
                </a:lnTo>
                <a:lnTo>
                  <a:pt x="26789" y="312540"/>
                </a:lnTo>
                <a:lnTo>
                  <a:pt x="44648" y="321469"/>
                </a:lnTo>
                <a:lnTo>
                  <a:pt x="71437" y="330399"/>
                </a:lnTo>
                <a:lnTo>
                  <a:pt x="89297" y="321469"/>
                </a:lnTo>
                <a:lnTo>
                  <a:pt x="116086" y="321469"/>
                </a:lnTo>
                <a:lnTo>
                  <a:pt x="116086" y="32146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5" name="Freeform 18434"/>
          <p:cNvSpPr/>
          <p:nvPr/>
        </p:nvSpPr>
        <p:spPr bwMode="auto">
          <a:xfrm>
            <a:off x="7152680" y="544711"/>
            <a:ext cx="98227" cy="187524"/>
          </a:xfrm>
          <a:custGeom>
            <a:avLst/>
            <a:gdLst/>
            <a:ahLst/>
            <a:cxnLst/>
            <a:rect l="0" t="0" r="0" b="0"/>
            <a:pathLst>
              <a:path w="98227" h="187524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8930"/>
                </a:lnTo>
                <a:lnTo>
                  <a:pt x="26789" y="8930"/>
                </a:lnTo>
                <a:lnTo>
                  <a:pt x="35718" y="17859"/>
                </a:lnTo>
                <a:lnTo>
                  <a:pt x="44648" y="17859"/>
                </a:lnTo>
                <a:lnTo>
                  <a:pt x="53578" y="17859"/>
                </a:lnTo>
                <a:lnTo>
                  <a:pt x="71437" y="8930"/>
                </a:lnTo>
                <a:lnTo>
                  <a:pt x="80367" y="8930"/>
                </a:lnTo>
                <a:lnTo>
                  <a:pt x="89297" y="0"/>
                </a:lnTo>
                <a:lnTo>
                  <a:pt x="98226" y="0"/>
                </a:lnTo>
                <a:lnTo>
                  <a:pt x="98226" y="8930"/>
                </a:lnTo>
                <a:lnTo>
                  <a:pt x="98226" y="17859"/>
                </a:lnTo>
                <a:lnTo>
                  <a:pt x="98226" y="35719"/>
                </a:lnTo>
                <a:lnTo>
                  <a:pt x="98226" y="53578"/>
                </a:lnTo>
                <a:lnTo>
                  <a:pt x="98226" y="80367"/>
                </a:lnTo>
                <a:lnTo>
                  <a:pt x="98226" y="107156"/>
                </a:lnTo>
                <a:lnTo>
                  <a:pt x="98226" y="133945"/>
                </a:lnTo>
                <a:lnTo>
                  <a:pt x="98226" y="160734"/>
                </a:lnTo>
                <a:lnTo>
                  <a:pt x="98226" y="187523"/>
                </a:lnTo>
                <a:lnTo>
                  <a:pt x="98226" y="18752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6" name="Freeform 18435"/>
          <p:cNvSpPr/>
          <p:nvPr/>
        </p:nvSpPr>
        <p:spPr bwMode="auto">
          <a:xfrm>
            <a:off x="7233047" y="375047"/>
            <a:ext cx="1" cy="53579"/>
          </a:xfrm>
          <a:custGeom>
            <a:avLst/>
            <a:gdLst/>
            <a:ahLst/>
            <a:cxnLst/>
            <a:rect l="0" t="0" r="0" b="0"/>
            <a:pathLst>
              <a:path w="1" h="53579">
                <a:moveTo>
                  <a:pt x="0" y="53578"/>
                </a:moveTo>
                <a:lnTo>
                  <a:pt x="0" y="44648"/>
                </a:lnTo>
                <a:lnTo>
                  <a:pt x="0" y="35719"/>
                </a:lnTo>
                <a:lnTo>
                  <a:pt x="0" y="26789"/>
                </a:lnTo>
                <a:lnTo>
                  <a:pt x="0" y="17859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7" name="Freeform 18436"/>
          <p:cNvSpPr/>
          <p:nvPr/>
        </p:nvSpPr>
        <p:spPr bwMode="auto">
          <a:xfrm>
            <a:off x="7313414" y="303609"/>
            <a:ext cx="223243" cy="419697"/>
          </a:xfrm>
          <a:custGeom>
            <a:avLst/>
            <a:gdLst/>
            <a:ahLst/>
            <a:cxnLst/>
            <a:rect l="0" t="0" r="0" b="0"/>
            <a:pathLst>
              <a:path w="223243" h="419697">
                <a:moveTo>
                  <a:pt x="8930" y="17860"/>
                </a:moveTo>
                <a:lnTo>
                  <a:pt x="893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44649" y="0"/>
                </a:lnTo>
                <a:lnTo>
                  <a:pt x="62508" y="0"/>
                </a:lnTo>
                <a:lnTo>
                  <a:pt x="80367" y="8930"/>
                </a:lnTo>
                <a:lnTo>
                  <a:pt x="98227" y="8930"/>
                </a:lnTo>
                <a:lnTo>
                  <a:pt x="125016" y="17860"/>
                </a:lnTo>
                <a:lnTo>
                  <a:pt x="142875" y="44649"/>
                </a:lnTo>
                <a:lnTo>
                  <a:pt x="151805" y="62508"/>
                </a:lnTo>
                <a:lnTo>
                  <a:pt x="151805" y="98227"/>
                </a:lnTo>
                <a:lnTo>
                  <a:pt x="160734" y="142875"/>
                </a:lnTo>
                <a:lnTo>
                  <a:pt x="178594" y="178594"/>
                </a:lnTo>
                <a:lnTo>
                  <a:pt x="187524" y="223243"/>
                </a:lnTo>
                <a:lnTo>
                  <a:pt x="205383" y="258961"/>
                </a:lnTo>
                <a:lnTo>
                  <a:pt x="223242" y="294680"/>
                </a:lnTo>
                <a:lnTo>
                  <a:pt x="223242" y="330399"/>
                </a:lnTo>
                <a:lnTo>
                  <a:pt x="223242" y="357188"/>
                </a:lnTo>
                <a:lnTo>
                  <a:pt x="205383" y="375047"/>
                </a:lnTo>
                <a:lnTo>
                  <a:pt x="178594" y="392907"/>
                </a:lnTo>
                <a:lnTo>
                  <a:pt x="142875" y="410766"/>
                </a:lnTo>
                <a:lnTo>
                  <a:pt x="107156" y="419696"/>
                </a:lnTo>
                <a:lnTo>
                  <a:pt x="71438" y="419696"/>
                </a:lnTo>
                <a:lnTo>
                  <a:pt x="44649" y="419696"/>
                </a:lnTo>
                <a:lnTo>
                  <a:pt x="17859" y="419696"/>
                </a:lnTo>
                <a:lnTo>
                  <a:pt x="0" y="410766"/>
                </a:lnTo>
                <a:lnTo>
                  <a:pt x="0" y="41076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8" name="Freeform 18437"/>
          <p:cNvSpPr/>
          <p:nvPr/>
        </p:nvSpPr>
        <p:spPr bwMode="auto">
          <a:xfrm>
            <a:off x="2044898" y="3714750"/>
            <a:ext cx="178595" cy="312540"/>
          </a:xfrm>
          <a:custGeom>
            <a:avLst/>
            <a:gdLst/>
            <a:ahLst/>
            <a:cxnLst/>
            <a:rect l="0" t="0" r="0" b="0"/>
            <a:pathLst>
              <a:path w="178595" h="312540">
                <a:moveTo>
                  <a:pt x="107157" y="35718"/>
                </a:moveTo>
                <a:lnTo>
                  <a:pt x="107157" y="35718"/>
                </a:lnTo>
                <a:lnTo>
                  <a:pt x="116086" y="26789"/>
                </a:lnTo>
                <a:lnTo>
                  <a:pt x="116086" y="17859"/>
                </a:lnTo>
                <a:lnTo>
                  <a:pt x="116086" y="8929"/>
                </a:lnTo>
                <a:lnTo>
                  <a:pt x="116086" y="8929"/>
                </a:lnTo>
                <a:lnTo>
                  <a:pt x="107157" y="0"/>
                </a:lnTo>
                <a:lnTo>
                  <a:pt x="98227" y="0"/>
                </a:lnTo>
                <a:lnTo>
                  <a:pt x="89297" y="0"/>
                </a:lnTo>
                <a:lnTo>
                  <a:pt x="80368" y="0"/>
                </a:lnTo>
                <a:lnTo>
                  <a:pt x="62508" y="8929"/>
                </a:lnTo>
                <a:lnTo>
                  <a:pt x="44649" y="26789"/>
                </a:lnTo>
                <a:lnTo>
                  <a:pt x="26790" y="53578"/>
                </a:lnTo>
                <a:lnTo>
                  <a:pt x="17860" y="89296"/>
                </a:lnTo>
                <a:lnTo>
                  <a:pt x="0" y="125015"/>
                </a:lnTo>
                <a:lnTo>
                  <a:pt x="0" y="169664"/>
                </a:lnTo>
                <a:lnTo>
                  <a:pt x="8930" y="214312"/>
                </a:lnTo>
                <a:lnTo>
                  <a:pt x="17860" y="250031"/>
                </a:lnTo>
                <a:lnTo>
                  <a:pt x="44649" y="276820"/>
                </a:lnTo>
                <a:lnTo>
                  <a:pt x="80368" y="294679"/>
                </a:lnTo>
                <a:lnTo>
                  <a:pt x="107157" y="312539"/>
                </a:lnTo>
                <a:lnTo>
                  <a:pt x="142875" y="312539"/>
                </a:lnTo>
                <a:lnTo>
                  <a:pt x="160735" y="312539"/>
                </a:lnTo>
                <a:lnTo>
                  <a:pt x="178594" y="294679"/>
                </a:lnTo>
                <a:lnTo>
                  <a:pt x="178594" y="29467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9" name="Freeform 18438"/>
          <p:cNvSpPr/>
          <p:nvPr/>
        </p:nvSpPr>
        <p:spPr bwMode="auto">
          <a:xfrm>
            <a:off x="2294930" y="3705820"/>
            <a:ext cx="133946" cy="383977"/>
          </a:xfrm>
          <a:custGeom>
            <a:avLst/>
            <a:gdLst/>
            <a:ahLst/>
            <a:cxnLst/>
            <a:rect l="0" t="0" r="0" b="0"/>
            <a:pathLst>
              <a:path w="133946" h="383977">
                <a:moveTo>
                  <a:pt x="98226" y="0"/>
                </a:moveTo>
                <a:lnTo>
                  <a:pt x="98226" y="0"/>
                </a:lnTo>
                <a:lnTo>
                  <a:pt x="98226" y="0"/>
                </a:lnTo>
                <a:lnTo>
                  <a:pt x="89297" y="8930"/>
                </a:lnTo>
                <a:lnTo>
                  <a:pt x="80367" y="8930"/>
                </a:lnTo>
                <a:lnTo>
                  <a:pt x="62508" y="17859"/>
                </a:lnTo>
                <a:lnTo>
                  <a:pt x="44648" y="17859"/>
                </a:lnTo>
                <a:lnTo>
                  <a:pt x="35718" y="17859"/>
                </a:lnTo>
                <a:lnTo>
                  <a:pt x="17859" y="17859"/>
                </a:lnTo>
                <a:lnTo>
                  <a:pt x="8929" y="8930"/>
                </a:ln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26789" y="8930"/>
                </a:lnTo>
                <a:lnTo>
                  <a:pt x="44648" y="17859"/>
                </a:lnTo>
                <a:lnTo>
                  <a:pt x="44648" y="44648"/>
                </a:lnTo>
                <a:lnTo>
                  <a:pt x="53578" y="62508"/>
                </a:lnTo>
                <a:lnTo>
                  <a:pt x="53578" y="98226"/>
                </a:lnTo>
                <a:lnTo>
                  <a:pt x="44648" y="133945"/>
                </a:lnTo>
                <a:lnTo>
                  <a:pt x="35718" y="169664"/>
                </a:lnTo>
                <a:lnTo>
                  <a:pt x="26789" y="205383"/>
                </a:lnTo>
                <a:lnTo>
                  <a:pt x="17859" y="241101"/>
                </a:lnTo>
                <a:lnTo>
                  <a:pt x="17859" y="267891"/>
                </a:lnTo>
                <a:lnTo>
                  <a:pt x="17859" y="294680"/>
                </a:lnTo>
                <a:lnTo>
                  <a:pt x="35718" y="321469"/>
                </a:lnTo>
                <a:lnTo>
                  <a:pt x="53578" y="348258"/>
                </a:lnTo>
                <a:lnTo>
                  <a:pt x="80367" y="366117"/>
                </a:lnTo>
                <a:lnTo>
                  <a:pt x="98226" y="375047"/>
                </a:lnTo>
                <a:lnTo>
                  <a:pt x="116086" y="383976"/>
                </a:lnTo>
                <a:lnTo>
                  <a:pt x="133945" y="375047"/>
                </a:lnTo>
                <a:lnTo>
                  <a:pt x="133945" y="366117"/>
                </a:lnTo>
                <a:lnTo>
                  <a:pt x="133945" y="36611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0" name="Freeform 18439"/>
          <p:cNvSpPr/>
          <p:nvPr/>
        </p:nvSpPr>
        <p:spPr bwMode="auto">
          <a:xfrm>
            <a:off x="2509242" y="3866554"/>
            <a:ext cx="26790" cy="98228"/>
          </a:xfrm>
          <a:custGeom>
            <a:avLst/>
            <a:gdLst/>
            <a:ahLst/>
            <a:cxnLst/>
            <a:rect l="0" t="0" r="0" b="0"/>
            <a:pathLst>
              <a:path w="26790" h="98228">
                <a:moveTo>
                  <a:pt x="17860" y="0"/>
                </a:moveTo>
                <a:lnTo>
                  <a:pt x="17860" y="0"/>
                </a:lnTo>
                <a:lnTo>
                  <a:pt x="1786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0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0367"/>
                </a:lnTo>
                <a:lnTo>
                  <a:pt x="8930" y="89297"/>
                </a:lnTo>
                <a:lnTo>
                  <a:pt x="8930" y="98227"/>
                </a:lnTo>
                <a:lnTo>
                  <a:pt x="17860" y="98227"/>
                </a:lnTo>
                <a:lnTo>
                  <a:pt x="17860" y="89297"/>
                </a:lnTo>
                <a:lnTo>
                  <a:pt x="26789" y="71438"/>
                </a:lnTo>
                <a:lnTo>
                  <a:pt x="26789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1" name="Freeform 18440"/>
          <p:cNvSpPr/>
          <p:nvPr/>
        </p:nvSpPr>
        <p:spPr bwMode="auto">
          <a:xfrm>
            <a:off x="2482453" y="3705820"/>
            <a:ext cx="35720" cy="8931"/>
          </a:xfrm>
          <a:custGeom>
            <a:avLst/>
            <a:gdLst/>
            <a:ahLst/>
            <a:cxnLst/>
            <a:rect l="0" t="0" r="0" b="0"/>
            <a:pathLst>
              <a:path w="35720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2" name="Freeform 18441"/>
          <p:cNvSpPr/>
          <p:nvPr/>
        </p:nvSpPr>
        <p:spPr bwMode="auto">
          <a:xfrm>
            <a:off x="2589609" y="3687961"/>
            <a:ext cx="125017" cy="419696"/>
          </a:xfrm>
          <a:custGeom>
            <a:avLst/>
            <a:gdLst/>
            <a:ahLst/>
            <a:cxnLst/>
            <a:rect l="0" t="0" r="0" b="0"/>
            <a:pathLst>
              <a:path w="125017" h="419696">
                <a:moveTo>
                  <a:pt x="0" y="0"/>
                </a:moveTo>
                <a:lnTo>
                  <a:pt x="8930" y="0"/>
                </a:lnTo>
                <a:lnTo>
                  <a:pt x="17860" y="8929"/>
                </a:lnTo>
                <a:lnTo>
                  <a:pt x="26789" y="8929"/>
                </a:lnTo>
                <a:lnTo>
                  <a:pt x="44649" y="8929"/>
                </a:lnTo>
                <a:lnTo>
                  <a:pt x="62508" y="8929"/>
                </a:lnTo>
                <a:lnTo>
                  <a:pt x="80368" y="8929"/>
                </a:lnTo>
                <a:lnTo>
                  <a:pt x="89297" y="17859"/>
                </a:lnTo>
                <a:lnTo>
                  <a:pt x="107157" y="17859"/>
                </a:lnTo>
                <a:lnTo>
                  <a:pt x="107157" y="35718"/>
                </a:lnTo>
                <a:lnTo>
                  <a:pt x="116086" y="53578"/>
                </a:lnTo>
                <a:lnTo>
                  <a:pt x="107157" y="89296"/>
                </a:lnTo>
                <a:lnTo>
                  <a:pt x="107157" y="125015"/>
                </a:lnTo>
                <a:lnTo>
                  <a:pt x="107157" y="169664"/>
                </a:lnTo>
                <a:lnTo>
                  <a:pt x="107157" y="214312"/>
                </a:lnTo>
                <a:lnTo>
                  <a:pt x="116086" y="250031"/>
                </a:lnTo>
                <a:lnTo>
                  <a:pt x="116086" y="285750"/>
                </a:lnTo>
                <a:lnTo>
                  <a:pt x="125016" y="312539"/>
                </a:lnTo>
                <a:lnTo>
                  <a:pt x="125016" y="330398"/>
                </a:lnTo>
                <a:lnTo>
                  <a:pt x="125016" y="348257"/>
                </a:lnTo>
                <a:lnTo>
                  <a:pt x="125016" y="357187"/>
                </a:lnTo>
                <a:lnTo>
                  <a:pt x="107157" y="357187"/>
                </a:lnTo>
                <a:lnTo>
                  <a:pt x="98227" y="366117"/>
                </a:lnTo>
                <a:lnTo>
                  <a:pt x="71438" y="375046"/>
                </a:lnTo>
                <a:lnTo>
                  <a:pt x="53579" y="383976"/>
                </a:lnTo>
                <a:lnTo>
                  <a:pt x="26789" y="392906"/>
                </a:lnTo>
                <a:lnTo>
                  <a:pt x="8930" y="401835"/>
                </a:lnTo>
                <a:lnTo>
                  <a:pt x="0" y="410765"/>
                </a:lnTo>
                <a:lnTo>
                  <a:pt x="0" y="419695"/>
                </a:lnTo>
                <a:lnTo>
                  <a:pt x="8930" y="419695"/>
                </a:lnTo>
                <a:lnTo>
                  <a:pt x="26789" y="410765"/>
                </a:lnTo>
                <a:lnTo>
                  <a:pt x="53579" y="392906"/>
                </a:lnTo>
                <a:lnTo>
                  <a:pt x="53579" y="39290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3" name="Freeform 18442"/>
          <p:cNvSpPr/>
          <p:nvPr/>
        </p:nvSpPr>
        <p:spPr bwMode="auto">
          <a:xfrm>
            <a:off x="2812852" y="3670101"/>
            <a:ext cx="80368" cy="401837"/>
          </a:xfrm>
          <a:custGeom>
            <a:avLst/>
            <a:gdLst/>
            <a:ahLst/>
            <a:cxnLst/>
            <a:rect l="0" t="0" r="0" b="0"/>
            <a:pathLst>
              <a:path w="80368" h="401837">
                <a:moveTo>
                  <a:pt x="80367" y="26789"/>
                </a:moveTo>
                <a:lnTo>
                  <a:pt x="80367" y="17860"/>
                </a:lnTo>
                <a:lnTo>
                  <a:pt x="71437" y="17860"/>
                </a:lnTo>
                <a:lnTo>
                  <a:pt x="53578" y="8930"/>
                </a:lnTo>
                <a:lnTo>
                  <a:pt x="44648" y="0"/>
                </a:lnTo>
                <a:lnTo>
                  <a:pt x="35718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29" y="17860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26789" y="35719"/>
                </a:lnTo>
                <a:lnTo>
                  <a:pt x="26789" y="44649"/>
                </a:lnTo>
                <a:lnTo>
                  <a:pt x="35718" y="62508"/>
                </a:lnTo>
                <a:lnTo>
                  <a:pt x="35718" y="89297"/>
                </a:lnTo>
                <a:lnTo>
                  <a:pt x="26789" y="125016"/>
                </a:lnTo>
                <a:lnTo>
                  <a:pt x="17859" y="169664"/>
                </a:lnTo>
                <a:lnTo>
                  <a:pt x="8929" y="214313"/>
                </a:lnTo>
                <a:lnTo>
                  <a:pt x="0" y="267891"/>
                </a:lnTo>
                <a:lnTo>
                  <a:pt x="0" y="312539"/>
                </a:lnTo>
                <a:lnTo>
                  <a:pt x="0" y="348258"/>
                </a:lnTo>
                <a:lnTo>
                  <a:pt x="0" y="375047"/>
                </a:lnTo>
                <a:lnTo>
                  <a:pt x="0" y="392906"/>
                </a:lnTo>
                <a:lnTo>
                  <a:pt x="8929" y="401836"/>
                </a:lnTo>
                <a:lnTo>
                  <a:pt x="17859" y="401836"/>
                </a:lnTo>
                <a:lnTo>
                  <a:pt x="35718" y="392906"/>
                </a:lnTo>
                <a:lnTo>
                  <a:pt x="53578" y="383977"/>
                </a:lnTo>
                <a:lnTo>
                  <a:pt x="62507" y="375047"/>
                </a:lnTo>
                <a:lnTo>
                  <a:pt x="62507" y="37504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4" name="Freeform 18443"/>
          <p:cNvSpPr/>
          <p:nvPr/>
        </p:nvSpPr>
        <p:spPr bwMode="auto">
          <a:xfrm>
            <a:off x="2928938" y="3875484"/>
            <a:ext cx="80368" cy="232173"/>
          </a:xfrm>
          <a:custGeom>
            <a:avLst/>
            <a:gdLst/>
            <a:ahLst/>
            <a:cxnLst/>
            <a:rect l="0" t="0" r="0" b="0"/>
            <a:pathLst>
              <a:path w="80368" h="232173">
                <a:moveTo>
                  <a:pt x="0" y="71437"/>
                </a:moveTo>
                <a:lnTo>
                  <a:pt x="0" y="80367"/>
                </a:lnTo>
                <a:lnTo>
                  <a:pt x="0" y="89297"/>
                </a:lnTo>
                <a:lnTo>
                  <a:pt x="0" y="98227"/>
                </a:lnTo>
                <a:lnTo>
                  <a:pt x="0" y="98227"/>
                </a:lnTo>
                <a:lnTo>
                  <a:pt x="0" y="107156"/>
                </a:lnTo>
                <a:lnTo>
                  <a:pt x="0" y="107156"/>
                </a:lnTo>
                <a:lnTo>
                  <a:pt x="8929" y="98227"/>
                </a:lnTo>
                <a:lnTo>
                  <a:pt x="17859" y="89297"/>
                </a:lnTo>
                <a:lnTo>
                  <a:pt x="35718" y="71437"/>
                </a:lnTo>
                <a:lnTo>
                  <a:pt x="44648" y="44648"/>
                </a:lnTo>
                <a:lnTo>
                  <a:pt x="62507" y="26789"/>
                </a:lnTo>
                <a:lnTo>
                  <a:pt x="71437" y="8930"/>
                </a:lnTo>
                <a:lnTo>
                  <a:pt x="71437" y="0"/>
                </a:lnTo>
                <a:lnTo>
                  <a:pt x="80367" y="0"/>
                </a:lnTo>
                <a:lnTo>
                  <a:pt x="71437" y="17859"/>
                </a:lnTo>
                <a:lnTo>
                  <a:pt x="71437" y="44648"/>
                </a:lnTo>
                <a:lnTo>
                  <a:pt x="71437" y="71437"/>
                </a:lnTo>
                <a:lnTo>
                  <a:pt x="71437" y="107156"/>
                </a:lnTo>
                <a:lnTo>
                  <a:pt x="71437" y="142875"/>
                </a:lnTo>
                <a:lnTo>
                  <a:pt x="71437" y="178594"/>
                </a:lnTo>
                <a:lnTo>
                  <a:pt x="71437" y="196453"/>
                </a:lnTo>
                <a:lnTo>
                  <a:pt x="71437" y="223242"/>
                </a:lnTo>
                <a:lnTo>
                  <a:pt x="71437" y="232172"/>
                </a:lnTo>
                <a:lnTo>
                  <a:pt x="71437" y="232172"/>
                </a:lnTo>
                <a:lnTo>
                  <a:pt x="71437" y="232172"/>
                </a:lnTo>
                <a:lnTo>
                  <a:pt x="71437" y="23217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5" name="Freeform 18444"/>
          <p:cNvSpPr/>
          <p:nvPr/>
        </p:nvSpPr>
        <p:spPr bwMode="auto">
          <a:xfrm>
            <a:off x="2982516" y="3652242"/>
            <a:ext cx="17860" cy="35720"/>
          </a:xfrm>
          <a:custGeom>
            <a:avLst/>
            <a:gdLst/>
            <a:ahLst/>
            <a:cxnLst/>
            <a:rect l="0" t="0" r="0" b="0"/>
            <a:pathLst>
              <a:path w="17860" h="35720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8929" y="35719"/>
                </a:lnTo>
                <a:lnTo>
                  <a:pt x="8929" y="26789"/>
                </a:lnTo>
                <a:lnTo>
                  <a:pt x="17859" y="26789"/>
                </a:lnTo>
                <a:lnTo>
                  <a:pt x="17859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6" name="Freeform 18445"/>
          <p:cNvSpPr/>
          <p:nvPr/>
        </p:nvSpPr>
        <p:spPr bwMode="auto">
          <a:xfrm>
            <a:off x="3080742" y="3634382"/>
            <a:ext cx="142876" cy="517923"/>
          </a:xfrm>
          <a:custGeom>
            <a:avLst/>
            <a:gdLst/>
            <a:ahLst/>
            <a:cxnLst/>
            <a:rect l="0" t="0" r="0" b="0"/>
            <a:pathLst>
              <a:path w="142876" h="517923">
                <a:moveTo>
                  <a:pt x="8930" y="17860"/>
                </a:move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44649" y="8930"/>
                </a:lnTo>
                <a:lnTo>
                  <a:pt x="53578" y="26789"/>
                </a:lnTo>
                <a:lnTo>
                  <a:pt x="62508" y="44649"/>
                </a:lnTo>
                <a:lnTo>
                  <a:pt x="71438" y="80368"/>
                </a:lnTo>
                <a:lnTo>
                  <a:pt x="80367" y="116086"/>
                </a:lnTo>
                <a:lnTo>
                  <a:pt x="80367" y="160735"/>
                </a:lnTo>
                <a:lnTo>
                  <a:pt x="89297" y="205383"/>
                </a:lnTo>
                <a:lnTo>
                  <a:pt x="98227" y="258961"/>
                </a:lnTo>
                <a:lnTo>
                  <a:pt x="116086" y="303610"/>
                </a:lnTo>
                <a:lnTo>
                  <a:pt x="125016" y="330399"/>
                </a:lnTo>
                <a:lnTo>
                  <a:pt x="133946" y="366118"/>
                </a:lnTo>
                <a:lnTo>
                  <a:pt x="142875" y="392907"/>
                </a:lnTo>
                <a:lnTo>
                  <a:pt x="142875" y="410766"/>
                </a:lnTo>
                <a:lnTo>
                  <a:pt x="142875" y="428625"/>
                </a:lnTo>
                <a:lnTo>
                  <a:pt x="142875" y="437555"/>
                </a:lnTo>
                <a:lnTo>
                  <a:pt x="133946" y="455414"/>
                </a:lnTo>
                <a:lnTo>
                  <a:pt x="116086" y="464344"/>
                </a:lnTo>
                <a:lnTo>
                  <a:pt x="98227" y="482204"/>
                </a:lnTo>
                <a:lnTo>
                  <a:pt x="71438" y="500063"/>
                </a:lnTo>
                <a:lnTo>
                  <a:pt x="44649" y="508993"/>
                </a:lnTo>
                <a:lnTo>
                  <a:pt x="26789" y="517922"/>
                </a:lnTo>
                <a:lnTo>
                  <a:pt x="17860" y="517922"/>
                </a:lnTo>
                <a:lnTo>
                  <a:pt x="17860" y="508993"/>
                </a:lnTo>
                <a:lnTo>
                  <a:pt x="17860" y="50899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7" name="Freeform 18446"/>
          <p:cNvSpPr/>
          <p:nvPr/>
        </p:nvSpPr>
        <p:spPr bwMode="auto">
          <a:xfrm>
            <a:off x="3295055" y="3804046"/>
            <a:ext cx="178594" cy="35720"/>
          </a:xfrm>
          <a:custGeom>
            <a:avLst/>
            <a:gdLst/>
            <a:ahLst/>
            <a:cxnLst/>
            <a:rect l="0" t="0" r="0" b="0"/>
            <a:pathLst>
              <a:path w="178594" h="35720">
                <a:moveTo>
                  <a:pt x="0" y="35719"/>
                </a:moveTo>
                <a:lnTo>
                  <a:pt x="0" y="35719"/>
                </a:lnTo>
                <a:lnTo>
                  <a:pt x="8929" y="26790"/>
                </a:lnTo>
                <a:lnTo>
                  <a:pt x="17859" y="26790"/>
                </a:lnTo>
                <a:lnTo>
                  <a:pt x="35718" y="8930"/>
                </a:lnTo>
                <a:lnTo>
                  <a:pt x="62508" y="8930"/>
                </a:lnTo>
                <a:lnTo>
                  <a:pt x="89297" y="0"/>
                </a:lnTo>
                <a:lnTo>
                  <a:pt x="125015" y="0"/>
                </a:lnTo>
                <a:lnTo>
                  <a:pt x="151804" y="0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8" name="Freeform 18447"/>
          <p:cNvSpPr/>
          <p:nvPr/>
        </p:nvSpPr>
        <p:spPr bwMode="auto">
          <a:xfrm>
            <a:off x="3339703" y="3884414"/>
            <a:ext cx="214314" cy="26790"/>
          </a:xfrm>
          <a:custGeom>
            <a:avLst/>
            <a:gdLst/>
            <a:ahLst/>
            <a:cxnLst/>
            <a:rect l="0" t="0" r="0" b="0"/>
            <a:pathLst>
              <a:path w="214314" h="26790">
                <a:moveTo>
                  <a:pt x="0" y="0"/>
                </a:moveTo>
                <a:lnTo>
                  <a:pt x="8930" y="0"/>
                </a:lnTo>
                <a:lnTo>
                  <a:pt x="26789" y="0"/>
                </a:lnTo>
                <a:lnTo>
                  <a:pt x="44649" y="8929"/>
                </a:lnTo>
                <a:lnTo>
                  <a:pt x="80367" y="8929"/>
                </a:lnTo>
                <a:lnTo>
                  <a:pt x="116086" y="17859"/>
                </a:lnTo>
                <a:lnTo>
                  <a:pt x="142875" y="26789"/>
                </a:lnTo>
                <a:lnTo>
                  <a:pt x="178594" y="26789"/>
                </a:lnTo>
                <a:lnTo>
                  <a:pt x="196453" y="17859"/>
                </a:lnTo>
                <a:lnTo>
                  <a:pt x="214313" y="8929"/>
                </a:lnTo>
                <a:lnTo>
                  <a:pt x="214313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9" name="Freeform 18448"/>
          <p:cNvSpPr/>
          <p:nvPr/>
        </p:nvSpPr>
        <p:spPr bwMode="auto">
          <a:xfrm>
            <a:off x="3670102" y="3607593"/>
            <a:ext cx="107157" cy="357189"/>
          </a:xfrm>
          <a:custGeom>
            <a:avLst/>
            <a:gdLst/>
            <a:ahLst/>
            <a:cxnLst/>
            <a:rect l="0" t="0" r="0" b="0"/>
            <a:pathLst>
              <a:path w="107157" h="357189">
                <a:moveTo>
                  <a:pt x="0" y="0"/>
                </a:moveTo>
                <a:lnTo>
                  <a:pt x="0" y="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0" y="133946"/>
                </a:lnTo>
                <a:lnTo>
                  <a:pt x="0" y="178594"/>
                </a:lnTo>
                <a:lnTo>
                  <a:pt x="0" y="223243"/>
                </a:lnTo>
                <a:lnTo>
                  <a:pt x="0" y="267891"/>
                </a:lnTo>
                <a:lnTo>
                  <a:pt x="0" y="303610"/>
                </a:lnTo>
                <a:lnTo>
                  <a:pt x="17859" y="330399"/>
                </a:lnTo>
                <a:lnTo>
                  <a:pt x="35718" y="348258"/>
                </a:lnTo>
                <a:lnTo>
                  <a:pt x="53578" y="357188"/>
                </a:lnTo>
                <a:lnTo>
                  <a:pt x="71437" y="357188"/>
                </a:lnTo>
                <a:lnTo>
                  <a:pt x="98226" y="339328"/>
                </a:lnTo>
                <a:lnTo>
                  <a:pt x="107156" y="312539"/>
                </a:lnTo>
                <a:lnTo>
                  <a:pt x="107156" y="285750"/>
                </a:lnTo>
                <a:lnTo>
                  <a:pt x="107156" y="28575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0" name="Freeform 18449"/>
          <p:cNvSpPr/>
          <p:nvPr/>
        </p:nvSpPr>
        <p:spPr bwMode="auto">
          <a:xfrm>
            <a:off x="3536156" y="3750468"/>
            <a:ext cx="169665" cy="26790"/>
          </a:xfrm>
          <a:custGeom>
            <a:avLst/>
            <a:gdLst/>
            <a:ahLst/>
            <a:cxnLst/>
            <a:rect l="0" t="0" r="0" b="0"/>
            <a:pathLst>
              <a:path w="169665" h="26790">
                <a:moveTo>
                  <a:pt x="1786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26789" y="26789"/>
                </a:lnTo>
                <a:lnTo>
                  <a:pt x="53578" y="26789"/>
                </a:lnTo>
                <a:lnTo>
                  <a:pt x="89297" y="26789"/>
                </a:lnTo>
                <a:lnTo>
                  <a:pt x="133946" y="26789"/>
                </a:lnTo>
                <a:lnTo>
                  <a:pt x="169664" y="8930"/>
                </a:lnTo>
                <a:lnTo>
                  <a:pt x="169664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1" name="Freeform 18450"/>
          <p:cNvSpPr/>
          <p:nvPr/>
        </p:nvSpPr>
        <p:spPr bwMode="auto">
          <a:xfrm>
            <a:off x="3741539" y="3759398"/>
            <a:ext cx="196454" cy="241103"/>
          </a:xfrm>
          <a:custGeom>
            <a:avLst/>
            <a:gdLst/>
            <a:ahLst/>
            <a:cxnLst/>
            <a:rect l="0" t="0" r="0" b="0"/>
            <a:pathLst>
              <a:path w="196454" h="241103">
                <a:moveTo>
                  <a:pt x="8930" y="71438"/>
                </a:move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30" y="89297"/>
                </a:lnTo>
                <a:lnTo>
                  <a:pt x="17859" y="89297"/>
                </a:lnTo>
                <a:lnTo>
                  <a:pt x="35719" y="89297"/>
                </a:lnTo>
                <a:lnTo>
                  <a:pt x="53578" y="98227"/>
                </a:lnTo>
                <a:lnTo>
                  <a:pt x="80367" y="98227"/>
                </a:lnTo>
                <a:lnTo>
                  <a:pt x="107156" y="89297"/>
                </a:lnTo>
                <a:lnTo>
                  <a:pt x="133945" y="89297"/>
                </a:lnTo>
                <a:lnTo>
                  <a:pt x="151805" y="80367"/>
                </a:lnTo>
                <a:lnTo>
                  <a:pt x="160734" y="71438"/>
                </a:lnTo>
                <a:lnTo>
                  <a:pt x="160734" y="53578"/>
                </a:lnTo>
                <a:lnTo>
                  <a:pt x="151805" y="35719"/>
                </a:lnTo>
                <a:lnTo>
                  <a:pt x="133945" y="17859"/>
                </a:lnTo>
                <a:lnTo>
                  <a:pt x="116086" y="8930"/>
                </a:lnTo>
                <a:lnTo>
                  <a:pt x="98227" y="0"/>
                </a:lnTo>
                <a:lnTo>
                  <a:pt x="89297" y="0"/>
                </a:lnTo>
                <a:lnTo>
                  <a:pt x="80367" y="17859"/>
                </a:lnTo>
                <a:lnTo>
                  <a:pt x="71438" y="44648"/>
                </a:lnTo>
                <a:lnTo>
                  <a:pt x="71438" y="80367"/>
                </a:lnTo>
                <a:lnTo>
                  <a:pt x="89297" y="125016"/>
                </a:lnTo>
                <a:lnTo>
                  <a:pt x="98227" y="160734"/>
                </a:lnTo>
                <a:lnTo>
                  <a:pt x="125016" y="196453"/>
                </a:lnTo>
                <a:lnTo>
                  <a:pt x="151805" y="223242"/>
                </a:lnTo>
                <a:lnTo>
                  <a:pt x="178594" y="241102"/>
                </a:lnTo>
                <a:lnTo>
                  <a:pt x="196453" y="241102"/>
                </a:lnTo>
                <a:lnTo>
                  <a:pt x="196453" y="24110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2" name="Freeform 18451"/>
          <p:cNvSpPr/>
          <p:nvPr/>
        </p:nvSpPr>
        <p:spPr bwMode="auto">
          <a:xfrm>
            <a:off x="3991570" y="3759398"/>
            <a:ext cx="437556" cy="455415"/>
          </a:xfrm>
          <a:custGeom>
            <a:avLst/>
            <a:gdLst/>
            <a:ahLst/>
            <a:cxnLst/>
            <a:rect l="0" t="0" r="0" b="0"/>
            <a:pathLst>
              <a:path w="437556" h="455415">
                <a:moveTo>
                  <a:pt x="26789" y="0"/>
                </a:moveTo>
                <a:lnTo>
                  <a:pt x="26789" y="8930"/>
                </a:lnTo>
                <a:lnTo>
                  <a:pt x="26789" y="26789"/>
                </a:lnTo>
                <a:lnTo>
                  <a:pt x="17860" y="53578"/>
                </a:lnTo>
                <a:lnTo>
                  <a:pt x="17860" y="89297"/>
                </a:lnTo>
                <a:lnTo>
                  <a:pt x="8930" y="116086"/>
                </a:lnTo>
                <a:lnTo>
                  <a:pt x="8930" y="151805"/>
                </a:lnTo>
                <a:lnTo>
                  <a:pt x="0" y="178594"/>
                </a:lnTo>
                <a:lnTo>
                  <a:pt x="0" y="196453"/>
                </a:lnTo>
                <a:lnTo>
                  <a:pt x="0" y="205383"/>
                </a:lnTo>
                <a:lnTo>
                  <a:pt x="8930" y="214313"/>
                </a:lnTo>
                <a:lnTo>
                  <a:pt x="8930" y="214313"/>
                </a:lnTo>
                <a:lnTo>
                  <a:pt x="17860" y="196453"/>
                </a:lnTo>
                <a:lnTo>
                  <a:pt x="35719" y="178594"/>
                </a:lnTo>
                <a:lnTo>
                  <a:pt x="53578" y="142875"/>
                </a:lnTo>
                <a:lnTo>
                  <a:pt x="62508" y="98227"/>
                </a:lnTo>
                <a:lnTo>
                  <a:pt x="80368" y="71438"/>
                </a:lnTo>
                <a:lnTo>
                  <a:pt x="89297" y="35719"/>
                </a:lnTo>
                <a:lnTo>
                  <a:pt x="98227" y="26789"/>
                </a:lnTo>
                <a:lnTo>
                  <a:pt x="107157" y="35719"/>
                </a:lnTo>
                <a:lnTo>
                  <a:pt x="107157" y="53578"/>
                </a:lnTo>
                <a:lnTo>
                  <a:pt x="107157" y="89297"/>
                </a:lnTo>
                <a:lnTo>
                  <a:pt x="107157" y="125016"/>
                </a:lnTo>
                <a:lnTo>
                  <a:pt x="107157" y="160734"/>
                </a:lnTo>
                <a:lnTo>
                  <a:pt x="107157" y="187523"/>
                </a:lnTo>
                <a:lnTo>
                  <a:pt x="107157" y="214313"/>
                </a:lnTo>
                <a:lnTo>
                  <a:pt x="116086" y="232172"/>
                </a:lnTo>
                <a:lnTo>
                  <a:pt x="116086" y="232172"/>
                </a:lnTo>
                <a:lnTo>
                  <a:pt x="125016" y="232172"/>
                </a:lnTo>
                <a:lnTo>
                  <a:pt x="133946" y="223242"/>
                </a:lnTo>
                <a:lnTo>
                  <a:pt x="151805" y="196453"/>
                </a:lnTo>
                <a:lnTo>
                  <a:pt x="169664" y="160734"/>
                </a:lnTo>
                <a:lnTo>
                  <a:pt x="178594" y="125016"/>
                </a:lnTo>
                <a:lnTo>
                  <a:pt x="196453" y="89297"/>
                </a:lnTo>
                <a:lnTo>
                  <a:pt x="205383" y="62508"/>
                </a:lnTo>
                <a:lnTo>
                  <a:pt x="214313" y="53578"/>
                </a:lnTo>
                <a:lnTo>
                  <a:pt x="214313" y="62508"/>
                </a:lnTo>
                <a:lnTo>
                  <a:pt x="223243" y="89297"/>
                </a:lnTo>
                <a:lnTo>
                  <a:pt x="223243" y="116086"/>
                </a:lnTo>
                <a:lnTo>
                  <a:pt x="223243" y="151805"/>
                </a:lnTo>
                <a:lnTo>
                  <a:pt x="223243" y="178594"/>
                </a:lnTo>
                <a:lnTo>
                  <a:pt x="223243" y="205383"/>
                </a:lnTo>
                <a:lnTo>
                  <a:pt x="232172" y="223242"/>
                </a:lnTo>
                <a:lnTo>
                  <a:pt x="232172" y="232172"/>
                </a:lnTo>
                <a:lnTo>
                  <a:pt x="232172" y="232172"/>
                </a:lnTo>
                <a:lnTo>
                  <a:pt x="241102" y="223242"/>
                </a:lnTo>
                <a:lnTo>
                  <a:pt x="250032" y="205383"/>
                </a:lnTo>
                <a:lnTo>
                  <a:pt x="258961" y="187523"/>
                </a:lnTo>
                <a:lnTo>
                  <a:pt x="267891" y="169664"/>
                </a:lnTo>
                <a:lnTo>
                  <a:pt x="276821" y="151805"/>
                </a:lnTo>
                <a:lnTo>
                  <a:pt x="276821" y="160734"/>
                </a:lnTo>
                <a:lnTo>
                  <a:pt x="285750" y="178594"/>
                </a:lnTo>
                <a:lnTo>
                  <a:pt x="285750" y="205383"/>
                </a:lnTo>
                <a:lnTo>
                  <a:pt x="294680" y="250031"/>
                </a:lnTo>
                <a:lnTo>
                  <a:pt x="294680" y="303609"/>
                </a:lnTo>
                <a:lnTo>
                  <a:pt x="285750" y="348258"/>
                </a:lnTo>
                <a:lnTo>
                  <a:pt x="285750" y="392906"/>
                </a:lnTo>
                <a:lnTo>
                  <a:pt x="276821" y="428625"/>
                </a:lnTo>
                <a:lnTo>
                  <a:pt x="267891" y="446484"/>
                </a:lnTo>
                <a:lnTo>
                  <a:pt x="267891" y="455414"/>
                </a:lnTo>
                <a:lnTo>
                  <a:pt x="258961" y="455414"/>
                </a:lnTo>
                <a:lnTo>
                  <a:pt x="258961" y="437555"/>
                </a:lnTo>
                <a:lnTo>
                  <a:pt x="258961" y="401836"/>
                </a:lnTo>
                <a:lnTo>
                  <a:pt x="267891" y="357188"/>
                </a:lnTo>
                <a:lnTo>
                  <a:pt x="276821" y="285750"/>
                </a:lnTo>
                <a:lnTo>
                  <a:pt x="294680" y="214313"/>
                </a:lnTo>
                <a:lnTo>
                  <a:pt x="321469" y="151805"/>
                </a:lnTo>
                <a:lnTo>
                  <a:pt x="348258" y="116086"/>
                </a:lnTo>
                <a:lnTo>
                  <a:pt x="375047" y="107156"/>
                </a:lnTo>
                <a:lnTo>
                  <a:pt x="401836" y="116086"/>
                </a:lnTo>
                <a:lnTo>
                  <a:pt x="428625" y="151805"/>
                </a:lnTo>
                <a:lnTo>
                  <a:pt x="437555" y="178594"/>
                </a:lnTo>
                <a:lnTo>
                  <a:pt x="437555" y="214313"/>
                </a:lnTo>
                <a:lnTo>
                  <a:pt x="437555" y="241102"/>
                </a:lnTo>
                <a:lnTo>
                  <a:pt x="428625" y="258961"/>
                </a:lnTo>
                <a:lnTo>
                  <a:pt x="410766" y="267891"/>
                </a:lnTo>
                <a:lnTo>
                  <a:pt x="392907" y="258961"/>
                </a:lnTo>
                <a:lnTo>
                  <a:pt x="366118" y="241102"/>
                </a:lnTo>
                <a:lnTo>
                  <a:pt x="366118" y="24110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3" name="Freeform 18452"/>
          <p:cNvSpPr/>
          <p:nvPr/>
        </p:nvSpPr>
        <p:spPr bwMode="auto">
          <a:xfrm>
            <a:off x="2035969" y="2821781"/>
            <a:ext cx="660798" cy="285751"/>
          </a:xfrm>
          <a:custGeom>
            <a:avLst/>
            <a:gdLst/>
            <a:ahLst/>
            <a:cxnLst/>
            <a:rect l="0" t="0" r="0" b="0"/>
            <a:pathLst>
              <a:path w="660798" h="285751">
                <a:moveTo>
                  <a:pt x="26789" y="285750"/>
                </a:moveTo>
                <a:lnTo>
                  <a:pt x="17859" y="285750"/>
                </a:lnTo>
                <a:lnTo>
                  <a:pt x="8929" y="285750"/>
                </a:lnTo>
                <a:lnTo>
                  <a:pt x="0" y="285750"/>
                </a:lnTo>
                <a:lnTo>
                  <a:pt x="8929" y="285750"/>
                </a:lnTo>
                <a:lnTo>
                  <a:pt x="35719" y="276820"/>
                </a:lnTo>
                <a:lnTo>
                  <a:pt x="89297" y="250031"/>
                </a:lnTo>
                <a:lnTo>
                  <a:pt x="160734" y="223242"/>
                </a:lnTo>
                <a:lnTo>
                  <a:pt x="250031" y="187523"/>
                </a:lnTo>
                <a:lnTo>
                  <a:pt x="357187" y="151805"/>
                </a:lnTo>
                <a:lnTo>
                  <a:pt x="455414" y="107156"/>
                </a:lnTo>
                <a:lnTo>
                  <a:pt x="544711" y="71437"/>
                </a:lnTo>
                <a:lnTo>
                  <a:pt x="616148" y="26789"/>
                </a:lnTo>
                <a:lnTo>
                  <a:pt x="660797" y="0"/>
                </a:lnTo>
                <a:lnTo>
                  <a:pt x="66079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4" name="Freeform 18453"/>
          <p:cNvSpPr/>
          <p:nvPr/>
        </p:nvSpPr>
        <p:spPr bwMode="auto">
          <a:xfrm>
            <a:off x="2303859" y="3152179"/>
            <a:ext cx="107158" cy="196454"/>
          </a:xfrm>
          <a:custGeom>
            <a:avLst/>
            <a:gdLst/>
            <a:ahLst/>
            <a:cxnLst/>
            <a:rect l="0" t="0" r="0" b="0"/>
            <a:pathLst>
              <a:path w="107158" h="196454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17860" y="17860"/>
                </a:lnTo>
                <a:lnTo>
                  <a:pt x="8930" y="44649"/>
                </a:lnTo>
                <a:lnTo>
                  <a:pt x="8930" y="80367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87524"/>
                </a:lnTo>
                <a:lnTo>
                  <a:pt x="17860" y="196453"/>
                </a:lnTo>
                <a:lnTo>
                  <a:pt x="35719" y="196453"/>
                </a:lnTo>
                <a:lnTo>
                  <a:pt x="62508" y="187524"/>
                </a:lnTo>
                <a:lnTo>
                  <a:pt x="80368" y="169664"/>
                </a:lnTo>
                <a:lnTo>
                  <a:pt x="107157" y="151805"/>
                </a:lnTo>
                <a:lnTo>
                  <a:pt x="107157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5" name="Freeform 18454"/>
          <p:cNvSpPr/>
          <p:nvPr/>
        </p:nvSpPr>
        <p:spPr bwMode="auto">
          <a:xfrm>
            <a:off x="2205633" y="3178968"/>
            <a:ext cx="357188" cy="80369"/>
          </a:xfrm>
          <a:custGeom>
            <a:avLst/>
            <a:gdLst/>
            <a:ahLst/>
            <a:cxnLst/>
            <a:rect l="0" t="0" r="0" b="0"/>
            <a:pathLst>
              <a:path w="357188" h="80369">
                <a:moveTo>
                  <a:pt x="0" y="71438"/>
                </a:moveTo>
                <a:lnTo>
                  <a:pt x="0" y="71438"/>
                </a:lnTo>
                <a:lnTo>
                  <a:pt x="8930" y="80368"/>
                </a:lnTo>
                <a:lnTo>
                  <a:pt x="17859" y="80368"/>
                </a:lnTo>
                <a:lnTo>
                  <a:pt x="53578" y="80368"/>
                </a:lnTo>
                <a:lnTo>
                  <a:pt x="98226" y="71438"/>
                </a:lnTo>
                <a:lnTo>
                  <a:pt x="142875" y="53578"/>
                </a:lnTo>
                <a:lnTo>
                  <a:pt x="205383" y="44649"/>
                </a:lnTo>
                <a:lnTo>
                  <a:pt x="258961" y="26789"/>
                </a:lnTo>
                <a:lnTo>
                  <a:pt x="303609" y="17860"/>
                </a:lnTo>
                <a:lnTo>
                  <a:pt x="330398" y="8930"/>
                </a:lnTo>
                <a:lnTo>
                  <a:pt x="357187" y="0"/>
                </a:lnTo>
                <a:lnTo>
                  <a:pt x="35718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6" name="Freeform 18455"/>
          <p:cNvSpPr/>
          <p:nvPr/>
        </p:nvSpPr>
        <p:spPr bwMode="auto">
          <a:xfrm>
            <a:off x="2491383" y="3187898"/>
            <a:ext cx="107157" cy="178595"/>
          </a:xfrm>
          <a:custGeom>
            <a:avLst/>
            <a:gdLst/>
            <a:ahLst/>
            <a:cxnLst/>
            <a:rect l="0" t="0" r="0" b="0"/>
            <a:pathLst>
              <a:path w="107157" h="178595">
                <a:moveTo>
                  <a:pt x="0" y="35719"/>
                </a:move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8930" y="71438"/>
                </a:lnTo>
                <a:lnTo>
                  <a:pt x="17859" y="71438"/>
                </a:lnTo>
                <a:lnTo>
                  <a:pt x="35719" y="62508"/>
                </a:lnTo>
                <a:lnTo>
                  <a:pt x="44648" y="53578"/>
                </a:lnTo>
                <a:lnTo>
                  <a:pt x="62508" y="44648"/>
                </a:lnTo>
                <a:lnTo>
                  <a:pt x="71437" y="26789"/>
                </a:lnTo>
                <a:lnTo>
                  <a:pt x="71437" y="17859"/>
                </a:lnTo>
                <a:lnTo>
                  <a:pt x="71437" y="8930"/>
                </a:lnTo>
                <a:lnTo>
                  <a:pt x="62508" y="0"/>
                </a:lnTo>
                <a:lnTo>
                  <a:pt x="53578" y="0"/>
                </a:lnTo>
                <a:lnTo>
                  <a:pt x="35719" y="8930"/>
                </a:lnTo>
                <a:lnTo>
                  <a:pt x="26789" y="26789"/>
                </a:lnTo>
                <a:lnTo>
                  <a:pt x="893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8930" y="133945"/>
                </a:lnTo>
                <a:lnTo>
                  <a:pt x="17859" y="160734"/>
                </a:lnTo>
                <a:lnTo>
                  <a:pt x="26789" y="169664"/>
                </a:lnTo>
                <a:lnTo>
                  <a:pt x="44648" y="178594"/>
                </a:lnTo>
                <a:lnTo>
                  <a:pt x="62508" y="178594"/>
                </a:lnTo>
                <a:lnTo>
                  <a:pt x="71437" y="169664"/>
                </a:lnTo>
                <a:lnTo>
                  <a:pt x="89297" y="160734"/>
                </a:lnTo>
                <a:lnTo>
                  <a:pt x="98226" y="133945"/>
                </a:lnTo>
                <a:lnTo>
                  <a:pt x="107156" y="98227"/>
                </a:lnTo>
                <a:lnTo>
                  <a:pt x="107156" y="9822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7" name="Freeform 18456"/>
          <p:cNvSpPr/>
          <p:nvPr/>
        </p:nvSpPr>
        <p:spPr bwMode="auto">
          <a:xfrm>
            <a:off x="2634258" y="3205757"/>
            <a:ext cx="276821" cy="303611"/>
          </a:xfrm>
          <a:custGeom>
            <a:avLst/>
            <a:gdLst/>
            <a:ahLst/>
            <a:cxnLst/>
            <a:rect l="0" t="0" r="0" b="0"/>
            <a:pathLst>
              <a:path w="276821" h="303611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0" y="125016"/>
                </a:lnTo>
                <a:lnTo>
                  <a:pt x="0" y="160735"/>
                </a:lnTo>
                <a:lnTo>
                  <a:pt x="0" y="178594"/>
                </a:lnTo>
                <a:lnTo>
                  <a:pt x="8930" y="196454"/>
                </a:lnTo>
                <a:lnTo>
                  <a:pt x="8930" y="196454"/>
                </a:lnTo>
                <a:lnTo>
                  <a:pt x="8930" y="196454"/>
                </a:lnTo>
                <a:lnTo>
                  <a:pt x="8930" y="187524"/>
                </a:lnTo>
                <a:lnTo>
                  <a:pt x="17859" y="160735"/>
                </a:lnTo>
                <a:lnTo>
                  <a:pt x="17859" y="133946"/>
                </a:lnTo>
                <a:lnTo>
                  <a:pt x="26789" y="98227"/>
                </a:lnTo>
                <a:lnTo>
                  <a:pt x="44648" y="71438"/>
                </a:lnTo>
                <a:lnTo>
                  <a:pt x="53578" y="35719"/>
                </a:lnTo>
                <a:lnTo>
                  <a:pt x="62508" y="17860"/>
                </a:lnTo>
                <a:lnTo>
                  <a:pt x="71437" y="8930"/>
                </a:lnTo>
                <a:lnTo>
                  <a:pt x="80367" y="8930"/>
                </a:lnTo>
                <a:lnTo>
                  <a:pt x="80367" y="26789"/>
                </a:lnTo>
                <a:lnTo>
                  <a:pt x="80367" y="44649"/>
                </a:lnTo>
                <a:lnTo>
                  <a:pt x="80367" y="62508"/>
                </a:lnTo>
                <a:lnTo>
                  <a:pt x="80367" y="89297"/>
                </a:lnTo>
                <a:lnTo>
                  <a:pt x="71437" y="116086"/>
                </a:lnTo>
                <a:lnTo>
                  <a:pt x="71437" y="133946"/>
                </a:lnTo>
                <a:lnTo>
                  <a:pt x="71437" y="151805"/>
                </a:lnTo>
                <a:lnTo>
                  <a:pt x="80367" y="151805"/>
                </a:lnTo>
                <a:lnTo>
                  <a:pt x="80367" y="151805"/>
                </a:lnTo>
                <a:lnTo>
                  <a:pt x="98226" y="142875"/>
                </a:lnTo>
                <a:lnTo>
                  <a:pt x="107156" y="125016"/>
                </a:lnTo>
                <a:lnTo>
                  <a:pt x="125015" y="107157"/>
                </a:lnTo>
                <a:lnTo>
                  <a:pt x="133945" y="80368"/>
                </a:lnTo>
                <a:lnTo>
                  <a:pt x="142875" y="53579"/>
                </a:lnTo>
                <a:lnTo>
                  <a:pt x="151805" y="35719"/>
                </a:lnTo>
                <a:lnTo>
                  <a:pt x="160734" y="26789"/>
                </a:lnTo>
                <a:lnTo>
                  <a:pt x="160734" y="35719"/>
                </a:lnTo>
                <a:lnTo>
                  <a:pt x="151805" y="44649"/>
                </a:lnTo>
                <a:lnTo>
                  <a:pt x="151805" y="62508"/>
                </a:lnTo>
                <a:lnTo>
                  <a:pt x="142875" y="89297"/>
                </a:lnTo>
                <a:lnTo>
                  <a:pt x="142875" y="116086"/>
                </a:lnTo>
                <a:lnTo>
                  <a:pt x="142875" y="133946"/>
                </a:lnTo>
                <a:lnTo>
                  <a:pt x="142875" y="151805"/>
                </a:lnTo>
                <a:lnTo>
                  <a:pt x="142875" y="160735"/>
                </a:lnTo>
                <a:lnTo>
                  <a:pt x="151805" y="160735"/>
                </a:lnTo>
                <a:lnTo>
                  <a:pt x="160734" y="151805"/>
                </a:lnTo>
                <a:lnTo>
                  <a:pt x="169664" y="133946"/>
                </a:lnTo>
                <a:lnTo>
                  <a:pt x="178594" y="116086"/>
                </a:lnTo>
                <a:lnTo>
                  <a:pt x="196453" y="98227"/>
                </a:lnTo>
                <a:lnTo>
                  <a:pt x="196453" y="80368"/>
                </a:lnTo>
                <a:lnTo>
                  <a:pt x="205383" y="71438"/>
                </a:lnTo>
                <a:lnTo>
                  <a:pt x="205383" y="71438"/>
                </a:lnTo>
                <a:lnTo>
                  <a:pt x="196453" y="89297"/>
                </a:lnTo>
                <a:lnTo>
                  <a:pt x="196453" y="116086"/>
                </a:lnTo>
                <a:lnTo>
                  <a:pt x="187523" y="142875"/>
                </a:lnTo>
                <a:lnTo>
                  <a:pt x="187523" y="187524"/>
                </a:lnTo>
                <a:lnTo>
                  <a:pt x="187523" y="223243"/>
                </a:lnTo>
                <a:lnTo>
                  <a:pt x="187523" y="258961"/>
                </a:lnTo>
                <a:lnTo>
                  <a:pt x="196453" y="285750"/>
                </a:lnTo>
                <a:lnTo>
                  <a:pt x="196453" y="303610"/>
                </a:lnTo>
                <a:lnTo>
                  <a:pt x="196453" y="303610"/>
                </a:lnTo>
                <a:lnTo>
                  <a:pt x="196453" y="303610"/>
                </a:lnTo>
                <a:lnTo>
                  <a:pt x="196453" y="276821"/>
                </a:lnTo>
                <a:lnTo>
                  <a:pt x="196453" y="250032"/>
                </a:lnTo>
                <a:lnTo>
                  <a:pt x="196453" y="196454"/>
                </a:lnTo>
                <a:lnTo>
                  <a:pt x="196453" y="142875"/>
                </a:lnTo>
                <a:lnTo>
                  <a:pt x="196453" y="98227"/>
                </a:lnTo>
                <a:lnTo>
                  <a:pt x="205383" y="62508"/>
                </a:lnTo>
                <a:lnTo>
                  <a:pt x="214312" y="53579"/>
                </a:lnTo>
                <a:lnTo>
                  <a:pt x="232172" y="53579"/>
                </a:lnTo>
                <a:lnTo>
                  <a:pt x="250031" y="62508"/>
                </a:lnTo>
                <a:lnTo>
                  <a:pt x="258961" y="80368"/>
                </a:lnTo>
                <a:lnTo>
                  <a:pt x="276820" y="107157"/>
                </a:lnTo>
                <a:lnTo>
                  <a:pt x="276820" y="125016"/>
                </a:lnTo>
                <a:lnTo>
                  <a:pt x="276820" y="142875"/>
                </a:lnTo>
                <a:lnTo>
                  <a:pt x="267890" y="151805"/>
                </a:lnTo>
                <a:lnTo>
                  <a:pt x="258961" y="160735"/>
                </a:lnTo>
                <a:lnTo>
                  <a:pt x="258961" y="16073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8" name="Freeform 18457"/>
          <p:cNvSpPr/>
          <p:nvPr/>
        </p:nvSpPr>
        <p:spPr bwMode="auto">
          <a:xfrm>
            <a:off x="3018234" y="3214687"/>
            <a:ext cx="107158" cy="8931"/>
          </a:xfrm>
          <a:custGeom>
            <a:avLst/>
            <a:gdLst/>
            <a:ahLst/>
            <a:cxnLst/>
            <a:rect l="0" t="0" r="0" b="0"/>
            <a:pathLst>
              <a:path w="107158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26789" y="8930"/>
                </a:lnTo>
                <a:lnTo>
                  <a:pt x="44649" y="8930"/>
                </a:lnTo>
                <a:lnTo>
                  <a:pt x="62508" y="8930"/>
                </a:lnTo>
                <a:lnTo>
                  <a:pt x="80368" y="8930"/>
                </a:lnTo>
                <a:lnTo>
                  <a:pt x="98227" y="8930"/>
                </a:lnTo>
                <a:lnTo>
                  <a:pt x="98227" y="8930"/>
                </a:lnTo>
                <a:lnTo>
                  <a:pt x="107157" y="8930"/>
                </a:lnTo>
                <a:lnTo>
                  <a:pt x="107157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9" name="Freeform 18458"/>
          <p:cNvSpPr/>
          <p:nvPr/>
        </p:nvSpPr>
        <p:spPr bwMode="auto">
          <a:xfrm>
            <a:off x="3071813" y="3295054"/>
            <a:ext cx="125016" cy="17861"/>
          </a:xfrm>
          <a:custGeom>
            <a:avLst/>
            <a:gdLst/>
            <a:ahLst/>
            <a:cxnLst/>
            <a:rect l="0" t="0" r="0" b="0"/>
            <a:pathLst>
              <a:path w="125016" h="17861">
                <a:moveTo>
                  <a:pt x="0" y="0"/>
                </a:moveTo>
                <a:lnTo>
                  <a:pt x="8929" y="0"/>
                </a:lnTo>
                <a:lnTo>
                  <a:pt x="17859" y="0"/>
                </a:lnTo>
                <a:lnTo>
                  <a:pt x="35718" y="8930"/>
                </a:lnTo>
                <a:lnTo>
                  <a:pt x="62507" y="8930"/>
                </a:lnTo>
                <a:lnTo>
                  <a:pt x="89296" y="17860"/>
                </a:lnTo>
                <a:lnTo>
                  <a:pt x="107156" y="8930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0" name="Freeform 18459"/>
          <p:cNvSpPr/>
          <p:nvPr/>
        </p:nvSpPr>
        <p:spPr bwMode="auto">
          <a:xfrm>
            <a:off x="3393281" y="3134320"/>
            <a:ext cx="116087" cy="241102"/>
          </a:xfrm>
          <a:custGeom>
            <a:avLst/>
            <a:gdLst/>
            <a:ahLst/>
            <a:cxnLst/>
            <a:rect l="0" t="0" r="0" b="0"/>
            <a:pathLst>
              <a:path w="116087" h="241102">
                <a:moveTo>
                  <a:pt x="53578" y="8930"/>
                </a:moveTo>
                <a:lnTo>
                  <a:pt x="53578" y="0"/>
                </a:lnTo>
                <a:lnTo>
                  <a:pt x="44649" y="0"/>
                </a:lnTo>
                <a:lnTo>
                  <a:pt x="44649" y="0"/>
                </a:lnTo>
                <a:lnTo>
                  <a:pt x="35719" y="0"/>
                </a:lnTo>
                <a:lnTo>
                  <a:pt x="26789" y="17859"/>
                </a:lnTo>
                <a:lnTo>
                  <a:pt x="17860" y="35719"/>
                </a:lnTo>
                <a:lnTo>
                  <a:pt x="8930" y="62508"/>
                </a:lnTo>
                <a:lnTo>
                  <a:pt x="0" y="107156"/>
                </a:lnTo>
                <a:lnTo>
                  <a:pt x="0" y="142875"/>
                </a:lnTo>
                <a:lnTo>
                  <a:pt x="0" y="178594"/>
                </a:lnTo>
                <a:lnTo>
                  <a:pt x="8930" y="205383"/>
                </a:lnTo>
                <a:lnTo>
                  <a:pt x="26789" y="232172"/>
                </a:lnTo>
                <a:lnTo>
                  <a:pt x="44649" y="241101"/>
                </a:lnTo>
                <a:lnTo>
                  <a:pt x="71438" y="241101"/>
                </a:lnTo>
                <a:lnTo>
                  <a:pt x="89297" y="232172"/>
                </a:lnTo>
                <a:lnTo>
                  <a:pt x="107157" y="214312"/>
                </a:lnTo>
                <a:lnTo>
                  <a:pt x="116086" y="196453"/>
                </a:lnTo>
                <a:lnTo>
                  <a:pt x="116086" y="19645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1" name="Freeform 18460"/>
          <p:cNvSpPr/>
          <p:nvPr/>
        </p:nvSpPr>
        <p:spPr bwMode="auto">
          <a:xfrm>
            <a:off x="3321844" y="3250406"/>
            <a:ext cx="196454" cy="44649"/>
          </a:xfrm>
          <a:custGeom>
            <a:avLst/>
            <a:gdLst/>
            <a:ahLst/>
            <a:cxnLst/>
            <a:rect l="0" t="0" r="0" b="0"/>
            <a:pathLst>
              <a:path w="196454" h="44649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8929" y="44648"/>
                </a:lnTo>
                <a:lnTo>
                  <a:pt x="35719" y="35719"/>
                </a:lnTo>
                <a:lnTo>
                  <a:pt x="62508" y="26789"/>
                </a:lnTo>
                <a:lnTo>
                  <a:pt x="89297" y="17859"/>
                </a:lnTo>
                <a:lnTo>
                  <a:pt x="125015" y="8930"/>
                </a:lnTo>
                <a:lnTo>
                  <a:pt x="160734" y="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2" name="Freeform 18461"/>
          <p:cNvSpPr/>
          <p:nvPr/>
        </p:nvSpPr>
        <p:spPr bwMode="auto">
          <a:xfrm>
            <a:off x="3500438" y="3214687"/>
            <a:ext cx="187524" cy="187525"/>
          </a:xfrm>
          <a:custGeom>
            <a:avLst/>
            <a:gdLst/>
            <a:ahLst/>
            <a:cxnLst/>
            <a:rect l="0" t="0" r="0" b="0"/>
            <a:pathLst>
              <a:path w="187524" h="187525">
                <a:moveTo>
                  <a:pt x="0" y="71438"/>
                </a:moveTo>
                <a:lnTo>
                  <a:pt x="0" y="80367"/>
                </a:lnTo>
                <a:lnTo>
                  <a:pt x="0" y="80367"/>
                </a:lnTo>
                <a:lnTo>
                  <a:pt x="0" y="89297"/>
                </a:lnTo>
                <a:lnTo>
                  <a:pt x="8929" y="98227"/>
                </a:lnTo>
                <a:lnTo>
                  <a:pt x="17859" y="107156"/>
                </a:lnTo>
                <a:lnTo>
                  <a:pt x="35718" y="107156"/>
                </a:lnTo>
                <a:lnTo>
                  <a:pt x="53578" y="107156"/>
                </a:lnTo>
                <a:lnTo>
                  <a:pt x="71437" y="89297"/>
                </a:lnTo>
                <a:lnTo>
                  <a:pt x="89296" y="80367"/>
                </a:lnTo>
                <a:lnTo>
                  <a:pt x="107156" y="71438"/>
                </a:lnTo>
                <a:lnTo>
                  <a:pt x="116085" y="53578"/>
                </a:lnTo>
                <a:lnTo>
                  <a:pt x="116085" y="35719"/>
                </a:lnTo>
                <a:lnTo>
                  <a:pt x="116085" y="17859"/>
                </a:lnTo>
                <a:lnTo>
                  <a:pt x="107156" y="0"/>
                </a:lnTo>
                <a:lnTo>
                  <a:pt x="98226" y="0"/>
                </a:lnTo>
                <a:lnTo>
                  <a:pt x="80367" y="0"/>
                </a:lnTo>
                <a:lnTo>
                  <a:pt x="62507" y="17859"/>
                </a:lnTo>
                <a:lnTo>
                  <a:pt x="53578" y="44649"/>
                </a:lnTo>
                <a:lnTo>
                  <a:pt x="44648" y="80367"/>
                </a:lnTo>
                <a:lnTo>
                  <a:pt x="53578" y="107156"/>
                </a:lnTo>
                <a:lnTo>
                  <a:pt x="62507" y="133945"/>
                </a:lnTo>
                <a:lnTo>
                  <a:pt x="80367" y="160734"/>
                </a:lnTo>
                <a:lnTo>
                  <a:pt x="98226" y="178594"/>
                </a:lnTo>
                <a:lnTo>
                  <a:pt x="125015" y="187524"/>
                </a:lnTo>
                <a:lnTo>
                  <a:pt x="142875" y="187524"/>
                </a:lnTo>
                <a:lnTo>
                  <a:pt x="160734" y="178594"/>
                </a:lnTo>
                <a:lnTo>
                  <a:pt x="178593" y="160734"/>
                </a:lnTo>
                <a:lnTo>
                  <a:pt x="187523" y="142875"/>
                </a:lnTo>
                <a:lnTo>
                  <a:pt x="187523" y="116086"/>
                </a:lnTo>
                <a:lnTo>
                  <a:pt x="187523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3" name="Freeform 18462"/>
          <p:cNvSpPr/>
          <p:nvPr/>
        </p:nvSpPr>
        <p:spPr bwMode="auto">
          <a:xfrm>
            <a:off x="3670102" y="3196828"/>
            <a:ext cx="303610" cy="321469"/>
          </a:xfrm>
          <a:custGeom>
            <a:avLst/>
            <a:gdLst/>
            <a:ahLst/>
            <a:cxnLst/>
            <a:rect l="0" t="0" r="0" b="0"/>
            <a:pathLst>
              <a:path w="303610" h="321469">
                <a:moveTo>
                  <a:pt x="17859" y="8929"/>
                </a:moveTo>
                <a:lnTo>
                  <a:pt x="8929" y="17859"/>
                </a:lnTo>
                <a:lnTo>
                  <a:pt x="8929" y="26789"/>
                </a:lnTo>
                <a:lnTo>
                  <a:pt x="8929" y="44648"/>
                </a:lnTo>
                <a:lnTo>
                  <a:pt x="8929" y="71437"/>
                </a:lnTo>
                <a:lnTo>
                  <a:pt x="0" y="98226"/>
                </a:lnTo>
                <a:lnTo>
                  <a:pt x="0" y="125015"/>
                </a:lnTo>
                <a:lnTo>
                  <a:pt x="0" y="151804"/>
                </a:lnTo>
                <a:lnTo>
                  <a:pt x="0" y="160734"/>
                </a:lnTo>
                <a:lnTo>
                  <a:pt x="0" y="178593"/>
                </a:lnTo>
                <a:lnTo>
                  <a:pt x="0" y="178593"/>
                </a:lnTo>
                <a:lnTo>
                  <a:pt x="8929" y="178593"/>
                </a:lnTo>
                <a:lnTo>
                  <a:pt x="17859" y="169664"/>
                </a:lnTo>
                <a:lnTo>
                  <a:pt x="35718" y="151804"/>
                </a:lnTo>
                <a:lnTo>
                  <a:pt x="44648" y="133945"/>
                </a:lnTo>
                <a:lnTo>
                  <a:pt x="62507" y="107156"/>
                </a:lnTo>
                <a:lnTo>
                  <a:pt x="71437" y="80367"/>
                </a:lnTo>
                <a:lnTo>
                  <a:pt x="80367" y="62508"/>
                </a:lnTo>
                <a:lnTo>
                  <a:pt x="89296" y="53578"/>
                </a:lnTo>
                <a:lnTo>
                  <a:pt x="89296" y="53578"/>
                </a:lnTo>
                <a:lnTo>
                  <a:pt x="89296" y="62508"/>
                </a:lnTo>
                <a:lnTo>
                  <a:pt x="89296" y="80367"/>
                </a:lnTo>
                <a:lnTo>
                  <a:pt x="80367" y="98226"/>
                </a:lnTo>
                <a:lnTo>
                  <a:pt x="80367" y="116086"/>
                </a:lnTo>
                <a:lnTo>
                  <a:pt x="71437" y="142875"/>
                </a:lnTo>
                <a:lnTo>
                  <a:pt x="71437" y="151804"/>
                </a:lnTo>
                <a:lnTo>
                  <a:pt x="71437" y="169664"/>
                </a:lnTo>
                <a:lnTo>
                  <a:pt x="80367" y="178593"/>
                </a:lnTo>
                <a:lnTo>
                  <a:pt x="89296" y="178593"/>
                </a:lnTo>
                <a:lnTo>
                  <a:pt x="89296" y="178593"/>
                </a:lnTo>
                <a:lnTo>
                  <a:pt x="107156" y="169664"/>
                </a:lnTo>
                <a:lnTo>
                  <a:pt x="116086" y="142875"/>
                </a:lnTo>
                <a:lnTo>
                  <a:pt x="125015" y="116086"/>
                </a:lnTo>
                <a:lnTo>
                  <a:pt x="133945" y="89297"/>
                </a:lnTo>
                <a:lnTo>
                  <a:pt x="142875" y="62508"/>
                </a:lnTo>
                <a:lnTo>
                  <a:pt x="151804" y="44648"/>
                </a:lnTo>
                <a:lnTo>
                  <a:pt x="151804" y="44648"/>
                </a:lnTo>
                <a:lnTo>
                  <a:pt x="151804" y="44648"/>
                </a:lnTo>
                <a:lnTo>
                  <a:pt x="151804" y="71437"/>
                </a:lnTo>
                <a:lnTo>
                  <a:pt x="151804" y="98226"/>
                </a:lnTo>
                <a:lnTo>
                  <a:pt x="142875" y="125015"/>
                </a:lnTo>
                <a:lnTo>
                  <a:pt x="142875" y="151804"/>
                </a:lnTo>
                <a:lnTo>
                  <a:pt x="142875" y="178593"/>
                </a:lnTo>
                <a:lnTo>
                  <a:pt x="142875" y="196453"/>
                </a:lnTo>
                <a:lnTo>
                  <a:pt x="151804" y="205383"/>
                </a:lnTo>
                <a:lnTo>
                  <a:pt x="151804" y="205383"/>
                </a:lnTo>
                <a:lnTo>
                  <a:pt x="151804" y="205383"/>
                </a:lnTo>
                <a:lnTo>
                  <a:pt x="160734" y="187523"/>
                </a:lnTo>
                <a:lnTo>
                  <a:pt x="169664" y="169664"/>
                </a:lnTo>
                <a:lnTo>
                  <a:pt x="178593" y="151804"/>
                </a:lnTo>
                <a:lnTo>
                  <a:pt x="187523" y="125015"/>
                </a:lnTo>
                <a:lnTo>
                  <a:pt x="196453" y="107156"/>
                </a:lnTo>
                <a:lnTo>
                  <a:pt x="205382" y="107156"/>
                </a:lnTo>
                <a:lnTo>
                  <a:pt x="205382" y="116086"/>
                </a:lnTo>
                <a:lnTo>
                  <a:pt x="205382" y="133945"/>
                </a:lnTo>
                <a:lnTo>
                  <a:pt x="205382" y="160734"/>
                </a:lnTo>
                <a:lnTo>
                  <a:pt x="196453" y="196453"/>
                </a:lnTo>
                <a:lnTo>
                  <a:pt x="196453" y="232172"/>
                </a:lnTo>
                <a:lnTo>
                  <a:pt x="196453" y="258961"/>
                </a:lnTo>
                <a:lnTo>
                  <a:pt x="196453" y="285750"/>
                </a:lnTo>
                <a:lnTo>
                  <a:pt x="196453" y="312539"/>
                </a:lnTo>
                <a:lnTo>
                  <a:pt x="187523" y="321468"/>
                </a:lnTo>
                <a:lnTo>
                  <a:pt x="187523" y="321468"/>
                </a:lnTo>
                <a:lnTo>
                  <a:pt x="187523" y="321468"/>
                </a:lnTo>
                <a:lnTo>
                  <a:pt x="187523" y="303609"/>
                </a:lnTo>
                <a:lnTo>
                  <a:pt x="187523" y="276820"/>
                </a:lnTo>
                <a:lnTo>
                  <a:pt x="196453" y="232172"/>
                </a:lnTo>
                <a:lnTo>
                  <a:pt x="196453" y="178593"/>
                </a:lnTo>
                <a:lnTo>
                  <a:pt x="214312" y="125015"/>
                </a:lnTo>
                <a:lnTo>
                  <a:pt x="223242" y="71437"/>
                </a:lnTo>
                <a:lnTo>
                  <a:pt x="241101" y="35718"/>
                </a:lnTo>
                <a:lnTo>
                  <a:pt x="258961" y="8929"/>
                </a:lnTo>
                <a:lnTo>
                  <a:pt x="276820" y="0"/>
                </a:lnTo>
                <a:lnTo>
                  <a:pt x="285750" y="8929"/>
                </a:lnTo>
                <a:lnTo>
                  <a:pt x="294679" y="26789"/>
                </a:lnTo>
                <a:lnTo>
                  <a:pt x="303609" y="53578"/>
                </a:lnTo>
                <a:lnTo>
                  <a:pt x="294679" y="80367"/>
                </a:lnTo>
                <a:lnTo>
                  <a:pt x="285750" y="107156"/>
                </a:lnTo>
                <a:lnTo>
                  <a:pt x="276820" y="125015"/>
                </a:lnTo>
                <a:lnTo>
                  <a:pt x="258961" y="142875"/>
                </a:lnTo>
                <a:lnTo>
                  <a:pt x="250031" y="151804"/>
                </a:lnTo>
                <a:lnTo>
                  <a:pt x="241101" y="160734"/>
                </a:lnTo>
                <a:lnTo>
                  <a:pt x="241101" y="151804"/>
                </a:lnTo>
                <a:lnTo>
                  <a:pt x="250031" y="125015"/>
                </a:lnTo>
                <a:lnTo>
                  <a:pt x="250031" y="12501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4" name="Freeform 18463"/>
          <p:cNvSpPr/>
          <p:nvPr/>
        </p:nvSpPr>
        <p:spPr bwMode="auto">
          <a:xfrm>
            <a:off x="4036219" y="3268265"/>
            <a:ext cx="169665" cy="53579"/>
          </a:xfrm>
          <a:custGeom>
            <a:avLst/>
            <a:gdLst/>
            <a:ahLst/>
            <a:cxnLst/>
            <a:rect l="0" t="0" r="0" b="0"/>
            <a:pathLst>
              <a:path w="169665" h="53579">
                <a:moveTo>
                  <a:pt x="0" y="35719"/>
                </a:move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17859" y="53578"/>
                </a:lnTo>
                <a:lnTo>
                  <a:pt x="35719" y="53578"/>
                </a:lnTo>
                <a:lnTo>
                  <a:pt x="53578" y="53578"/>
                </a:lnTo>
                <a:lnTo>
                  <a:pt x="80367" y="53578"/>
                </a:lnTo>
                <a:lnTo>
                  <a:pt x="107156" y="44649"/>
                </a:lnTo>
                <a:lnTo>
                  <a:pt x="133945" y="35719"/>
                </a:lnTo>
                <a:lnTo>
                  <a:pt x="160734" y="1786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5" name="Freeform 18464"/>
          <p:cNvSpPr/>
          <p:nvPr/>
        </p:nvSpPr>
        <p:spPr bwMode="auto">
          <a:xfrm>
            <a:off x="4116586" y="3125390"/>
            <a:ext cx="53579" cy="303611"/>
          </a:xfrm>
          <a:custGeom>
            <a:avLst/>
            <a:gdLst/>
            <a:ahLst/>
            <a:cxnLst/>
            <a:rect l="0" t="0" r="0" b="0"/>
            <a:pathLst>
              <a:path w="53579" h="303611">
                <a:moveTo>
                  <a:pt x="53578" y="0"/>
                </a:moveTo>
                <a:lnTo>
                  <a:pt x="44648" y="8930"/>
                </a:lnTo>
                <a:lnTo>
                  <a:pt x="35719" y="35719"/>
                </a:lnTo>
                <a:lnTo>
                  <a:pt x="26789" y="80367"/>
                </a:lnTo>
                <a:lnTo>
                  <a:pt x="17859" y="125016"/>
                </a:lnTo>
                <a:lnTo>
                  <a:pt x="8930" y="178594"/>
                </a:lnTo>
                <a:lnTo>
                  <a:pt x="0" y="223242"/>
                </a:lnTo>
                <a:lnTo>
                  <a:pt x="0" y="250031"/>
                </a:lnTo>
                <a:lnTo>
                  <a:pt x="0" y="276821"/>
                </a:lnTo>
                <a:lnTo>
                  <a:pt x="8930" y="294680"/>
                </a:lnTo>
                <a:lnTo>
                  <a:pt x="8930" y="303610"/>
                </a:lnTo>
                <a:lnTo>
                  <a:pt x="17859" y="294680"/>
                </a:lnTo>
                <a:lnTo>
                  <a:pt x="17859" y="29468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6" name="Freeform 18465"/>
          <p:cNvSpPr/>
          <p:nvPr/>
        </p:nvSpPr>
        <p:spPr bwMode="auto">
          <a:xfrm>
            <a:off x="2768203" y="4857750"/>
            <a:ext cx="1" cy="26790"/>
          </a:xfrm>
          <a:custGeom>
            <a:avLst/>
            <a:gdLst/>
            <a:ahLst/>
            <a:cxnLst/>
            <a:rect l="0" t="0" r="0" b="0"/>
            <a:pathLst>
              <a:path w="1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7" name="Freeform 18466"/>
          <p:cNvSpPr/>
          <p:nvPr/>
        </p:nvSpPr>
        <p:spPr bwMode="auto">
          <a:xfrm>
            <a:off x="2750344" y="4839890"/>
            <a:ext cx="44649" cy="339330"/>
          </a:xfrm>
          <a:custGeom>
            <a:avLst/>
            <a:gdLst/>
            <a:ahLst/>
            <a:cxnLst/>
            <a:rect l="0" t="0" r="0" b="0"/>
            <a:pathLst>
              <a:path w="44649" h="339330">
                <a:moveTo>
                  <a:pt x="17859" y="0"/>
                </a:moveTo>
                <a:lnTo>
                  <a:pt x="1785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26789"/>
                </a:lnTo>
                <a:lnTo>
                  <a:pt x="26789" y="53579"/>
                </a:lnTo>
                <a:lnTo>
                  <a:pt x="26789" y="98227"/>
                </a:lnTo>
                <a:lnTo>
                  <a:pt x="26789" y="151805"/>
                </a:lnTo>
                <a:lnTo>
                  <a:pt x="26789" y="205383"/>
                </a:lnTo>
                <a:lnTo>
                  <a:pt x="35719" y="250032"/>
                </a:lnTo>
                <a:lnTo>
                  <a:pt x="35719" y="285751"/>
                </a:lnTo>
                <a:lnTo>
                  <a:pt x="35719" y="312540"/>
                </a:lnTo>
                <a:lnTo>
                  <a:pt x="44648" y="330399"/>
                </a:lnTo>
                <a:lnTo>
                  <a:pt x="44648" y="339329"/>
                </a:lnTo>
                <a:lnTo>
                  <a:pt x="35719" y="339329"/>
                </a:lnTo>
                <a:lnTo>
                  <a:pt x="35719" y="339329"/>
                </a:lnTo>
                <a:lnTo>
                  <a:pt x="26789" y="321469"/>
                </a:lnTo>
                <a:lnTo>
                  <a:pt x="17859" y="294680"/>
                </a:lnTo>
                <a:lnTo>
                  <a:pt x="0" y="258962"/>
                </a:lnTo>
                <a:lnTo>
                  <a:pt x="0" y="25896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8" name="Freeform 18467"/>
          <p:cNvSpPr/>
          <p:nvPr/>
        </p:nvSpPr>
        <p:spPr bwMode="auto">
          <a:xfrm>
            <a:off x="2705695" y="4804171"/>
            <a:ext cx="205384" cy="160736"/>
          </a:xfrm>
          <a:custGeom>
            <a:avLst/>
            <a:gdLst/>
            <a:ahLst/>
            <a:cxnLst/>
            <a:rect l="0" t="0" r="0" b="0"/>
            <a:pathLst>
              <a:path w="205384" h="160736">
                <a:moveTo>
                  <a:pt x="0" y="26790"/>
                </a:moveTo>
                <a:lnTo>
                  <a:pt x="8930" y="26790"/>
                </a:lnTo>
                <a:lnTo>
                  <a:pt x="8930" y="26790"/>
                </a:lnTo>
                <a:lnTo>
                  <a:pt x="17860" y="17860"/>
                </a:lnTo>
                <a:lnTo>
                  <a:pt x="35719" y="17860"/>
                </a:lnTo>
                <a:lnTo>
                  <a:pt x="53578" y="8930"/>
                </a:lnTo>
                <a:lnTo>
                  <a:pt x="80368" y="8930"/>
                </a:lnTo>
                <a:lnTo>
                  <a:pt x="107157" y="0"/>
                </a:lnTo>
                <a:lnTo>
                  <a:pt x="133946" y="0"/>
                </a:lnTo>
                <a:lnTo>
                  <a:pt x="160735" y="8930"/>
                </a:lnTo>
                <a:lnTo>
                  <a:pt x="187524" y="26790"/>
                </a:lnTo>
                <a:lnTo>
                  <a:pt x="205383" y="44649"/>
                </a:lnTo>
                <a:lnTo>
                  <a:pt x="205383" y="71438"/>
                </a:lnTo>
                <a:lnTo>
                  <a:pt x="205383" y="98227"/>
                </a:lnTo>
                <a:lnTo>
                  <a:pt x="187524" y="125017"/>
                </a:lnTo>
                <a:lnTo>
                  <a:pt x="160735" y="142876"/>
                </a:lnTo>
                <a:lnTo>
                  <a:pt x="142875" y="151806"/>
                </a:lnTo>
                <a:lnTo>
                  <a:pt x="116086" y="160735"/>
                </a:lnTo>
                <a:lnTo>
                  <a:pt x="98227" y="160735"/>
                </a:lnTo>
                <a:lnTo>
                  <a:pt x="80368" y="151806"/>
                </a:lnTo>
                <a:lnTo>
                  <a:pt x="71438" y="133946"/>
                </a:lnTo>
                <a:lnTo>
                  <a:pt x="71438" y="116087"/>
                </a:lnTo>
                <a:lnTo>
                  <a:pt x="71438" y="107157"/>
                </a:lnTo>
                <a:lnTo>
                  <a:pt x="89297" y="89298"/>
                </a:lnTo>
                <a:lnTo>
                  <a:pt x="89297" y="8929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9" name="Freeform 18468"/>
          <p:cNvSpPr/>
          <p:nvPr/>
        </p:nvSpPr>
        <p:spPr bwMode="auto">
          <a:xfrm>
            <a:off x="2964656" y="4804171"/>
            <a:ext cx="107158" cy="169666"/>
          </a:xfrm>
          <a:custGeom>
            <a:avLst/>
            <a:gdLst/>
            <a:ahLst/>
            <a:cxnLst/>
            <a:rect l="0" t="0" r="0" b="0"/>
            <a:pathLst>
              <a:path w="107158" h="169666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26790"/>
                </a:lnTo>
                <a:lnTo>
                  <a:pt x="0" y="44649"/>
                </a:lnTo>
                <a:lnTo>
                  <a:pt x="8930" y="62508"/>
                </a:lnTo>
                <a:lnTo>
                  <a:pt x="8930" y="89298"/>
                </a:lnTo>
                <a:lnTo>
                  <a:pt x="8930" y="107157"/>
                </a:lnTo>
                <a:lnTo>
                  <a:pt x="8930" y="133946"/>
                </a:lnTo>
                <a:lnTo>
                  <a:pt x="8930" y="151806"/>
                </a:lnTo>
                <a:lnTo>
                  <a:pt x="8930" y="169665"/>
                </a:lnTo>
                <a:lnTo>
                  <a:pt x="0" y="169665"/>
                </a:lnTo>
                <a:lnTo>
                  <a:pt x="0" y="169665"/>
                </a:lnTo>
                <a:lnTo>
                  <a:pt x="8930" y="151806"/>
                </a:lnTo>
                <a:lnTo>
                  <a:pt x="8930" y="133946"/>
                </a:lnTo>
                <a:lnTo>
                  <a:pt x="17860" y="107157"/>
                </a:lnTo>
                <a:lnTo>
                  <a:pt x="35719" y="71438"/>
                </a:lnTo>
                <a:lnTo>
                  <a:pt x="44649" y="44649"/>
                </a:lnTo>
                <a:lnTo>
                  <a:pt x="62508" y="17860"/>
                </a:lnTo>
                <a:lnTo>
                  <a:pt x="80367" y="8930"/>
                </a:lnTo>
                <a:lnTo>
                  <a:pt x="89297" y="0"/>
                </a:lnTo>
                <a:lnTo>
                  <a:pt x="98227" y="8930"/>
                </a:lnTo>
                <a:lnTo>
                  <a:pt x="98227" y="17860"/>
                </a:lnTo>
                <a:lnTo>
                  <a:pt x="107157" y="17860"/>
                </a:lnTo>
                <a:lnTo>
                  <a:pt x="107157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0" name="Freeform 18469"/>
          <p:cNvSpPr/>
          <p:nvPr/>
        </p:nvSpPr>
        <p:spPr bwMode="auto">
          <a:xfrm>
            <a:off x="3080742" y="4839890"/>
            <a:ext cx="8931" cy="125017"/>
          </a:xfrm>
          <a:custGeom>
            <a:avLst/>
            <a:gdLst/>
            <a:ahLst/>
            <a:cxnLst/>
            <a:rect l="0" t="0" r="0" b="0"/>
            <a:pathLst>
              <a:path w="8931" h="125017">
                <a:moveTo>
                  <a:pt x="8930" y="0"/>
                </a:moveTo>
                <a:lnTo>
                  <a:pt x="893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8930" y="53579"/>
                </a:lnTo>
                <a:lnTo>
                  <a:pt x="8930" y="80368"/>
                </a:lnTo>
                <a:lnTo>
                  <a:pt x="0" y="98227"/>
                </a:lnTo>
                <a:lnTo>
                  <a:pt x="0" y="116087"/>
                </a:lnTo>
                <a:lnTo>
                  <a:pt x="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07157"/>
                </a:lnTo>
                <a:lnTo>
                  <a:pt x="8930" y="80368"/>
                </a:lnTo>
                <a:lnTo>
                  <a:pt x="0" y="44649"/>
                </a:lnTo>
                <a:lnTo>
                  <a:pt x="0" y="446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1" name="Freeform 18470"/>
          <p:cNvSpPr/>
          <p:nvPr/>
        </p:nvSpPr>
        <p:spPr bwMode="auto">
          <a:xfrm>
            <a:off x="3098602" y="4679156"/>
            <a:ext cx="26790" cy="44649"/>
          </a:xfrm>
          <a:custGeom>
            <a:avLst/>
            <a:gdLst/>
            <a:ahLst/>
            <a:cxnLst/>
            <a:rect l="0" t="0" r="0" b="0"/>
            <a:pathLst>
              <a:path w="26790" h="44649">
                <a:moveTo>
                  <a:pt x="8929" y="0"/>
                </a:move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17859" y="44648"/>
                </a:lnTo>
                <a:lnTo>
                  <a:pt x="26789" y="44648"/>
                </a:lnTo>
                <a:lnTo>
                  <a:pt x="26789" y="4464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2" name="Freeform 18471"/>
          <p:cNvSpPr/>
          <p:nvPr/>
        </p:nvSpPr>
        <p:spPr bwMode="auto">
          <a:xfrm>
            <a:off x="3161109" y="4679156"/>
            <a:ext cx="178595" cy="285751"/>
          </a:xfrm>
          <a:custGeom>
            <a:avLst/>
            <a:gdLst/>
            <a:ahLst/>
            <a:cxnLst/>
            <a:rect l="0" t="0" r="0" b="0"/>
            <a:pathLst>
              <a:path w="178595" h="285751">
                <a:moveTo>
                  <a:pt x="0" y="116086"/>
                </a:moveTo>
                <a:lnTo>
                  <a:pt x="0" y="107156"/>
                </a:lnTo>
                <a:lnTo>
                  <a:pt x="0" y="107156"/>
                </a:lnTo>
                <a:lnTo>
                  <a:pt x="8930" y="116086"/>
                </a:lnTo>
                <a:lnTo>
                  <a:pt x="8930" y="116086"/>
                </a:lnTo>
                <a:lnTo>
                  <a:pt x="8930" y="125015"/>
                </a:lnTo>
                <a:lnTo>
                  <a:pt x="8930" y="142875"/>
                </a:lnTo>
                <a:lnTo>
                  <a:pt x="8930" y="160734"/>
                </a:lnTo>
                <a:lnTo>
                  <a:pt x="8930" y="187523"/>
                </a:lnTo>
                <a:lnTo>
                  <a:pt x="8930" y="205383"/>
                </a:lnTo>
                <a:lnTo>
                  <a:pt x="8930" y="223242"/>
                </a:lnTo>
                <a:lnTo>
                  <a:pt x="8930" y="241102"/>
                </a:lnTo>
                <a:lnTo>
                  <a:pt x="8930" y="250032"/>
                </a:lnTo>
                <a:lnTo>
                  <a:pt x="8930" y="258961"/>
                </a:lnTo>
                <a:lnTo>
                  <a:pt x="17860" y="258961"/>
                </a:lnTo>
                <a:lnTo>
                  <a:pt x="17860" y="250032"/>
                </a:lnTo>
                <a:lnTo>
                  <a:pt x="26789" y="232172"/>
                </a:lnTo>
                <a:lnTo>
                  <a:pt x="26789" y="214313"/>
                </a:lnTo>
                <a:lnTo>
                  <a:pt x="35719" y="196453"/>
                </a:lnTo>
                <a:lnTo>
                  <a:pt x="35719" y="178594"/>
                </a:lnTo>
                <a:lnTo>
                  <a:pt x="44649" y="169664"/>
                </a:lnTo>
                <a:lnTo>
                  <a:pt x="44649" y="160734"/>
                </a:lnTo>
                <a:lnTo>
                  <a:pt x="44649" y="169664"/>
                </a:lnTo>
                <a:lnTo>
                  <a:pt x="53579" y="187523"/>
                </a:lnTo>
                <a:lnTo>
                  <a:pt x="53579" y="196453"/>
                </a:lnTo>
                <a:lnTo>
                  <a:pt x="53579" y="223242"/>
                </a:lnTo>
                <a:lnTo>
                  <a:pt x="62508" y="232172"/>
                </a:lnTo>
                <a:lnTo>
                  <a:pt x="62508" y="250032"/>
                </a:lnTo>
                <a:lnTo>
                  <a:pt x="71438" y="258961"/>
                </a:lnTo>
                <a:lnTo>
                  <a:pt x="80368" y="258961"/>
                </a:lnTo>
                <a:lnTo>
                  <a:pt x="89297" y="258961"/>
                </a:lnTo>
                <a:lnTo>
                  <a:pt x="98227" y="250032"/>
                </a:lnTo>
                <a:lnTo>
                  <a:pt x="107157" y="232172"/>
                </a:lnTo>
                <a:lnTo>
                  <a:pt x="116086" y="205383"/>
                </a:lnTo>
                <a:lnTo>
                  <a:pt x="125016" y="178594"/>
                </a:lnTo>
                <a:lnTo>
                  <a:pt x="133946" y="133945"/>
                </a:lnTo>
                <a:lnTo>
                  <a:pt x="133946" y="98226"/>
                </a:lnTo>
                <a:lnTo>
                  <a:pt x="142875" y="62508"/>
                </a:lnTo>
                <a:lnTo>
                  <a:pt x="142875" y="35719"/>
                </a:lnTo>
                <a:lnTo>
                  <a:pt x="151805" y="17859"/>
                </a:lnTo>
                <a:lnTo>
                  <a:pt x="151805" y="8930"/>
                </a:lnTo>
                <a:lnTo>
                  <a:pt x="151805" y="0"/>
                </a:lnTo>
                <a:lnTo>
                  <a:pt x="142875" y="8930"/>
                </a:lnTo>
                <a:lnTo>
                  <a:pt x="142875" y="17859"/>
                </a:lnTo>
                <a:lnTo>
                  <a:pt x="133946" y="35719"/>
                </a:lnTo>
                <a:lnTo>
                  <a:pt x="133946" y="62508"/>
                </a:lnTo>
                <a:lnTo>
                  <a:pt x="133946" y="89297"/>
                </a:lnTo>
                <a:lnTo>
                  <a:pt x="133946" y="125015"/>
                </a:lnTo>
                <a:lnTo>
                  <a:pt x="133946" y="160734"/>
                </a:lnTo>
                <a:lnTo>
                  <a:pt x="142875" y="196453"/>
                </a:lnTo>
                <a:lnTo>
                  <a:pt x="151805" y="232172"/>
                </a:lnTo>
                <a:lnTo>
                  <a:pt x="160735" y="250032"/>
                </a:lnTo>
                <a:lnTo>
                  <a:pt x="169664" y="276821"/>
                </a:lnTo>
                <a:lnTo>
                  <a:pt x="169664" y="285750"/>
                </a:lnTo>
                <a:lnTo>
                  <a:pt x="178594" y="285750"/>
                </a:lnTo>
                <a:lnTo>
                  <a:pt x="178594" y="285750"/>
                </a:lnTo>
                <a:lnTo>
                  <a:pt x="178594" y="28575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3" name="Freeform 18472"/>
          <p:cNvSpPr/>
          <p:nvPr/>
        </p:nvSpPr>
        <p:spPr bwMode="auto">
          <a:xfrm>
            <a:off x="3223617" y="4759523"/>
            <a:ext cx="160736" cy="26790"/>
          </a:xfrm>
          <a:custGeom>
            <a:avLst/>
            <a:gdLst/>
            <a:ahLst/>
            <a:cxnLst/>
            <a:rect l="0" t="0" r="0" b="0"/>
            <a:pathLst>
              <a:path w="160736" h="26790">
                <a:moveTo>
                  <a:pt x="0" y="0"/>
                </a:moveTo>
                <a:lnTo>
                  <a:pt x="0" y="8930"/>
                </a:lnTo>
                <a:lnTo>
                  <a:pt x="8930" y="8930"/>
                </a:lnTo>
                <a:lnTo>
                  <a:pt x="26789" y="17859"/>
                </a:lnTo>
                <a:lnTo>
                  <a:pt x="44649" y="17859"/>
                </a:lnTo>
                <a:lnTo>
                  <a:pt x="71438" y="26789"/>
                </a:lnTo>
                <a:lnTo>
                  <a:pt x="98227" y="26789"/>
                </a:lnTo>
                <a:lnTo>
                  <a:pt x="125016" y="26789"/>
                </a:lnTo>
                <a:lnTo>
                  <a:pt x="142875" y="26789"/>
                </a:lnTo>
                <a:lnTo>
                  <a:pt x="160735" y="26789"/>
                </a:lnTo>
                <a:lnTo>
                  <a:pt x="160735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4" name="Freeform 18473"/>
          <p:cNvSpPr/>
          <p:nvPr/>
        </p:nvSpPr>
        <p:spPr bwMode="auto">
          <a:xfrm>
            <a:off x="3366492" y="4652367"/>
            <a:ext cx="151806" cy="383978"/>
          </a:xfrm>
          <a:custGeom>
            <a:avLst/>
            <a:gdLst/>
            <a:ahLst/>
            <a:cxnLst/>
            <a:rect l="0" t="0" r="0" b="0"/>
            <a:pathLst>
              <a:path w="151806" h="383978">
                <a:moveTo>
                  <a:pt x="151805" y="35719"/>
                </a:moveTo>
                <a:lnTo>
                  <a:pt x="151805" y="35719"/>
                </a:lnTo>
                <a:lnTo>
                  <a:pt x="142875" y="26789"/>
                </a:lnTo>
                <a:lnTo>
                  <a:pt x="133946" y="17859"/>
                </a:lnTo>
                <a:lnTo>
                  <a:pt x="125016" y="8929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8929"/>
                </a:lnTo>
                <a:lnTo>
                  <a:pt x="125016" y="17859"/>
                </a:lnTo>
                <a:lnTo>
                  <a:pt x="125016" y="44648"/>
                </a:lnTo>
                <a:lnTo>
                  <a:pt x="116086" y="80367"/>
                </a:lnTo>
                <a:lnTo>
                  <a:pt x="116086" y="125015"/>
                </a:lnTo>
                <a:lnTo>
                  <a:pt x="116086" y="169664"/>
                </a:lnTo>
                <a:lnTo>
                  <a:pt x="116086" y="223242"/>
                </a:lnTo>
                <a:lnTo>
                  <a:pt x="107156" y="267891"/>
                </a:lnTo>
                <a:lnTo>
                  <a:pt x="98227" y="303610"/>
                </a:lnTo>
                <a:lnTo>
                  <a:pt x="98227" y="339328"/>
                </a:lnTo>
                <a:lnTo>
                  <a:pt x="80367" y="366117"/>
                </a:lnTo>
                <a:lnTo>
                  <a:pt x="71438" y="375047"/>
                </a:lnTo>
                <a:lnTo>
                  <a:pt x="53578" y="383977"/>
                </a:lnTo>
                <a:lnTo>
                  <a:pt x="44649" y="375047"/>
                </a:lnTo>
                <a:lnTo>
                  <a:pt x="26789" y="357188"/>
                </a:lnTo>
                <a:lnTo>
                  <a:pt x="17860" y="321469"/>
                </a:lnTo>
                <a:lnTo>
                  <a:pt x="0" y="285750"/>
                </a:lnTo>
                <a:lnTo>
                  <a:pt x="0" y="28575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5" name="Freeform 18474"/>
          <p:cNvSpPr/>
          <p:nvPr/>
        </p:nvSpPr>
        <p:spPr bwMode="auto">
          <a:xfrm>
            <a:off x="3348633" y="4795242"/>
            <a:ext cx="223243" cy="26790"/>
          </a:xfrm>
          <a:custGeom>
            <a:avLst/>
            <a:gdLst/>
            <a:ahLst/>
            <a:cxnLst/>
            <a:rect l="0" t="0" r="0" b="0"/>
            <a:pathLst>
              <a:path w="223243" h="26790">
                <a:moveTo>
                  <a:pt x="0" y="8929"/>
                </a:moveTo>
                <a:lnTo>
                  <a:pt x="8930" y="8929"/>
                </a:lnTo>
                <a:lnTo>
                  <a:pt x="17859" y="17859"/>
                </a:lnTo>
                <a:lnTo>
                  <a:pt x="44648" y="17859"/>
                </a:lnTo>
                <a:lnTo>
                  <a:pt x="71437" y="26789"/>
                </a:lnTo>
                <a:lnTo>
                  <a:pt x="107156" y="26789"/>
                </a:lnTo>
                <a:lnTo>
                  <a:pt x="142875" y="26789"/>
                </a:lnTo>
                <a:lnTo>
                  <a:pt x="178594" y="17859"/>
                </a:lnTo>
                <a:lnTo>
                  <a:pt x="205383" y="892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6" name="Freeform 18475"/>
          <p:cNvSpPr/>
          <p:nvPr/>
        </p:nvSpPr>
        <p:spPr bwMode="auto">
          <a:xfrm>
            <a:off x="4857750" y="3241476"/>
            <a:ext cx="8931" cy="205384"/>
          </a:xfrm>
          <a:custGeom>
            <a:avLst/>
            <a:gdLst/>
            <a:ahLst/>
            <a:cxnLst/>
            <a:rect l="0" t="0" r="0" b="0"/>
            <a:pathLst>
              <a:path w="8931" h="205384">
                <a:moveTo>
                  <a:pt x="8930" y="0"/>
                </a:move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25016"/>
                </a:lnTo>
                <a:lnTo>
                  <a:pt x="0" y="160735"/>
                </a:lnTo>
                <a:lnTo>
                  <a:pt x="0" y="187524"/>
                </a:lnTo>
                <a:lnTo>
                  <a:pt x="8930" y="205383"/>
                </a:lnTo>
                <a:lnTo>
                  <a:pt x="8930" y="20538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7" name="Freeform 18476"/>
          <p:cNvSpPr/>
          <p:nvPr/>
        </p:nvSpPr>
        <p:spPr bwMode="auto">
          <a:xfrm>
            <a:off x="5706070" y="3295054"/>
            <a:ext cx="250033" cy="98228"/>
          </a:xfrm>
          <a:custGeom>
            <a:avLst/>
            <a:gdLst/>
            <a:ahLst/>
            <a:cxnLst/>
            <a:rect l="0" t="0" r="0" b="0"/>
            <a:pathLst>
              <a:path w="250033" h="98228">
                <a:moveTo>
                  <a:pt x="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26789" y="8930"/>
                </a:lnTo>
                <a:lnTo>
                  <a:pt x="44649" y="8930"/>
                </a:lnTo>
                <a:lnTo>
                  <a:pt x="62508" y="0"/>
                </a:lnTo>
                <a:lnTo>
                  <a:pt x="80368" y="0"/>
                </a:lnTo>
                <a:lnTo>
                  <a:pt x="98227" y="0"/>
                </a:lnTo>
                <a:lnTo>
                  <a:pt x="107157" y="0"/>
                </a:lnTo>
                <a:lnTo>
                  <a:pt x="107157" y="8930"/>
                </a:lnTo>
                <a:lnTo>
                  <a:pt x="98227" y="17860"/>
                </a:lnTo>
                <a:lnTo>
                  <a:pt x="89297" y="26789"/>
                </a:lnTo>
                <a:lnTo>
                  <a:pt x="89297" y="44649"/>
                </a:lnTo>
                <a:lnTo>
                  <a:pt x="89297" y="62508"/>
                </a:lnTo>
                <a:lnTo>
                  <a:pt x="107157" y="80367"/>
                </a:lnTo>
                <a:lnTo>
                  <a:pt x="125016" y="89297"/>
                </a:lnTo>
                <a:lnTo>
                  <a:pt x="160735" y="98227"/>
                </a:lnTo>
                <a:lnTo>
                  <a:pt x="187524" y="98227"/>
                </a:lnTo>
                <a:lnTo>
                  <a:pt x="223243" y="98227"/>
                </a:lnTo>
                <a:lnTo>
                  <a:pt x="250032" y="80367"/>
                </a:lnTo>
                <a:lnTo>
                  <a:pt x="250032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8" name="Freeform 18477"/>
          <p:cNvSpPr/>
          <p:nvPr/>
        </p:nvSpPr>
        <p:spPr bwMode="auto">
          <a:xfrm>
            <a:off x="3759398" y="4438054"/>
            <a:ext cx="125017" cy="634010"/>
          </a:xfrm>
          <a:custGeom>
            <a:avLst/>
            <a:gdLst/>
            <a:ahLst/>
            <a:cxnLst/>
            <a:rect l="0" t="0" r="0" b="0"/>
            <a:pathLst>
              <a:path w="125017" h="634010">
                <a:moveTo>
                  <a:pt x="107157" y="0"/>
                </a:moveTo>
                <a:lnTo>
                  <a:pt x="107157" y="0"/>
                </a:lnTo>
                <a:lnTo>
                  <a:pt x="98227" y="8930"/>
                </a:lnTo>
                <a:lnTo>
                  <a:pt x="89297" y="35719"/>
                </a:lnTo>
                <a:lnTo>
                  <a:pt x="80368" y="80367"/>
                </a:lnTo>
                <a:lnTo>
                  <a:pt x="53579" y="151805"/>
                </a:lnTo>
                <a:lnTo>
                  <a:pt x="35719" y="241102"/>
                </a:lnTo>
                <a:lnTo>
                  <a:pt x="8930" y="330399"/>
                </a:lnTo>
                <a:lnTo>
                  <a:pt x="0" y="428625"/>
                </a:lnTo>
                <a:lnTo>
                  <a:pt x="0" y="508993"/>
                </a:lnTo>
                <a:lnTo>
                  <a:pt x="26790" y="562571"/>
                </a:lnTo>
                <a:lnTo>
                  <a:pt x="53579" y="607219"/>
                </a:lnTo>
                <a:lnTo>
                  <a:pt x="89297" y="625079"/>
                </a:lnTo>
                <a:lnTo>
                  <a:pt x="125016" y="634009"/>
                </a:lnTo>
                <a:lnTo>
                  <a:pt x="125016" y="63400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79" name="Freeform 18478"/>
          <p:cNvSpPr/>
          <p:nvPr/>
        </p:nvSpPr>
        <p:spPr bwMode="auto">
          <a:xfrm>
            <a:off x="4018359" y="4500562"/>
            <a:ext cx="26790" cy="125017"/>
          </a:xfrm>
          <a:custGeom>
            <a:avLst/>
            <a:gdLst/>
            <a:ahLst/>
            <a:cxnLst/>
            <a:rect l="0" t="0" r="0" b="0"/>
            <a:pathLst>
              <a:path w="26790" h="125017">
                <a:moveTo>
                  <a:pt x="17860" y="0"/>
                </a:moveTo>
                <a:lnTo>
                  <a:pt x="1786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9"/>
                </a:lnTo>
                <a:lnTo>
                  <a:pt x="0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8930" y="125016"/>
                </a:lnTo>
                <a:lnTo>
                  <a:pt x="8930" y="125016"/>
                </a:lnTo>
                <a:lnTo>
                  <a:pt x="17860" y="116086"/>
                </a:lnTo>
                <a:lnTo>
                  <a:pt x="26789" y="89297"/>
                </a:lnTo>
                <a:lnTo>
                  <a:pt x="26789" y="8929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0" name="Freeform 18479"/>
          <p:cNvSpPr/>
          <p:nvPr/>
        </p:nvSpPr>
        <p:spPr bwMode="auto">
          <a:xfrm>
            <a:off x="4089797" y="4500562"/>
            <a:ext cx="8931" cy="71439"/>
          </a:xfrm>
          <a:custGeom>
            <a:avLst/>
            <a:gdLst/>
            <a:ahLst/>
            <a:cxnLst/>
            <a:rect l="0" t="0" r="0" b="0"/>
            <a:pathLst>
              <a:path w="8931" h="71439">
                <a:moveTo>
                  <a:pt x="8930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9"/>
                </a:lnTo>
                <a:lnTo>
                  <a:pt x="0" y="71438"/>
                </a:lnTo>
                <a:lnTo>
                  <a:pt x="0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1" name="Freeform 18480"/>
          <p:cNvSpPr/>
          <p:nvPr/>
        </p:nvSpPr>
        <p:spPr bwMode="auto">
          <a:xfrm>
            <a:off x="4259461" y="4589859"/>
            <a:ext cx="232173" cy="312540"/>
          </a:xfrm>
          <a:custGeom>
            <a:avLst/>
            <a:gdLst/>
            <a:ahLst/>
            <a:cxnLst/>
            <a:rect l="0" t="0" r="0" b="0"/>
            <a:pathLst>
              <a:path w="232173" h="312540">
                <a:moveTo>
                  <a:pt x="17859" y="26789"/>
                </a:moveTo>
                <a:lnTo>
                  <a:pt x="17859" y="26789"/>
                </a:lnTo>
                <a:lnTo>
                  <a:pt x="8930" y="44648"/>
                </a:lnTo>
                <a:lnTo>
                  <a:pt x="8930" y="53578"/>
                </a:lnTo>
                <a:lnTo>
                  <a:pt x="0" y="71437"/>
                </a:lnTo>
                <a:lnTo>
                  <a:pt x="0" y="98227"/>
                </a:lnTo>
                <a:lnTo>
                  <a:pt x="0" y="107156"/>
                </a:lnTo>
                <a:lnTo>
                  <a:pt x="0" y="125016"/>
                </a:lnTo>
                <a:lnTo>
                  <a:pt x="0" y="125016"/>
                </a:lnTo>
                <a:lnTo>
                  <a:pt x="8930" y="125016"/>
                </a:lnTo>
                <a:lnTo>
                  <a:pt x="26789" y="116086"/>
                </a:lnTo>
                <a:lnTo>
                  <a:pt x="35719" y="98227"/>
                </a:lnTo>
                <a:lnTo>
                  <a:pt x="53578" y="80367"/>
                </a:lnTo>
                <a:lnTo>
                  <a:pt x="62508" y="62508"/>
                </a:lnTo>
                <a:lnTo>
                  <a:pt x="71437" y="44648"/>
                </a:lnTo>
                <a:lnTo>
                  <a:pt x="71437" y="26789"/>
                </a:lnTo>
                <a:lnTo>
                  <a:pt x="71437" y="17859"/>
                </a:lnTo>
                <a:lnTo>
                  <a:pt x="71437" y="8930"/>
                </a:lnTo>
                <a:lnTo>
                  <a:pt x="71437" y="0"/>
                </a:lnTo>
                <a:lnTo>
                  <a:pt x="71437" y="0"/>
                </a:lnTo>
                <a:lnTo>
                  <a:pt x="80367" y="8930"/>
                </a:lnTo>
                <a:lnTo>
                  <a:pt x="89297" y="8930"/>
                </a:lnTo>
                <a:lnTo>
                  <a:pt x="107156" y="17859"/>
                </a:lnTo>
                <a:lnTo>
                  <a:pt x="125016" y="17859"/>
                </a:lnTo>
                <a:lnTo>
                  <a:pt x="151805" y="17859"/>
                </a:lnTo>
                <a:lnTo>
                  <a:pt x="178594" y="8930"/>
                </a:lnTo>
                <a:lnTo>
                  <a:pt x="196453" y="0"/>
                </a:lnTo>
                <a:lnTo>
                  <a:pt x="223242" y="0"/>
                </a:lnTo>
                <a:lnTo>
                  <a:pt x="232172" y="0"/>
                </a:lnTo>
                <a:lnTo>
                  <a:pt x="232172" y="17859"/>
                </a:lnTo>
                <a:lnTo>
                  <a:pt x="214312" y="53578"/>
                </a:lnTo>
                <a:lnTo>
                  <a:pt x="196453" y="98227"/>
                </a:lnTo>
                <a:lnTo>
                  <a:pt x="169664" y="151805"/>
                </a:lnTo>
                <a:lnTo>
                  <a:pt x="142875" y="205383"/>
                </a:lnTo>
                <a:lnTo>
                  <a:pt x="116086" y="250031"/>
                </a:lnTo>
                <a:lnTo>
                  <a:pt x="98227" y="285750"/>
                </a:lnTo>
                <a:lnTo>
                  <a:pt x="98227" y="303610"/>
                </a:lnTo>
                <a:lnTo>
                  <a:pt x="98227" y="312539"/>
                </a:lnTo>
                <a:lnTo>
                  <a:pt x="107156" y="312539"/>
                </a:lnTo>
                <a:lnTo>
                  <a:pt x="125016" y="285750"/>
                </a:lnTo>
                <a:lnTo>
                  <a:pt x="142875" y="258961"/>
                </a:lnTo>
                <a:lnTo>
                  <a:pt x="160734" y="223242"/>
                </a:lnTo>
                <a:lnTo>
                  <a:pt x="160734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2" name="Freeform 18481"/>
          <p:cNvSpPr/>
          <p:nvPr/>
        </p:nvSpPr>
        <p:spPr bwMode="auto">
          <a:xfrm>
            <a:off x="4446984" y="4750593"/>
            <a:ext cx="80369" cy="107158"/>
          </a:xfrm>
          <a:custGeom>
            <a:avLst/>
            <a:gdLst/>
            <a:ahLst/>
            <a:cxnLst/>
            <a:rect l="0" t="0" r="0" b="0"/>
            <a:pathLst>
              <a:path w="80369" h="107158">
                <a:moveTo>
                  <a:pt x="17860" y="71438"/>
                </a:moveTo>
                <a:lnTo>
                  <a:pt x="1786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80368"/>
                </a:lnTo>
                <a:lnTo>
                  <a:pt x="8930" y="80368"/>
                </a:lnTo>
                <a:lnTo>
                  <a:pt x="17860" y="89297"/>
                </a:lnTo>
                <a:lnTo>
                  <a:pt x="26789" y="98227"/>
                </a:lnTo>
                <a:lnTo>
                  <a:pt x="35719" y="107157"/>
                </a:lnTo>
                <a:lnTo>
                  <a:pt x="53579" y="107157"/>
                </a:lnTo>
                <a:lnTo>
                  <a:pt x="62508" y="107157"/>
                </a:lnTo>
                <a:lnTo>
                  <a:pt x="80368" y="107157"/>
                </a:lnTo>
                <a:lnTo>
                  <a:pt x="80368" y="89297"/>
                </a:lnTo>
                <a:lnTo>
                  <a:pt x="80368" y="71438"/>
                </a:lnTo>
                <a:lnTo>
                  <a:pt x="80368" y="53578"/>
                </a:lnTo>
                <a:lnTo>
                  <a:pt x="62508" y="35719"/>
                </a:lnTo>
                <a:lnTo>
                  <a:pt x="44649" y="17860"/>
                </a:lnTo>
                <a:lnTo>
                  <a:pt x="26789" y="0"/>
                </a:lnTo>
                <a:lnTo>
                  <a:pt x="893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8930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3" name="Freeform 18482"/>
          <p:cNvSpPr/>
          <p:nvPr/>
        </p:nvSpPr>
        <p:spPr bwMode="auto">
          <a:xfrm>
            <a:off x="4625578" y="4670226"/>
            <a:ext cx="151806" cy="303611"/>
          </a:xfrm>
          <a:custGeom>
            <a:avLst/>
            <a:gdLst/>
            <a:ahLst/>
            <a:cxnLst/>
            <a:rect l="0" t="0" r="0" b="0"/>
            <a:pathLst>
              <a:path w="151806" h="303611">
                <a:moveTo>
                  <a:pt x="17860" y="44649"/>
                </a:moveTo>
                <a:lnTo>
                  <a:pt x="17860" y="53578"/>
                </a:lnTo>
                <a:lnTo>
                  <a:pt x="17860" y="80367"/>
                </a:lnTo>
                <a:lnTo>
                  <a:pt x="17860" y="107156"/>
                </a:lnTo>
                <a:lnTo>
                  <a:pt x="26789" y="142875"/>
                </a:lnTo>
                <a:lnTo>
                  <a:pt x="26789" y="178594"/>
                </a:lnTo>
                <a:lnTo>
                  <a:pt x="26789" y="214313"/>
                </a:lnTo>
                <a:lnTo>
                  <a:pt x="26789" y="250032"/>
                </a:lnTo>
                <a:lnTo>
                  <a:pt x="26789" y="276821"/>
                </a:lnTo>
                <a:lnTo>
                  <a:pt x="17860" y="294680"/>
                </a:lnTo>
                <a:lnTo>
                  <a:pt x="8930" y="303610"/>
                </a:lnTo>
                <a:lnTo>
                  <a:pt x="8930" y="303610"/>
                </a:lnTo>
                <a:lnTo>
                  <a:pt x="0" y="294680"/>
                </a:lnTo>
                <a:lnTo>
                  <a:pt x="0" y="267891"/>
                </a:lnTo>
                <a:lnTo>
                  <a:pt x="0" y="232172"/>
                </a:lnTo>
                <a:lnTo>
                  <a:pt x="0" y="187524"/>
                </a:lnTo>
                <a:lnTo>
                  <a:pt x="0" y="133945"/>
                </a:lnTo>
                <a:lnTo>
                  <a:pt x="17860" y="80367"/>
                </a:lnTo>
                <a:lnTo>
                  <a:pt x="26789" y="44649"/>
                </a:lnTo>
                <a:lnTo>
                  <a:pt x="53578" y="17860"/>
                </a:lnTo>
                <a:lnTo>
                  <a:pt x="80367" y="0"/>
                </a:lnTo>
                <a:lnTo>
                  <a:pt x="107156" y="0"/>
                </a:lnTo>
                <a:lnTo>
                  <a:pt x="133945" y="8930"/>
                </a:lnTo>
                <a:lnTo>
                  <a:pt x="151805" y="17860"/>
                </a:lnTo>
                <a:lnTo>
                  <a:pt x="151805" y="35719"/>
                </a:lnTo>
                <a:lnTo>
                  <a:pt x="142875" y="62508"/>
                </a:lnTo>
                <a:lnTo>
                  <a:pt x="125016" y="80367"/>
                </a:lnTo>
                <a:lnTo>
                  <a:pt x="98227" y="98227"/>
                </a:lnTo>
                <a:lnTo>
                  <a:pt x="62508" y="107156"/>
                </a:lnTo>
                <a:lnTo>
                  <a:pt x="44649" y="107156"/>
                </a:lnTo>
                <a:lnTo>
                  <a:pt x="26789" y="98227"/>
                </a:lnTo>
                <a:lnTo>
                  <a:pt x="26789" y="80367"/>
                </a:lnTo>
                <a:lnTo>
                  <a:pt x="26789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4" name="Freeform 18483"/>
          <p:cNvSpPr/>
          <p:nvPr/>
        </p:nvSpPr>
        <p:spPr bwMode="auto">
          <a:xfrm>
            <a:off x="4839891" y="4446984"/>
            <a:ext cx="169665" cy="241103"/>
          </a:xfrm>
          <a:custGeom>
            <a:avLst/>
            <a:gdLst/>
            <a:ahLst/>
            <a:cxnLst/>
            <a:rect l="0" t="0" r="0" b="0"/>
            <a:pathLst>
              <a:path w="169665" h="241103">
                <a:moveTo>
                  <a:pt x="0" y="17859"/>
                </a:moveTo>
                <a:lnTo>
                  <a:pt x="0" y="17859"/>
                </a:lnTo>
                <a:lnTo>
                  <a:pt x="0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26789"/>
                </a:lnTo>
                <a:lnTo>
                  <a:pt x="26789" y="35719"/>
                </a:lnTo>
                <a:lnTo>
                  <a:pt x="35718" y="62508"/>
                </a:lnTo>
                <a:lnTo>
                  <a:pt x="53578" y="98227"/>
                </a:lnTo>
                <a:lnTo>
                  <a:pt x="71437" y="125016"/>
                </a:lnTo>
                <a:lnTo>
                  <a:pt x="98226" y="160734"/>
                </a:lnTo>
                <a:lnTo>
                  <a:pt x="116086" y="187523"/>
                </a:lnTo>
                <a:lnTo>
                  <a:pt x="142875" y="205383"/>
                </a:lnTo>
                <a:lnTo>
                  <a:pt x="151804" y="223242"/>
                </a:lnTo>
                <a:lnTo>
                  <a:pt x="160734" y="241102"/>
                </a:lnTo>
                <a:lnTo>
                  <a:pt x="169664" y="241102"/>
                </a:lnTo>
                <a:lnTo>
                  <a:pt x="169664" y="24110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5" name="Freeform 18484"/>
          <p:cNvSpPr/>
          <p:nvPr/>
        </p:nvSpPr>
        <p:spPr bwMode="auto">
          <a:xfrm>
            <a:off x="5027414" y="4545211"/>
            <a:ext cx="160735" cy="133946"/>
          </a:xfrm>
          <a:custGeom>
            <a:avLst/>
            <a:gdLst/>
            <a:ahLst/>
            <a:cxnLst/>
            <a:rect l="0" t="0" r="0" b="0"/>
            <a:pathLst>
              <a:path w="160735" h="133946">
                <a:moveTo>
                  <a:pt x="0" y="17859"/>
                </a:moveTo>
                <a:lnTo>
                  <a:pt x="0" y="17859"/>
                </a:lnTo>
                <a:lnTo>
                  <a:pt x="8930" y="26789"/>
                </a:lnTo>
                <a:lnTo>
                  <a:pt x="17859" y="26789"/>
                </a:lnTo>
                <a:lnTo>
                  <a:pt x="17859" y="44648"/>
                </a:lnTo>
                <a:lnTo>
                  <a:pt x="17859" y="53578"/>
                </a:lnTo>
                <a:lnTo>
                  <a:pt x="26789" y="71437"/>
                </a:lnTo>
                <a:lnTo>
                  <a:pt x="26789" y="89296"/>
                </a:lnTo>
                <a:lnTo>
                  <a:pt x="26789" y="98226"/>
                </a:lnTo>
                <a:lnTo>
                  <a:pt x="26789" y="116085"/>
                </a:lnTo>
                <a:lnTo>
                  <a:pt x="17859" y="125015"/>
                </a:lnTo>
                <a:lnTo>
                  <a:pt x="17859" y="125015"/>
                </a:lnTo>
                <a:lnTo>
                  <a:pt x="17859" y="133945"/>
                </a:lnTo>
                <a:lnTo>
                  <a:pt x="26789" y="125015"/>
                </a:lnTo>
                <a:lnTo>
                  <a:pt x="26789" y="125015"/>
                </a:lnTo>
                <a:lnTo>
                  <a:pt x="35719" y="116085"/>
                </a:lnTo>
                <a:lnTo>
                  <a:pt x="44649" y="89296"/>
                </a:lnTo>
                <a:lnTo>
                  <a:pt x="53578" y="71437"/>
                </a:lnTo>
                <a:lnTo>
                  <a:pt x="71438" y="44648"/>
                </a:lnTo>
                <a:lnTo>
                  <a:pt x="89297" y="17859"/>
                </a:lnTo>
                <a:lnTo>
                  <a:pt x="107156" y="8929"/>
                </a:lnTo>
                <a:lnTo>
                  <a:pt x="125016" y="0"/>
                </a:lnTo>
                <a:lnTo>
                  <a:pt x="133945" y="8929"/>
                </a:lnTo>
                <a:lnTo>
                  <a:pt x="151805" y="26789"/>
                </a:lnTo>
                <a:lnTo>
                  <a:pt x="160734" y="44648"/>
                </a:lnTo>
                <a:lnTo>
                  <a:pt x="160734" y="71437"/>
                </a:lnTo>
                <a:lnTo>
                  <a:pt x="160734" y="89296"/>
                </a:lnTo>
                <a:lnTo>
                  <a:pt x="160734" y="107156"/>
                </a:lnTo>
                <a:lnTo>
                  <a:pt x="160734" y="116085"/>
                </a:lnTo>
                <a:lnTo>
                  <a:pt x="151805" y="125015"/>
                </a:lnTo>
                <a:lnTo>
                  <a:pt x="160734" y="125015"/>
                </a:lnTo>
                <a:lnTo>
                  <a:pt x="160734" y="116085"/>
                </a:lnTo>
                <a:lnTo>
                  <a:pt x="160734" y="11608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6" name="Freeform 18485"/>
          <p:cNvSpPr/>
          <p:nvPr/>
        </p:nvSpPr>
        <p:spPr bwMode="auto">
          <a:xfrm>
            <a:off x="5232797" y="4250531"/>
            <a:ext cx="17860" cy="107157"/>
          </a:xfrm>
          <a:custGeom>
            <a:avLst/>
            <a:gdLst/>
            <a:ahLst/>
            <a:cxnLst/>
            <a:rect l="0" t="0" r="0" b="0"/>
            <a:pathLst>
              <a:path w="17860" h="10715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0" y="107156"/>
                </a:lnTo>
                <a:lnTo>
                  <a:pt x="8930" y="98226"/>
                </a:lnTo>
                <a:lnTo>
                  <a:pt x="17859" y="80367"/>
                </a:lnTo>
                <a:lnTo>
                  <a:pt x="17859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7" name="Freeform 18486"/>
          <p:cNvSpPr/>
          <p:nvPr/>
        </p:nvSpPr>
        <p:spPr bwMode="auto">
          <a:xfrm>
            <a:off x="5313164" y="4232671"/>
            <a:ext cx="44650" cy="125017"/>
          </a:xfrm>
          <a:custGeom>
            <a:avLst/>
            <a:gdLst/>
            <a:ahLst/>
            <a:cxnLst/>
            <a:rect l="0" t="0" r="0" b="0"/>
            <a:pathLst>
              <a:path w="44650" h="12501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90"/>
                </a:lnTo>
                <a:lnTo>
                  <a:pt x="0" y="44649"/>
                </a:lnTo>
                <a:lnTo>
                  <a:pt x="0" y="62508"/>
                </a:lnTo>
                <a:lnTo>
                  <a:pt x="8930" y="80368"/>
                </a:lnTo>
                <a:lnTo>
                  <a:pt x="17859" y="98227"/>
                </a:lnTo>
                <a:lnTo>
                  <a:pt x="26789" y="116086"/>
                </a:lnTo>
                <a:lnTo>
                  <a:pt x="35719" y="125016"/>
                </a:lnTo>
                <a:lnTo>
                  <a:pt x="44649" y="125016"/>
                </a:lnTo>
                <a:lnTo>
                  <a:pt x="44649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8" name="Freeform 18487"/>
          <p:cNvSpPr/>
          <p:nvPr/>
        </p:nvSpPr>
        <p:spPr bwMode="auto">
          <a:xfrm>
            <a:off x="5384602" y="4634507"/>
            <a:ext cx="133946" cy="223244"/>
          </a:xfrm>
          <a:custGeom>
            <a:avLst/>
            <a:gdLst/>
            <a:ahLst/>
            <a:cxnLst/>
            <a:rect l="0" t="0" r="0" b="0"/>
            <a:pathLst>
              <a:path w="133946" h="223244">
                <a:moveTo>
                  <a:pt x="116086" y="0"/>
                </a:moveTo>
                <a:lnTo>
                  <a:pt x="116086" y="0"/>
                </a:lnTo>
                <a:lnTo>
                  <a:pt x="125015" y="0"/>
                </a:lnTo>
                <a:lnTo>
                  <a:pt x="125015" y="8930"/>
                </a:lnTo>
                <a:lnTo>
                  <a:pt x="133945" y="26789"/>
                </a:lnTo>
                <a:lnTo>
                  <a:pt x="133945" y="53579"/>
                </a:lnTo>
                <a:lnTo>
                  <a:pt x="116086" y="89297"/>
                </a:lnTo>
                <a:lnTo>
                  <a:pt x="98226" y="125016"/>
                </a:lnTo>
                <a:lnTo>
                  <a:pt x="71437" y="160735"/>
                </a:lnTo>
                <a:lnTo>
                  <a:pt x="44648" y="196454"/>
                </a:lnTo>
                <a:lnTo>
                  <a:pt x="17859" y="214313"/>
                </a:lnTo>
                <a:lnTo>
                  <a:pt x="0" y="223243"/>
                </a:lnTo>
                <a:lnTo>
                  <a:pt x="0" y="22324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89" name="Freeform 18488"/>
          <p:cNvSpPr/>
          <p:nvPr/>
        </p:nvSpPr>
        <p:spPr bwMode="auto">
          <a:xfrm>
            <a:off x="5616773" y="4241601"/>
            <a:ext cx="303611" cy="330400"/>
          </a:xfrm>
          <a:custGeom>
            <a:avLst/>
            <a:gdLst/>
            <a:ahLst/>
            <a:cxnLst/>
            <a:rect l="0" t="0" r="0" b="0"/>
            <a:pathLst>
              <a:path w="303611" h="330400">
                <a:moveTo>
                  <a:pt x="267891" y="267891"/>
                </a:moveTo>
                <a:lnTo>
                  <a:pt x="258961" y="267891"/>
                </a:lnTo>
                <a:lnTo>
                  <a:pt x="258961" y="267891"/>
                </a:lnTo>
                <a:lnTo>
                  <a:pt x="250032" y="267891"/>
                </a:lnTo>
                <a:lnTo>
                  <a:pt x="241102" y="267891"/>
                </a:lnTo>
                <a:lnTo>
                  <a:pt x="223243" y="267891"/>
                </a:lnTo>
                <a:lnTo>
                  <a:pt x="205383" y="267891"/>
                </a:lnTo>
                <a:lnTo>
                  <a:pt x="196454" y="258961"/>
                </a:lnTo>
                <a:lnTo>
                  <a:pt x="178594" y="250031"/>
                </a:lnTo>
                <a:lnTo>
                  <a:pt x="160735" y="241102"/>
                </a:lnTo>
                <a:lnTo>
                  <a:pt x="142875" y="223242"/>
                </a:lnTo>
                <a:lnTo>
                  <a:pt x="125016" y="196453"/>
                </a:lnTo>
                <a:lnTo>
                  <a:pt x="98227" y="178594"/>
                </a:lnTo>
                <a:lnTo>
                  <a:pt x="89297" y="151805"/>
                </a:lnTo>
                <a:lnTo>
                  <a:pt x="80368" y="125016"/>
                </a:lnTo>
                <a:lnTo>
                  <a:pt x="71438" y="98227"/>
                </a:lnTo>
                <a:lnTo>
                  <a:pt x="71438" y="71438"/>
                </a:lnTo>
                <a:lnTo>
                  <a:pt x="80368" y="44649"/>
                </a:lnTo>
                <a:lnTo>
                  <a:pt x="89297" y="17860"/>
                </a:lnTo>
                <a:lnTo>
                  <a:pt x="107157" y="8930"/>
                </a:lnTo>
                <a:lnTo>
                  <a:pt x="116086" y="0"/>
                </a:lnTo>
                <a:lnTo>
                  <a:pt x="133946" y="0"/>
                </a:lnTo>
                <a:lnTo>
                  <a:pt x="142875" y="8930"/>
                </a:lnTo>
                <a:lnTo>
                  <a:pt x="151805" y="26789"/>
                </a:lnTo>
                <a:lnTo>
                  <a:pt x="151805" y="62508"/>
                </a:lnTo>
                <a:lnTo>
                  <a:pt x="142875" y="98227"/>
                </a:lnTo>
                <a:lnTo>
                  <a:pt x="125016" y="133945"/>
                </a:lnTo>
                <a:lnTo>
                  <a:pt x="98227" y="178594"/>
                </a:lnTo>
                <a:lnTo>
                  <a:pt x="71438" y="223242"/>
                </a:lnTo>
                <a:lnTo>
                  <a:pt x="44649" y="267891"/>
                </a:lnTo>
                <a:lnTo>
                  <a:pt x="26790" y="303610"/>
                </a:lnTo>
                <a:lnTo>
                  <a:pt x="0" y="321469"/>
                </a:lnTo>
                <a:lnTo>
                  <a:pt x="0" y="330399"/>
                </a:lnTo>
                <a:lnTo>
                  <a:pt x="8930" y="330399"/>
                </a:lnTo>
                <a:lnTo>
                  <a:pt x="26790" y="312539"/>
                </a:lnTo>
                <a:lnTo>
                  <a:pt x="71438" y="285750"/>
                </a:lnTo>
                <a:lnTo>
                  <a:pt x="116086" y="258961"/>
                </a:lnTo>
                <a:lnTo>
                  <a:pt x="169665" y="241102"/>
                </a:lnTo>
                <a:lnTo>
                  <a:pt x="223243" y="232172"/>
                </a:lnTo>
                <a:lnTo>
                  <a:pt x="267891" y="232172"/>
                </a:lnTo>
                <a:lnTo>
                  <a:pt x="294680" y="232172"/>
                </a:lnTo>
                <a:lnTo>
                  <a:pt x="303610" y="241102"/>
                </a:lnTo>
                <a:lnTo>
                  <a:pt x="303610" y="24110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0" name="Freeform 18489"/>
          <p:cNvSpPr/>
          <p:nvPr/>
        </p:nvSpPr>
        <p:spPr bwMode="auto">
          <a:xfrm>
            <a:off x="6098977" y="4054078"/>
            <a:ext cx="169665" cy="437555"/>
          </a:xfrm>
          <a:custGeom>
            <a:avLst/>
            <a:gdLst/>
            <a:ahLst/>
            <a:cxnLst/>
            <a:rect l="0" t="0" r="0" b="0"/>
            <a:pathLst>
              <a:path w="169665" h="437555">
                <a:moveTo>
                  <a:pt x="98226" y="80367"/>
                </a:moveTo>
                <a:lnTo>
                  <a:pt x="98226" y="89297"/>
                </a:lnTo>
                <a:lnTo>
                  <a:pt x="98226" y="107156"/>
                </a:lnTo>
                <a:lnTo>
                  <a:pt x="89296" y="133945"/>
                </a:lnTo>
                <a:lnTo>
                  <a:pt x="80367" y="178593"/>
                </a:lnTo>
                <a:lnTo>
                  <a:pt x="62507" y="223242"/>
                </a:lnTo>
                <a:lnTo>
                  <a:pt x="53578" y="276820"/>
                </a:lnTo>
                <a:lnTo>
                  <a:pt x="35718" y="321468"/>
                </a:lnTo>
                <a:lnTo>
                  <a:pt x="26789" y="357187"/>
                </a:lnTo>
                <a:lnTo>
                  <a:pt x="17859" y="392906"/>
                </a:lnTo>
                <a:lnTo>
                  <a:pt x="8929" y="410765"/>
                </a:lnTo>
                <a:lnTo>
                  <a:pt x="0" y="410765"/>
                </a:lnTo>
                <a:lnTo>
                  <a:pt x="0" y="401836"/>
                </a:lnTo>
                <a:lnTo>
                  <a:pt x="8929" y="383976"/>
                </a:lnTo>
                <a:lnTo>
                  <a:pt x="17859" y="348258"/>
                </a:lnTo>
                <a:lnTo>
                  <a:pt x="35718" y="294679"/>
                </a:lnTo>
                <a:lnTo>
                  <a:pt x="44648" y="241101"/>
                </a:lnTo>
                <a:lnTo>
                  <a:pt x="53578" y="178593"/>
                </a:lnTo>
                <a:lnTo>
                  <a:pt x="71437" y="125015"/>
                </a:lnTo>
                <a:lnTo>
                  <a:pt x="89296" y="71437"/>
                </a:lnTo>
                <a:lnTo>
                  <a:pt x="98226" y="35718"/>
                </a:lnTo>
                <a:lnTo>
                  <a:pt x="116086" y="8929"/>
                </a:lnTo>
                <a:lnTo>
                  <a:pt x="133945" y="0"/>
                </a:lnTo>
                <a:lnTo>
                  <a:pt x="142875" y="0"/>
                </a:lnTo>
                <a:lnTo>
                  <a:pt x="151804" y="17859"/>
                </a:lnTo>
                <a:lnTo>
                  <a:pt x="169664" y="44648"/>
                </a:lnTo>
                <a:lnTo>
                  <a:pt x="169664" y="80367"/>
                </a:lnTo>
                <a:lnTo>
                  <a:pt x="169664" y="125015"/>
                </a:lnTo>
                <a:lnTo>
                  <a:pt x="169664" y="187523"/>
                </a:lnTo>
                <a:lnTo>
                  <a:pt x="160734" y="241101"/>
                </a:lnTo>
                <a:lnTo>
                  <a:pt x="160734" y="303609"/>
                </a:lnTo>
                <a:lnTo>
                  <a:pt x="160734" y="357187"/>
                </a:lnTo>
                <a:lnTo>
                  <a:pt x="160734" y="392906"/>
                </a:lnTo>
                <a:lnTo>
                  <a:pt x="160734" y="419695"/>
                </a:lnTo>
                <a:lnTo>
                  <a:pt x="160734" y="437554"/>
                </a:lnTo>
                <a:lnTo>
                  <a:pt x="160734" y="437554"/>
                </a:lnTo>
                <a:lnTo>
                  <a:pt x="160734" y="428625"/>
                </a:lnTo>
                <a:lnTo>
                  <a:pt x="151804" y="401836"/>
                </a:lnTo>
                <a:lnTo>
                  <a:pt x="133945" y="366117"/>
                </a:lnTo>
                <a:lnTo>
                  <a:pt x="116086" y="312539"/>
                </a:lnTo>
                <a:lnTo>
                  <a:pt x="116086" y="31253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1" name="Freeform 18490"/>
          <p:cNvSpPr/>
          <p:nvPr/>
        </p:nvSpPr>
        <p:spPr bwMode="auto">
          <a:xfrm>
            <a:off x="6098977" y="4232671"/>
            <a:ext cx="151805" cy="89298"/>
          </a:xfrm>
          <a:custGeom>
            <a:avLst/>
            <a:gdLst/>
            <a:ahLst/>
            <a:cxnLst/>
            <a:rect l="0" t="0" r="0" b="0"/>
            <a:pathLst>
              <a:path w="151805" h="89298">
                <a:moveTo>
                  <a:pt x="26789" y="0"/>
                </a:moveTo>
                <a:lnTo>
                  <a:pt x="17859" y="8930"/>
                </a:lnTo>
                <a:lnTo>
                  <a:pt x="8929" y="17860"/>
                </a:lnTo>
                <a:lnTo>
                  <a:pt x="0" y="35719"/>
                </a:lnTo>
                <a:lnTo>
                  <a:pt x="8929" y="53579"/>
                </a:lnTo>
                <a:lnTo>
                  <a:pt x="17859" y="71438"/>
                </a:lnTo>
                <a:lnTo>
                  <a:pt x="44648" y="80368"/>
                </a:lnTo>
                <a:lnTo>
                  <a:pt x="80367" y="89297"/>
                </a:lnTo>
                <a:lnTo>
                  <a:pt x="116086" y="80368"/>
                </a:lnTo>
                <a:lnTo>
                  <a:pt x="151804" y="71438"/>
                </a:lnTo>
                <a:lnTo>
                  <a:pt x="151804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2" name="Freeform 18491"/>
          <p:cNvSpPr/>
          <p:nvPr/>
        </p:nvSpPr>
        <p:spPr bwMode="auto">
          <a:xfrm>
            <a:off x="6411516" y="3991570"/>
            <a:ext cx="169665" cy="366118"/>
          </a:xfrm>
          <a:custGeom>
            <a:avLst/>
            <a:gdLst/>
            <a:ahLst/>
            <a:cxnLst/>
            <a:rect l="0" t="0" r="0" b="0"/>
            <a:pathLst>
              <a:path w="169665" h="366118">
                <a:moveTo>
                  <a:pt x="169664" y="26789"/>
                </a:moveTo>
                <a:lnTo>
                  <a:pt x="169664" y="17859"/>
                </a:lnTo>
                <a:lnTo>
                  <a:pt x="169664" y="17859"/>
                </a:lnTo>
                <a:lnTo>
                  <a:pt x="169664" y="8930"/>
                </a:lnTo>
                <a:lnTo>
                  <a:pt x="169664" y="8930"/>
                </a:lnTo>
                <a:lnTo>
                  <a:pt x="160734" y="0"/>
                </a:lnTo>
                <a:lnTo>
                  <a:pt x="151804" y="0"/>
                </a:lnTo>
                <a:lnTo>
                  <a:pt x="142875" y="0"/>
                </a:lnTo>
                <a:lnTo>
                  <a:pt x="125015" y="0"/>
                </a:lnTo>
                <a:lnTo>
                  <a:pt x="107156" y="8930"/>
                </a:lnTo>
                <a:lnTo>
                  <a:pt x="80367" y="17859"/>
                </a:lnTo>
                <a:lnTo>
                  <a:pt x="53578" y="35719"/>
                </a:lnTo>
                <a:lnTo>
                  <a:pt x="35718" y="44648"/>
                </a:lnTo>
                <a:lnTo>
                  <a:pt x="17859" y="53578"/>
                </a:lnTo>
                <a:lnTo>
                  <a:pt x="0" y="62508"/>
                </a:lnTo>
                <a:lnTo>
                  <a:pt x="0" y="71437"/>
                </a:lnTo>
                <a:lnTo>
                  <a:pt x="0" y="80367"/>
                </a:lnTo>
                <a:lnTo>
                  <a:pt x="8929" y="80367"/>
                </a:lnTo>
                <a:lnTo>
                  <a:pt x="17859" y="98226"/>
                </a:lnTo>
                <a:lnTo>
                  <a:pt x="26789" y="107156"/>
                </a:lnTo>
                <a:lnTo>
                  <a:pt x="35718" y="133945"/>
                </a:lnTo>
                <a:lnTo>
                  <a:pt x="44648" y="160734"/>
                </a:lnTo>
                <a:lnTo>
                  <a:pt x="44648" y="196453"/>
                </a:lnTo>
                <a:lnTo>
                  <a:pt x="35718" y="232172"/>
                </a:lnTo>
                <a:lnTo>
                  <a:pt x="26789" y="267891"/>
                </a:lnTo>
                <a:lnTo>
                  <a:pt x="17859" y="294680"/>
                </a:lnTo>
                <a:lnTo>
                  <a:pt x="8929" y="330398"/>
                </a:lnTo>
                <a:lnTo>
                  <a:pt x="8929" y="348258"/>
                </a:lnTo>
                <a:lnTo>
                  <a:pt x="17859" y="357187"/>
                </a:lnTo>
                <a:lnTo>
                  <a:pt x="35718" y="366117"/>
                </a:lnTo>
                <a:lnTo>
                  <a:pt x="53578" y="366117"/>
                </a:lnTo>
                <a:lnTo>
                  <a:pt x="71437" y="366117"/>
                </a:lnTo>
                <a:lnTo>
                  <a:pt x="80367" y="357187"/>
                </a:lnTo>
                <a:lnTo>
                  <a:pt x="98226" y="348258"/>
                </a:lnTo>
                <a:lnTo>
                  <a:pt x="98226" y="34825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3" name="Freeform 18492"/>
          <p:cNvSpPr/>
          <p:nvPr/>
        </p:nvSpPr>
        <p:spPr bwMode="auto">
          <a:xfrm>
            <a:off x="6545461" y="4196953"/>
            <a:ext cx="44649" cy="89298"/>
          </a:xfrm>
          <a:custGeom>
            <a:avLst/>
            <a:gdLst/>
            <a:ahLst/>
            <a:cxnLst/>
            <a:rect l="0" t="0" r="0" b="0"/>
            <a:pathLst>
              <a:path w="44649" h="89298">
                <a:moveTo>
                  <a:pt x="44648" y="0"/>
                </a:moveTo>
                <a:lnTo>
                  <a:pt x="44648" y="8929"/>
                </a:lnTo>
                <a:lnTo>
                  <a:pt x="44648" y="17859"/>
                </a:lnTo>
                <a:lnTo>
                  <a:pt x="35719" y="35718"/>
                </a:lnTo>
                <a:lnTo>
                  <a:pt x="26789" y="44648"/>
                </a:lnTo>
                <a:lnTo>
                  <a:pt x="26789" y="62508"/>
                </a:lnTo>
                <a:lnTo>
                  <a:pt x="17859" y="71437"/>
                </a:lnTo>
                <a:lnTo>
                  <a:pt x="8930" y="80367"/>
                </a:lnTo>
                <a:lnTo>
                  <a:pt x="0" y="89297"/>
                </a:lnTo>
                <a:lnTo>
                  <a:pt x="0" y="89297"/>
                </a:lnTo>
                <a:lnTo>
                  <a:pt x="8930" y="89297"/>
                </a:lnTo>
                <a:lnTo>
                  <a:pt x="17859" y="80367"/>
                </a:lnTo>
                <a:lnTo>
                  <a:pt x="17859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4" name="Freeform 18493"/>
          <p:cNvSpPr/>
          <p:nvPr/>
        </p:nvSpPr>
        <p:spPr bwMode="auto">
          <a:xfrm>
            <a:off x="6554391" y="4071937"/>
            <a:ext cx="44649" cy="26790"/>
          </a:xfrm>
          <a:custGeom>
            <a:avLst/>
            <a:gdLst/>
            <a:ahLst/>
            <a:cxnLst/>
            <a:rect l="0" t="0" r="0" b="0"/>
            <a:pathLst>
              <a:path w="44649" h="26790">
                <a:moveTo>
                  <a:pt x="8929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26789" y="8930"/>
                </a:lnTo>
                <a:lnTo>
                  <a:pt x="35718" y="893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5" name="Freeform 18494"/>
          <p:cNvSpPr/>
          <p:nvPr/>
        </p:nvSpPr>
        <p:spPr bwMode="auto">
          <a:xfrm>
            <a:off x="6625828" y="3964781"/>
            <a:ext cx="178595" cy="401837"/>
          </a:xfrm>
          <a:custGeom>
            <a:avLst/>
            <a:gdLst/>
            <a:ahLst/>
            <a:cxnLst/>
            <a:rect l="0" t="0" r="0" b="0"/>
            <a:pathLst>
              <a:path w="178595" h="401837">
                <a:moveTo>
                  <a:pt x="26789" y="44648"/>
                </a:moveTo>
                <a:lnTo>
                  <a:pt x="26789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44649" y="35719"/>
                </a:lnTo>
                <a:lnTo>
                  <a:pt x="53578" y="35719"/>
                </a:lnTo>
                <a:lnTo>
                  <a:pt x="80367" y="26789"/>
                </a:lnTo>
                <a:lnTo>
                  <a:pt x="98227" y="17859"/>
                </a:lnTo>
                <a:lnTo>
                  <a:pt x="125016" y="8930"/>
                </a:lnTo>
                <a:lnTo>
                  <a:pt x="142875" y="8930"/>
                </a:lnTo>
                <a:lnTo>
                  <a:pt x="160735" y="0"/>
                </a:lnTo>
                <a:lnTo>
                  <a:pt x="178594" y="8930"/>
                </a:lnTo>
                <a:lnTo>
                  <a:pt x="178594" y="8930"/>
                </a:lnTo>
                <a:lnTo>
                  <a:pt x="178594" y="26789"/>
                </a:lnTo>
                <a:lnTo>
                  <a:pt x="169664" y="53578"/>
                </a:lnTo>
                <a:lnTo>
                  <a:pt x="151805" y="80367"/>
                </a:lnTo>
                <a:lnTo>
                  <a:pt x="142875" y="107156"/>
                </a:lnTo>
                <a:lnTo>
                  <a:pt x="125016" y="142875"/>
                </a:lnTo>
                <a:lnTo>
                  <a:pt x="125016" y="169664"/>
                </a:lnTo>
                <a:lnTo>
                  <a:pt x="125016" y="196453"/>
                </a:lnTo>
                <a:lnTo>
                  <a:pt x="133945" y="223242"/>
                </a:lnTo>
                <a:lnTo>
                  <a:pt x="133945" y="250031"/>
                </a:lnTo>
                <a:lnTo>
                  <a:pt x="151805" y="267890"/>
                </a:lnTo>
                <a:lnTo>
                  <a:pt x="151805" y="294680"/>
                </a:lnTo>
                <a:lnTo>
                  <a:pt x="160735" y="321469"/>
                </a:lnTo>
                <a:lnTo>
                  <a:pt x="151805" y="339328"/>
                </a:lnTo>
                <a:lnTo>
                  <a:pt x="142875" y="357187"/>
                </a:lnTo>
                <a:lnTo>
                  <a:pt x="125016" y="375047"/>
                </a:lnTo>
                <a:lnTo>
                  <a:pt x="98227" y="392906"/>
                </a:lnTo>
                <a:lnTo>
                  <a:pt x="71438" y="401836"/>
                </a:lnTo>
                <a:lnTo>
                  <a:pt x="53578" y="401836"/>
                </a:lnTo>
                <a:lnTo>
                  <a:pt x="26789" y="392906"/>
                </a:lnTo>
                <a:lnTo>
                  <a:pt x="17860" y="383976"/>
                </a:lnTo>
                <a:lnTo>
                  <a:pt x="0" y="366117"/>
                </a:lnTo>
                <a:lnTo>
                  <a:pt x="0" y="36611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6" name="Freeform 18495"/>
          <p:cNvSpPr/>
          <p:nvPr/>
        </p:nvSpPr>
        <p:spPr bwMode="auto">
          <a:xfrm>
            <a:off x="6786563" y="3884414"/>
            <a:ext cx="196454" cy="428626"/>
          </a:xfrm>
          <a:custGeom>
            <a:avLst/>
            <a:gdLst/>
            <a:ahLst/>
            <a:cxnLst/>
            <a:rect l="0" t="0" r="0" b="0"/>
            <a:pathLst>
              <a:path w="196454" h="428626">
                <a:moveTo>
                  <a:pt x="196453" y="8929"/>
                </a:moveTo>
                <a:lnTo>
                  <a:pt x="196453" y="8929"/>
                </a:lnTo>
                <a:lnTo>
                  <a:pt x="187523" y="0"/>
                </a:lnTo>
                <a:lnTo>
                  <a:pt x="187523" y="0"/>
                </a:lnTo>
                <a:lnTo>
                  <a:pt x="169664" y="0"/>
                </a:lnTo>
                <a:lnTo>
                  <a:pt x="151804" y="0"/>
                </a:lnTo>
                <a:lnTo>
                  <a:pt x="125015" y="8929"/>
                </a:lnTo>
                <a:lnTo>
                  <a:pt x="98226" y="17859"/>
                </a:lnTo>
                <a:lnTo>
                  <a:pt x="71437" y="26789"/>
                </a:lnTo>
                <a:lnTo>
                  <a:pt x="44648" y="35718"/>
                </a:lnTo>
                <a:lnTo>
                  <a:pt x="26789" y="35718"/>
                </a:lnTo>
                <a:lnTo>
                  <a:pt x="8929" y="44648"/>
                </a:lnTo>
                <a:lnTo>
                  <a:pt x="8929" y="53578"/>
                </a:lnTo>
                <a:lnTo>
                  <a:pt x="26789" y="53578"/>
                </a:lnTo>
                <a:lnTo>
                  <a:pt x="44648" y="62507"/>
                </a:lnTo>
                <a:lnTo>
                  <a:pt x="62507" y="71437"/>
                </a:lnTo>
                <a:lnTo>
                  <a:pt x="80367" y="80367"/>
                </a:lnTo>
                <a:lnTo>
                  <a:pt x="98226" y="107156"/>
                </a:lnTo>
                <a:lnTo>
                  <a:pt x="107156" y="133945"/>
                </a:lnTo>
                <a:lnTo>
                  <a:pt x="98226" y="169664"/>
                </a:lnTo>
                <a:lnTo>
                  <a:pt x="89296" y="205382"/>
                </a:lnTo>
                <a:lnTo>
                  <a:pt x="62507" y="250031"/>
                </a:lnTo>
                <a:lnTo>
                  <a:pt x="44648" y="294679"/>
                </a:lnTo>
                <a:lnTo>
                  <a:pt x="26789" y="330398"/>
                </a:lnTo>
                <a:lnTo>
                  <a:pt x="8929" y="366117"/>
                </a:lnTo>
                <a:lnTo>
                  <a:pt x="0" y="392906"/>
                </a:lnTo>
                <a:lnTo>
                  <a:pt x="8929" y="410765"/>
                </a:lnTo>
                <a:lnTo>
                  <a:pt x="26789" y="428625"/>
                </a:lnTo>
                <a:lnTo>
                  <a:pt x="53578" y="428625"/>
                </a:lnTo>
                <a:lnTo>
                  <a:pt x="89296" y="428625"/>
                </a:lnTo>
                <a:lnTo>
                  <a:pt x="125015" y="419695"/>
                </a:lnTo>
                <a:lnTo>
                  <a:pt x="160734" y="410765"/>
                </a:lnTo>
                <a:lnTo>
                  <a:pt x="160734" y="41076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7" name="Freeform 18496"/>
          <p:cNvSpPr/>
          <p:nvPr/>
        </p:nvSpPr>
        <p:spPr bwMode="auto">
          <a:xfrm>
            <a:off x="6983016" y="4063007"/>
            <a:ext cx="8930" cy="160736"/>
          </a:xfrm>
          <a:custGeom>
            <a:avLst/>
            <a:gdLst/>
            <a:ahLst/>
            <a:cxnLst/>
            <a:rect l="0" t="0" r="0" b="0"/>
            <a:pathLst>
              <a:path w="8930" h="160736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8929" y="53579"/>
                </a:lnTo>
                <a:lnTo>
                  <a:pt x="8929" y="71438"/>
                </a:lnTo>
                <a:lnTo>
                  <a:pt x="8929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0" y="142875"/>
                </a:lnTo>
                <a:lnTo>
                  <a:pt x="0" y="151805"/>
                </a:lnTo>
                <a:lnTo>
                  <a:pt x="0" y="160735"/>
                </a:lnTo>
                <a:lnTo>
                  <a:pt x="0" y="151805"/>
                </a:lnTo>
                <a:lnTo>
                  <a:pt x="8929" y="133946"/>
                </a:lnTo>
                <a:lnTo>
                  <a:pt x="8929" y="13394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8" name="Freeform 18497"/>
          <p:cNvSpPr/>
          <p:nvPr/>
        </p:nvSpPr>
        <p:spPr bwMode="auto">
          <a:xfrm>
            <a:off x="6991945" y="4018359"/>
            <a:ext cx="214314" cy="205384"/>
          </a:xfrm>
          <a:custGeom>
            <a:avLst/>
            <a:gdLst/>
            <a:ahLst/>
            <a:cxnLst/>
            <a:rect l="0" t="0" r="0" b="0"/>
            <a:pathLst>
              <a:path w="214314" h="205384">
                <a:moveTo>
                  <a:pt x="151805" y="0"/>
                </a:moveTo>
                <a:lnTo>
                  <a:pt x="151805" y="8930"/>
                </a:lnTo>
                <a:lnTo>
                  <a:pt x="142875" y="17859"/>
                </a:lnTo>
                <a:lnTo>
                  <a:pt x="133946" y="35719"/>
                </a:lnTo>
                <a:lnTo>
                  <a:pt x="116086" y="44648"/>
                </a:lnTo>
                <a:lnTo>
                  <a:pt x="98227" y="62508"/>
                </a:lnTo>
                <a:lnTo>
                  <a:pt x="71438" y="80367"/>
                </a:lnTo>
                <a:lnTo>
                  <a:pt x="44649" y="98227"/>
                </a:lnTo>
                <a:lnTo>
                  <a:pt x="17860" y="116086"/>
                </a:lnTo>
                <a:lnTo>
                  <a:pt x="8930" y="133945"/>
                </a:lnTo>
                <a:lnTo>
                  <a:pt x="0" y="151805"/>
                </a:lnTo>
                <a:lnTo>
                  <a:pt x="0" y="169664"/>
                </a:lnTo>
                <a:lnTo>
                  <a:pt x="17860" y="187523"/>
                </a:lnTo>
                <a:lnTo>
                  <a:pt x="44649" y="196453"/>
                </a:lnTo>
                <a:lnTo>
                  <a:pt x="89297" y="205383"/>
                </a:lnTo>
                <a:lnTo>
                  <a:pt x="133946" y="205383"/>
                </a:lnTo>
                <a:lnTo>
                  <a:pt x="178594" y="205383"/>
                </a:lnTo>
                <a:lnTo>
                  <a:pt x="214313" y="187523"/>
                </a:lnTo>
                <a:lnTo>
                  <a:pt x="214313" y="18752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99" name="Freeform 18498"/>
          <p:cNvSpPr/>
          <p:nvPr/>
        </p:nvSpPr>
        <p:spPr bwMode="auto">
          <a:xfrm>
            <a:off x="7125891" y="3812976"/>
            <a:ext cx="223243" cy="482204"/>
          </a:xfrm>
          <a:custGeom>
            <a:avLst/>
            <a:gdLst/>
            <a:ahLst/>
            <a:cxnLst/>
            <a:rect l="0" t="0" r="0" b="0"/>
            <a:pathLst>
              <a:path w="223243" h="482204">
                <a:moveTo>
                  <a:pt x="8929" y="35719"/>
                </a:moveTo>
                <a:lnTo>
                  <a:pt x="8929" y="3571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44648" y="17860"/>
                </a:lnTo>
                <a:lnTo>
                  <a:pt x="71437" y="17860"/>
                </a:lnTo>
                <a:lnTo>
                  <a:pt x="107156" y="8930"/>
                </a:lnTo>
                <a:lnTo>
                  <a:pt x="142875" y="0"/>
                </a:lnTo>
                <a:lnTo>
                  <a:pt x="169664" y="0"/>
                </a:lnTo>
                <a:lnTo>
                  <a:pt x="196453" y="8930"/>
                </a:lnTo>
                <a:lnTo>
                  <a:pt x="214312" y="8930"/>
                </a:lnTo>
                <a:lnTo>
                  <a:pt x="214312" y="17860"/>
                </a:lnTo>
                <a:lnTo>
                  <a:pt x="214312" y="44649"/>
                </a:lnTo>
                <a:lnTo>
                  <a:pt x="205382" y="71438"/>
                </a:lnTo>
                <a:lnTo>
                  <a:pt x="187523" y="98227"/>
                </a:lnTo>
                <a:lnTo>
                  <a:pt x="178593" y="125016"/>
                </a:lnTo>
                <a:lnTo>
                  <a:pt x="169664" y="151805"/>
                </a:lnTo>
                <a:lnTo>
                  <a:pt x="169664" y="178594"/>
                </a:lnTo>
                <a:lnTo>
                  <a:pt x="169664" y="205383"/>
                </a:lnTo>
                <a:lnTo>
                  <a:pt x="178593" y="232172"/>
                </a:lnTo>
                <a:lnTo>
                  <a:pt x="196453" y="258961"/>
                </a:lnTo>
                <a:lnTo>
                  <a:pt x="205382" y="285750"/>
                </a:lnTo>
                <a:lnTo>
                  <a:pt x="223242" y="312539"/>
                </a:lnTo>
                <a:lnTo>
                  <a:pt x="223242" y="339328"/>
                </a:lnTo>
                <a:lnTo>
                  <a:pt x="223242" y="366117"/>
                </a:lnTo>
                <a:lnTo>
                  <a:pt x="214312" y="383977"/>
                </a:lnTo>
                <a:lnTo>
                  <a:pt x="205382" y="410766"/>
                </a:lnTo>
                <a:lnTo>
                  <a:pt x="178593" y="428625"/>
                </a:lnTo>
                <a:lnTo>
                  <a:pt x="160734" y="446485"/>
                </a:lnTo>
                <a:lnTo>
                  <a:pt x="142875" y="455414"/>
                </a:lnTo>
                <a:lnTo>
                  <a:pt x="125015" y="473274"/>
                </a:lnTo>
                <a:lnTo>
                  <a:pt x="98226" y="473274"/>
                </a:lnTo>
                <a:lnTo>
                  <a:pt x="89297" y="482203"/>
                </a:lnTo>
                <a:lnTo>
                  <a:pt x="80367" y="473274"/>
                </a:lnTo>
                <a:lnTo>
                  <a:pt x="80367" y="47327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0" name="Freeform 18499"/>
          <p:cNvSpPr/>
          <p:nvPr/>
        </p:nvSpPr>
        <p:spPr bwMode="auto">
          <a:xfrm>
            <a:off x="7429500" y="3643312"/>
            <a:ext cx="214314" cy="884040"/>
          </a:xfrm>
          <a:custGeom>
            <a:avLst/>
            <a:gdLst/>
            <a:ahLst/>
            <a:cxnLst/>
            <a:rect l="0" t="0" r="0" b="0"/>
            <a:pathLst>
              <a:path w="214314" h="88404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53578" y="8930"/>
                </a:lnTo>
                <a:lnTo>
                  <a:pt x="89297" y="26789"/>
                </a:lnTo>
                <a:lnTo>
                  <a:pt x="133945" y="71438"/>
                </a:lnTo>
                <a:lnTo>
                  <a:pt x="169664" y="133945"/>
                </a:lnTo>
                <a:lnTo>
                  <a:pt x="196453" y="214313"/>
                </a:lnTo>
                <a:lnTo>
                  <a:pt x="214313" y="312539"/>
                </a:lnTo>
                <a:lnTo>
                  <a:pt x="214313" y="419695"/>
                </a:lnTo>
                <a:lnTo>
                  <a:pt x="205383" y="535781"/>
                </a:lnTo>
                <a:lnTo>
                  <a:pt x="169664" y="634008"/>
                </a:lnTo>
                <a:lnTo>
                  <a:pt x="125016" y="723305"/>
                </a:lnTo>
                <a:lnTo>
                  <a:pt x="80367" y="803672"/>
                </a:lnTo>
                <a:lnTo>
                  <a:pt x="35719" y="857250"/>
                </a:lnTo>
                <a:lnTo>
                  <a:pt x="0" y="884039"/>
                </a:lnTo>
                <a:lnTo>
                  <a:pt x="0" y="88403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1" name="Freeform 18500"/>
          <p:cNvSpPr/>
          <p:nvPr/>
        </p:nvSpPr>
        <p:spPr bwMode="auto">
          <a:xfrm>
            <a:off x="7822406" y="3893343"/>
            <a:ext cx="44650" cy="17861"/>
          </a:xfrm>
          <a:custGeom>
            <a:avLst/>
            <a:gdLst/>
            <a:ahLst/>
            <a:cxnLst/>
            <a:rect l="0" t="0" r="0" b="0"/>
            <a:pathLst>
              <a:path w="44650" h="1786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26789" y="8930"/>
                </a:lnTo>
                <a:lnTo>
                  <a:pt x="35719" y="8930"/>
                </a:lnTo>
                <a:lnTo>
                  <a:pt x="44649" y="17860"/>
                </a:lnTo>
                <a:lnTo>
                  <a:pt x="44649" y="17860"/>
                </a:lnTo>
                <a:lnTo>
                  <a:pt x="44649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2" name="Freeform 18501"/>
          <p:cNvSpPr/>
          <p:nvPr/>
        </p:nvSpPr>
        <p:spPr bwMode="auto">
          <a:xfrm>
            <a:off x="7697391" y="4313039"/>
            <a:ext cx="160735" cy="250032"/>
          </a:xfrm>
          <a:custGeom>
            <a:avLst/>
            <a:gdLst/>
            <a:ahLst/>
            <a:cxnLst/>
            <a:rect l="0" t="0" r="0" b="0"/>
            <a:pathLst>
              <a:path w="160735" h="250032">
                <a:moveTo>
                  <a:pt x="160734" y="0"/>
                </a:moveTo>
                <a:lnTo>
                  <a:pt x="160734" y="17859"/>
                </a:lnTo>
                <a:lnTo>
                  <a:pt x="142875" y="44648"/>
                </a:lnTo>
                <a:lnTo>
                  <a:pt x="133945" y="80367"/>
                </a:lnTo>
                <a:lnTo>
                  <a:pt x="107156" y="133945"/>
                </a:lnTo>
                <a:lnTo>
                  <a:pt x="80367" y="178593"/>
                </a:lnTo>
                <a:lnTo>
                  <a:pt x="44648" y="214312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3" name="Freeform 18502"/>
          <p:cNvSpPr/>
          <p:nvPr/>
        </p:nvSpPr>
        <p:spPr bwMode="auto">
          <a:xfrm>
            <a:off x="2821781" y="5464969"/>
            <a:ext cx="241103" cy="634008"/>
          </a:xfrm>
          <a:custGeom>
            <a:avLst/>
            <a:gdLst/>
            <a:ahLst/>
            <a:cxnLst/>
            <a:rect l="0" t="0" r="0" b="0"/>
            <a:pathLst>
              <a:path w="241103" h="634008">
                <a:moveTo>
                  <a:pt x="0" y="44648"/>
                </a:moveTo>
                <a:lnTo>
                  <a:pt x="0" y="35719"/>
                </a:lnTo>
                <a:lnTo>
                  <a:pt x="0" y="26789"/>
                </a:lnTo>
                <a:lnTo>
                  <a:pt x="0" y="8929"/>
                </a:lnTo>
                <a:lnTo>
                  <a:pt x="8930" y="0"/>
                </a:lnTo>
                <a:lnTo>
                  <a:pt x="8930" y="8929"/>
                </a:lnTo>
                <a:lnTo>
                  <a:pt x="26789" y="35719"/>
                </a:lnTo>
                <a:lnTo>
                  <a:pt x="44649" y="89297"/>
                </a:lnTo>
                <a:lnTo>
                  <a:pt x="53578" y="160733"/>
                </a:lnTo>
                <a:lnTo>
                  <a:pt x="71438" y="250030"/>
                </a:lnTo>
                <a:lnTo>
                  <a:pt x="71438" y="357186"/>
                </a:lnTo>
                <a:lnTo>
                  <a:pt x="71438" y="455413"/>
                </a:lnTo>
                <a:lnTo>
                  <a:pt x="53578" y="535780"/>
                </a:lnTo>
                <a:lnTo>
                  <a:pt x="44649" y="589358"/>
                </a:lnTo>
                <a:lnTo>
                  <a:pt x="26789" y="625077"/>
                </a:lnTo>
                <a:lnTo>
                  <a:pt x="17860" y="634007"/>
                </a:lnTo>
                <a:lnTo>
                  <a:pt x="8930" y="616147"/>
                </a:lnTo>
                <a:lnTo>
                  <a:pt x="8930" y="580429"/>
                </a:lnTo>
                <a:lnTo>
                  <a:pt x="0" y="517921"/>
                </a:lnTo>
                <a:lnTo>
                  <a:pt x="0" y="428624"/>
                </a:lnTo>
                <a:lnTo>
                  <a:pt x="8930" y="348257"/>
                </a:lnTo>
                <a:lnTo>
                  <a:pt x="17860" y="258960"/>
                </a:lnTo>
                <a:lnTo>
                  <a:pt x="35719" y="169663"/>
                </a:lnTo>
                <a:lnTo>
                  <a:pt x="71438" y="107156"/>
                </a:lnTo>
                <a:lnTo>
                  <a:pt x="107157" y="62508"/>
                </a:lnTo>
                <a:lnTo>
                  <a:pt x="151805" y="35719"/>
                </a:lnTo>
                <a:lnTo>
                  <a:pt x="196453" y="35719"/>
                </a:lnTo>
                <a:lnTo>
                  <a:pt x="232172" y="53578"/>
                </a:lnTo>
                <a:lnTo>
                  <a:pt x="241102" y="80367"/>
                </a:lnTo>
                <a:lnTo>
                  <a:pt x="223242" y="133944"/>
                </a:lnTo>
                <a:lnTo>
                  <a:pt x="196453" y="187522"/>
                </a:lnTo>
                <a:lnTo>
                  <a:pt x="151805" y="232171"/>
                </a:lnTo>
                <a:lnTo>
                  <a:pt x="116086" y="267890"/>
                </a:lnTo>
                <a:lnTo>
                  <a:pt x="80367" y="285749"/>
                </a:lnTo>
                <a:lnTo>
                  <a:pt x="53578" y="285749"/>
                </a:lnTo>
                <a:lnTo>
                  <a:pt x="35719" y="258960"/>
                </a:lnTo>
                <a:lnTo>
                  <a:pt x="35719" y="223241"/>
                </a:lnTo>
                <a:lnTo>
                  <a:pt x="44649" y="178593"/>
                </a:lnTo>
                <a:lnTo>
                  <a:pt x="44649" y="17859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4" name="Freeform 18503"/>
          <p:cNvSpPr/>
          <p:nvPr/>
        </p:nvSpPr>
        <p:spPr bwMode="auto">
          <a:xfrm>
            <a:off x="3134320" y="5420320"/>
            <a:ext cx="160736" cy="294680"/>
          </a:xfrm>
          <a:custGeom>
            <a:avLst/>
            <a:gdLst/>
            <a:ahLst/>
            <a:cxnLst/>
            <a:rect l="0" t="0" r="0" b="0"/>
            <a:pathLst>
              <a:path w="160736" h="294680">
                <a:moveTo>
                  <a:pt x="17860" y="26789"/>
                </a:moveTo>
                <a:lnTo>
                  <a:pt x="17860" y="26789"/>
                </a:lnTo>
                <a:lnTo>
                  <a:pt x="8930" y="35719"/>
                </a:lnTo>
                <a:lnTo>
                  <a:pt x="8930" y="53578"/>
                </a:lnTo>
                <a:lnTo>
                  <a:pt x="8930" y="80368"/>
                </a:lnTo>
                <a:lnTo>
                  <a:pt x="0" y="107157"/>
                </a:lnTo>
                <a:lnTo>
                  <a:pt x="8930" y="151805"/>
                </a:lnTo>
                <a:lnTo>
                  <a:pt x="8930" y="187523"/>
                </a:lnTo>
                <a:lnTo>
                  <a:pt x="8930" y="232171"/>
                </a:lnTo>
                <a:lnTo>
                  <a:pt x="8930" y="258960"/>
                </a:lnTo>
                <a:lnTo>
                  <a:pt x="8930" y="285750"/>
                </a:lnTo>
                <a:lnTo>
                  <a:pt x="8930" y="294679"/>
                </a:lnTo>
                <a:lnTo>
                  <a:pt x="8930" y="285750"/>
                </a:lnTo>
                <a:lnTo>
                  <a:pt x="8930" y="258960"/>
                </a:lnTo>
                <a:lnTo>
                  <a:pt x="26789" y="223242"/>
                </a:lnTo>
                <a:lnTo>
                  <a:pt x="35719" y="169664"/>
                </a:lnTo>
                <a:lnTo>
                  <a:pt x="53578" y="116086"/>
                </a:lnTo>
                <a:lnTo>
                  <a:pt x="71438" y="71438"/>
                </a:lnTo>
                <a:lnTo>
                  <a:pt x="98227" y="26789"/>
                </a:lnTo>
                <a:lnTo>
                  <a:pt x="116086" y="8930"/>
                </a:lnTo>
                <a:lnTo>
                  <a:pt x="133946" y="0"/>
                </a:lnTo>
                <a:lnTo>
                  <a:pt x="160735" y="0"/>
                </a:lnTo>
                <a:lnTo>
                  <a:pt x="16073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5" name="Freeform 18504"/>
          <p:cNvSpPr/>
          <p:nvPr/>
        </p:nvSpPr>
        <p:spPr bwMode="auto">
          <a:xfrm>
            <a:off x="3339703" y="5411391"/>
            <a:ext cx="53579" cy="241101"/>
          </a:xfrm>
          <a:custGeom>
            <a:avLst/>
            <a:gdLst/>
            <a:ahLst/>
            <a:cxnLst/>
            <a:rect l="0" t="0" r="0" b="0"/>
            <a:pathLst>
              <a:path w="53579" h="241101">
                <a:moveTo>
                  <a:pt x="44649" y="0"/>
                </a:moveTo>
                <a:lnTo>
                  <a:pt x="53578" y="0"/>
                </a:lnTo>
                <a:lnTo>
                  <a:pt x="53578" y="8929"/>
                </a:lnTo>
                <a:lnTo>
                  <a:pt x="53578" y="26789"/>
                </a:lnTo>
                <a:lnTo>
                  <a:pt x="53578" y="62507"/>
                </a:lnTo>
                <a:lnTo>
                  <a:pt x="53578" y="98226"/>
                </a:lnTo>
                <a:lnTo>
                  <a:pt x="53578" y="133945"/>
                </a:lnTo>
                <a:lnTo>
                  <a:pt x="44649" y="169663"/>
                </a:lnTo>
                <a:lnTo>
                  <a:pt x="35719" y="205382"/>
                </a:lnTo>
                <a:lnTo>
                  <a:pt x="26789" y="223241"/>
                </a:lnTo>
                <a:lnTo>
                  <a:pt x="17860" y="241100"/>
                </a:lnTo>
                <a:lnTo>
                  <a:pt x="8930" y="241100"/>
                </a:lnTo>
                <a:lnTo>
                  <a:pt x="0" y="232171"/>
                </a:lnTo>
                <a:lnTo>
                  <a:pt x="0" y="205382"/>
                </a:lnTo>
                <a:lnTo>
                  <a:pt x="0" y="169663"/>
                </a:lnTo>
                <a:lnTo>
                  <a:pt x="0" y="125015"/>
                </a:lnTo>
                <a:lnTo>
                  <a:pt x="0" y="12501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6" name="Freeform 18505"/>
          <p:cNvSpPr/>
          <p:nvPr/>
        </p:nvSpPr>
        <p:spPr bwMode="auto">
          <a:xfrm>
            <a:off x="3402211" y="5259586"/>
            <a:ext cx="1" cy="35720"/>
          </a:xfrm>
          <a:custGeom>
            <a:avLst/>
            <a:gdLst/>
            <a:ahLst/>
            <a:cxnLst/>
            <a:rect l="0" t="0" r="0" b="0"/>
            <a:pathLst>
              <a:path w="1" h="3572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7" name="Freeform 18506"/>
          <p:cNvSpPr/>
          <p:nvPr/>
        </p:nvSpPr>
        <p:spPr bwMode="auto">
          <a:xfrm>
            <a:off x="3437930" y="5161359"/>
            <a:ext cx="357188" cy="500063"/>
          </a:xfrm>
          <a:custGeom>
            <a:avLst/>
            <a:gdLst/>
            <a:ahLst/>
            <a:cxnLst/>
            <a:rect l="0" t="0" r="0" b="0"/>
            <a:pathLst>
              <a:path w="357188" h="500063">
                <a:moveTo>
                  <a:pt x="0" y="401836"/>
                </a:moveTo>
                <a:lnTo>
                  <a:pt x="0" y="401836"/>
                </a:lnTo>
                <a:lnTo>
                  <a:pt x="0" y="410766"/>
                </a:lnTo>
                <a:lnTo>
                  <a:pt x="8929" y="419695"/>
                </a:lnTo>
                <a:lnTo>
                  <a:pt x="8929" y="428625"/>
                </a:lnTo>
                <a:lnTo>
                  <a:pt x="8929" y="437554"/>
                </a:lnTo>
                <a:lnTo>
                  <a:pt x="8929" y="446484"/>
                </a:lnTo>
                <a:lnTo>
                  <a:pt x="8929" y="446484"/>
                </a:lnTo>
                <a:lnTo>
                  <a:pt x="8929" y="437554"/>
                </a:lnTo>
                <a:lnTo>
                  <a:pt x="8929" y="419695"/>
                </a:lnTo>
                <a:lnTo>
                  <a:pt x="8929" y="392907"/>
                </a:lnTo>
                <a:lnTo>
                  <a:pt x="17859" y="357188"/>
                </a:lnTo>
                <a:lnTo>
                  <a:pt x="26789" y="321469"/>
                </a:lnTo>
                <a:lnTo>
                  <a:pt x="44648" y="303610"/>
                </a:lnTo>
                <a:lnTo>
                  <a:pt x="62508" y="285750"/>
                </a:lnTo>
                <a:lnTo>
                  <a:pt x="80367" y="294680"/>
                </a:lnTo>
                <a:lnTo>
                  <a:pt x="98226" y="321469"/>
                </a:lnTo>
                <a:lnTo>
                  <a:pt x="125015" y="357188"/>
                </a:lnTo>
                <a:lnTo>
                  <a:pt x="142875" y="383977"/>
                </a:lnTo>
                <a:lnTo>
                  <a:pt x="160734" y="419695"/>
                </a:lnTo>
                <a:lnTo>
                  <a:pt x="169664" y="437554"/>
                </a:lnTo>
                <a:lnTo>
                  <a:pt x="178593" y="455414"/>
                </a:lnTo>
                <a:lnTo>
                  <a:pt x="178593" y="455414"/>
                </a:lnTo>
                <a:lnTo>
                  <a:pt x="178593" y="446484"/>
                </a:lnTo>
                <a:lnTo>
                  <a:pt x="178593" y="428625"/>
                </a:lnTo>
                <a:lnTo>
                  <a:pt x="178593" y="392907"/>
                </a:lnTo>
                <a:lnTo>
                  <a:pt x="178593" y="348258"/>
                </a:lnTo>
                <a:lnTo>
                  <a:pt x="178593" y="303610"/>
                </a:lnTo>
                <a:lnTo>
                  <a:pt x="178593" y="267891"/>
                </a:lnTo>
                <a:lnTo>
                  <a:pt x="187523" y="232172"/>
                </a:lnTo>
                <a:lnTo>
                  <a:pt x="196453" y="205383"/>
                </a:lnTo>
                <a:lnTo>
                  <a:pt x="196453" y="196454"/>
                </a:lnTo>
                <a:lnTo>
                  <a:pt x="205383" y="196454"/>
                </a:lnTo>
                <a:lnTo>
                  <a:pt x="205383" y="205383"/>
                </a:lnTo>
                <a:lnTo>
                  <a:pt x="205383" y="214313"/>
                </a:lnTo>
                <a:lnTo>
                  <a:pt x="205383" y="223243"/>
                </a:lnTo>
                <a:lnTo>
                  <a:pt x="205383" y="232172"/>
                </a:lnTo>
                <a:lnTo>
                  <a:pt x="196453" y="241102"/>
                </a:lnTo>
                <a:lnTo>
                  <a:pt x="196453" y="250032"/>
                </a:lnTo>
                <a:lnTo>
                  <a:pt x="196453" y="250032"/>
                </a:lnTo>
                <a:lnTo>
                  <a:pt x="187523" y="241102"/>
                </a:lnTo>
                <a:lnTo>
                  <a:pt x="187523" y="232172"/>
                </a:lnTo>
                <a:lnTo>
                  <a:pt x="187523" y="232172"/>
                </a:lnTo>
                <a:lnTo>
                  <a:pt x="187523" y="223243"/>
                </a:lnTo>
                <a:lnTo>
                  <a:pt x="196453" y="223243"/>
                </a:lnTo>
                <a:lnTo>
                  <a:pt x="196453" y="223243"/>
                </a:lnTo>
                <a:lnTo>
                  <a:pt x="196453" y="232172"/>
                </a:lnTo>
                <a:lnTo>
                  <a:pt x="196453" y="241102"/>
                </a:lnTo>
                <a:lnTo>
                  <a:pt x="196453" y="241102"/>
                </a:lnTo>
                <a:lnTo>
                  <a:pt x="196453" y="250032"/>
                </a:lnTo>
                <a:lnTo>
                  <a:pt x="187523" y="250032"/>
                </a:lnTo>
                <a:lnTo>
                  <a:pt x="187523" y="250032"/>
                </a:lnTo>
                <a:lnTo>
                  <a:pt x="178593" y="241102"/>
                </a:lnTo>
                <a:lnTo>
                  <a:pt x="178593" y="223243"/>
                </a:lnTo>
                <a:lnTo>
                  <a:pt x="178593" y="205383"/>
                </a:lnTo>
                <a:lnTo>
                  <a:pt x="178593" y="178594"/>
                </a:lnTo>
                <a:lnTo>
                  <a:pt x="187523" y="151805"/>
                </a:lnTo>
                <a:lnTo>
                  <a:pt x="187523" y="116086"/>
                </a:lnTo>
                <a:lnTo>
                  <a:pt x="196453" y="89297"/>
                </a:lnTo>
                <a:lnTo>
                  <a:pt x="205383" y="71438"/>
                </a:lnTo>
                <a:lnTo>
                  <a:pt x="214312" y="53579"/>
                </a:lnTo>
                <a:lnTo>
                  <a:pt x="223242" y="44649"/>
                </a:lnTo>
                <a:lnTo>
                  <a:pt x="223242" y="44649"/>
                </a:lnTo>
                <a:lnTo>
                  <a:pt x="223242" y="44649"/>
                </a:lnTo>
                <a:lnTo>
                  <a:pt x="214312" y="62508"/>
                </a:lnTo>
                <a:lnTo>
                  <a:pt x="214312" y="80368"/>
                </a:lnTo>
                <a:lnTo>
                  <a:pt x="205383" y="116086"/>
                </a:lnTo>
                <a:lnTo>
                  <a:pt x="196453" y="151805"/>
                </a:lnTo>
                <a:lnTo>
                  <a:pt x="196453" y="205383"/>
                </a:lnTo>
                <a:lnTo>
                  <a:pt x="196453" y="250032"/>
                </a:lnTo>
                <a:lnTo>
                  <a:pt x="205383" y="294680"/>
                </a:lnTo>
                <a:lnTo>
                  <a:pt x="205383" y="330399"/>
                </a:lnTo>
                <a:lnTo>
                  <a:pt x="223242" y="357188"/>
                </a:lnTo>
                <a:lnTo>
                  <a:pt x="232172" y="366118"/>
                </a:lnTo>
                <a:lnTo>
                  <a:pt x="241101" y="375047"/>
                </a:lnTo>
                <a:lnTo>
                  <a:pt x="250031" y="366118"/>
                </a:lnTo>
                <a:lnTo>
                  <a:pt x="258961" y="348258"/>
                </a:lnTo>
                <a:lnTo>
                  <a:pt x="267890" y="321469"/>
                </a:lnTo>
                <a:lnTo>
                  <a:pt x="276820" y="294680"/>
                </a:lnTo>
                <a:lnTo>
                  <a:pt x="276820" y="267891"/>
                </a:lnTo>
                <a:lnTo>
                  <a:pt x="276820" y="232172"/>
                </a:lnTo>
                <a:lnTo>
                  <a:pt x="276820" y="196454"/>
                </a:lnTo>
                <a:lnTo>
                  <a:pt x="276820" y="151805"/>
                </a:lnTo>
                <a:lnTo>
                  <a:pt x="267890" y="107157"/>
                </a:lnTo>
                <a:lnTo>
                  <a:pt x="267890" y="71438"/>
                </a:lnTo>
                <a:lnTo>
                  <a:pt x="267890" y="35719"/>
                </a:lnTo>
                <a:lnTo>
                  <a:pt x="267890" y="17860"/>
                </a:lnTo>
                <a:lnTo>
                  <a:pt x="267890" y="0"/>
                </a:lnTo>
                <a:lnTo>
                  <a:pt x="267890" y="0"/>
                </a:lnTo>
                <a:lnTo>
                  <a:pt x="276820" y="17860"/>
                </a:lnTo>
                <a:lnTo>
                  <a:pt x="285750" y="35719"/>
                </a:lnTo>
                <a:lnTo>
                  <a:pt x="294679" y="89297"/>
                </a:lnTo>
                <a:lnTo>
                  <a:pt x="294679" y="142875"/>
                </a:lnTo>
                <a:lnTo>
                  <a:pt x="303609" y="214313"/>
                </a:lnTo>
                <a:lnTo>
                  <a:pt x="312539" y="285750"/>
                </a:lnTo>
                <a:lnTo>
                  <a:pt x="321468" y="348258"/>
                </a:lnTo>
                <a:lnTo>
                  <a:pt x="330398" y="392907"/>
                </a:lnTo>
                <a:lnTo>
                  <a:pt x="339328" y="437554"/>
                </a:lnTo>
                <a:lnTo>
                  <a:pt x="348258" y="464343"/>
                </a:lnTo>
                <a:lnTo>
                  <a:pt x="357187" y="482203"/>
                </a:lnTo>
                <a:lnTo>
                  <a:pt x="357187" y="500062"/>
                </a:lnTo>
                <a:lnTo>
                  <a:pt x="357187" y="500062"/>
                </a:lnTo>
                <a:lnTo>
                  <a:pt x="357187" y="500062"/>
                </a:lnTo>
                <a:lnTo>
                  <a:pt x="357187" y="491132"/>
                </a:lnTo>
                <a:lnTo>
                  <a:pt x="357187" y="473273"/>
                </a:lnTo>
                <a:lnTo>
                  <a:pt x="357187" y="455414"/>
                </a:lnTo>
                <a:lnTo>
                  <a:pt x="348258" y="428625"/>
                </a:lnTo>
                <a:lnTo>
                  <a:pt x="339328" y="392907"/>
                </a:lnTo>
                <a:lnTo>
                  <a:pt x="321468" y="366118"/>
                </a:lnTo>
                <a:lnTo>
                  <a:pt x="303609" y="339329"/>
                </a:lnTo>
                <a:lnTo>
                  <a:pt x="285750" y="321469"/>
                </a:lnTo>
                <a:lnTo>
                  <a:pt x="276820" y="312539"/>
                </a:lnTo>
                <a:lnTo>
                  <a:pt x="276820" y="321469"/>
                </a:lnTo>
                <a:lnTo>
                  <a:pt x="285750" y="330399"/>
                </a:lnTo>
                <a:lnTo>
                  <a:pt x="303609" y="339329"/>
                </a:lnTo>
                <a:lnTo>
                  <a:pt x="321468" y="348258"/>
                </a:lnTo>
                <a:lnTo>
                  <a:pt x="339328" y="348258"/>
                </a:lnTo>
                <a:lnTo>
                  <a:pt x="357187" y="339329"/>
                </a:lnTo>
                <a:lnTo>
                  <a:pt x="357187" y="3393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8" name="Freeform 18507"/>
          <p:cNvSpPr/>
          <p:nvPr/>
        </p:nvSpPr>
        <p:spPr bwMode="auto">
          <a:xfrm>
            <a:off x="3366492" y="5250656"/>
            <a:ext cx="375048" cy="107158"/>
          </a:xfrm>
          <a:custGeom>
            <a:avLst/>
            <a:gdLst/>
            <a:ahLst/>
            <a:cxnLst/>
            <a:rect l="0" t="0" r="0" b="0"/>
            <a:pathLst>
              <a:path w="375048" h="107158">
                <a:moveTo>
                  <a:pt x="0" y="107157"/>
                </a:moveTo>
                <a:lnTo>
                  <a:pt x="8930" y="107157"/>
                </a:lnTo>
                <a:lnTo>
                  <a:pt x="26789" y="98227"/>
                </a:lnTo>
                <a:lnTo>
                  <a:pt x="53578" y="80367"/>
                </a:lnTo>
                <a:lnTo>
                  <a:pt x="98227" y="62508"/>
                </a:lnTo>
                <a:lnTo>
                  <a:pt x="160735" y="44649"/>
                </a:lnTo>
                <a:lnTo>
                  <a:pt x="214313" y="26789"/>
                </a:lnTo>
                <a:lnTo>
                  <a:pt x="276821" y="8930"/>
                </a:lnTo>
                <a:lnTo>
                  <a:pt x="330399" y="0"/>
                </a:lnTo>
                <a:lnTo>
                  <a:pt x="375047" y="0"/>
                </a:lnTo>
                <a:lnTo>
                  <a:pt x="37504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09" name="Freeform 18508"/>
          <p:cNvSpPr/>
          <p:nvPr/>
        </p:nvSpPr>
        <p:spPr bwMode="auto">
          <a:xfrm>
            <a:off x="4009430" y="5098852"/>
            <a:ext cx="232173" cy="482203"/>
          </a:xfrm>
          <a:custGeom>
            <a:avLst/>
            <a:gdLst/>
            <a:ahLst/>
            <a:cxnLst/>
            <a:rect l="0" t="0" r="0" b="0"/>
            <a:pathLst>
              <a:path w="232173" h="482203">
                <a:moveTo>
                  <a:pt x="44648" y="0"/>
                </a:moveTo>
                <a:lnTo>
                  <a:pt x="35718" y="8929"/>
                </a:lnTo>
                <a:lnTo>
                  <a:pt x="35718" y="17859"/>
                </a:lnTo>
                <a:lnTo>
                  <a:pt x="35718" y="44648"/>
                </a:lnTo>
                <a:lnTo>
                  <a:pt x="35718" y="80367"/>
                </a:lnTo>
                <a:lnTo>
                  <a:pt x="26789" y="142875"/>
                </a:lnTo>
                <a:lnTo>
                  <a:pt x="17859" y="214312"/>
                </a:lnTo>
                <a:lnTo>
                  <a:pt x="0" y="285750"/>
                </a:lnTo>
                <a:lnTo>
                  <a:pt x="0" y="357187"/>
                </a:lnTo>
                <a:lnTo>
                  <a:pt x="8929" y="410765"/>
                </a:lnTo>
                <a:lnTo>
                  <a:pt x="35718" y="446484"/>
                </a:lnTo>
                <a:lnTo>
                  <a:pt x="62508" y="473273"/>
                </a:lnTo>
                <a:lnTo>
                  <a:pt x="107156" y="482202"/>
                </a:lnTo>
                <a:lnTo>
                  <a:pt x="151804" y="482202"/>
                </a:lnTo>
                <a:lnTo>
                  <a:pt x="187523" y="464343"/>
                </a:lnTo>
                <a:lnTo>
                  <a:pt x="232172" y="446484"/>
                </a:lnTo>
                <a:lnTo>
                  <a:pt x="232172" y="44648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0" name="Freeform 18509"/>
          <p:cNvSpPr/>
          <p:nvPr/>
        </p:nvSpPr>
        <p:spPr bwMode="auto">
          <a:xfrm>
            <a:off x="4286250" y="5125641"/>
            <a:ext cx="1" cy="133946"/>
          </a:xfrm>
          <a:custGeom>
            <a:avLst/>
            <a:gdLst/>
            <a:ahLst/>
            <a:cxnLst/>
            <a:rect l="0" t="0" r="0" b="0"/>
            <a:pathLst>
              <a:path w="1" h="133946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62507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5"/>
                </a:lnTo>
                <a:lnTo>
                  <a:pt x="0" y="133945"/>
                </a:lnTo>
                <a:lnTo>
                  <a:pt x="0" y="133945"/>
                </a:lnTo>
                <a:lnTo>
                  <a:pt x="0" y="125015"/>
                </a:lnTo>
                <a:lnTo>
                  <a:pt x="0" y="116086"/>
                </a:lnTo>
                <a:lnTo>
                  <a:pt x="0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1" name="Freeform 18510"/>
          <p:cNvSpPr/>
          <p:nvPr/>
        </p:nvSpPr>
        <p:spPr bwMode="auto">
          <a:xfrm>
            <a:off x="4375547" y="5098852"/>
            <a:ext cx="17860" cy="98227"/>
          </a:xfrm>
          <a:custGeom>
            <a:avLst/>
            <a:gdLst/>
            <a:ahLst/>
            <a:cxnLst/>
            <a:rect l="0" t="0" r="0" b="0"/>
            <a:pathLst>
              <a:path w="17860" h="98227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17859" y="53578"/>
                </a:lnTo>
                <a:lnTo>
                  <a:pt x="17859" y="71437"/>
                </a:lnTo>
                <a:lnTo>
                  <a:pt x="17859" y="89296"/>
                </a:lnTo>
                <a:lnTo>
                  <a:pt x="8930" y="98226"/>
                </a:lnTo>
                <a:lnTo>
                  <a:pt x="8930" y="9822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2" name="Freeform 18511"/>
          <p:cNvSpPr/>
          <p:nvPr/>
        </p:nvSpPr>
        <p:spPr bwMode="auto">
          <a:xfrm>
            <a:off x="4482703" y="5063133"/>
            <a:ext cx="223243" cy="321470"/>
          </a:xfrm>
          <a:custGeom>
            <a:avLst/>
            <a:gdLst/>
            <a:ahLst/>
            <a:cxnLst/>
            <a:rect l="0" t="0" r="0" b="0"/>
            <a:pathLst>
              <a:path w="223243" h="321470">
                <a:moveTo>
                  <a:pt x="35719" y="71437"/>
                </a:moveTo>
                <a:lnTo>
                  <a:pt x="26789" y="71437"/>
                </a:lnTo>
                <a:lnTo>
                  <a:pt x="17860" y="71437"/>
                </a:lnTo>
                <a:lnTo>
                  <a:pt x="8930" y="80367"/>
                </a:lnTo>
                <a:lnTo>
                  <a:pt x="0" y="89297"/>
                </a:lnTo>
                <a:lnTo>
                  <a:pt x="0" y="98226"/>
                </a:lnTo>
                <a:lnTo>
                  <a:pt x="0" y="116086"/>
                </a:lnTo>
                <a:lnTo>
                  <a:pt x="0" y="133945"/>
                </a:lnTo>
                <a:lnTo>
                  <a:pt x="8930" y="142875"/>
                </a:lnTo>
                <a:lnTo>
                  <a:pt x="26789" y="151805"/>
                </a:lnTo>
                <a:lnTo>
                  <a:pt x="44649" y="151805"/>
                </a:lnTo>
                <a:lnTo>
                  <a:pt x="53578" y="142875"/>
                </a:lnTo>
                <a:lnTo>
                  <a:pt x="71438" y="142875"/>
                </a:lnTo>
                <a:lnTo>
                  <a:pt x="80367" y="133945"/>
                </a:lnTo>
                <a:lnTo>
                  <a:pt x="89297" y="116086"/>
                </a:lnTo>
                <a:lnTo>
                  <a:pt x="98227" y="107156"/>
                </a:lnTo>
                <a:lnTo>
                  <a:pt x="98227" y="89297"/>
                </a:lnTo>
                <a:lnTo>
                  <a:pt x="98227" y="71437"/>
                </a:lnTo>
                <a:lnTo>
                  <a:pt x="107156" y="53578"/>
                </a:lnTo>
                <a:lnTo>
                  <a:pt x="116086" y="26789"/>
                </a:lnTo>
                <a:lnTo>
                  <a:pt x="133945" y="8930"/>
                </a:lnTo>
                <a:lnTo>
                  <a:pt x="160735" y="0"/>
                </a:lnTo>
                <a:lnTo>
                  <a:pt x="178594" y="0"/>
                </a:lnTo>
                <a:lnTo>
                  <a:pt x="205383" y="17859"/>
                </a:lnTo>
                <a:lnTo>
                  <a:pt x="223242" y="35719"/>
                </a:lnTo>
                <a:lnTo>
                  <a:pt x="223242" y="71437"/>
                </a:lnTo>
                <a:lnTo>
                  <a:pt x="223242" y="107156"/>
                </a:lnTo>
                <a:lnTo>
                  <a:pt x="214313" y="142875"/>
                </a:lnTo>
                <a:lnTo>
                  <a:pt x="205383" y="178594"/>
                </a:lnTo>
                <a:lnTo>
                  <a:pt x="178594" y="214312"/>
                </a:lnTo>
                <a:lnTo>
                  <a:pt x="160735" y="250031"/>
                </a:lnTo>
                <a:lnTo>
                  <a:pt x="142875" y="276820"/>
                </a:lnTo>
                <a:lnTo>
                  <a:pt x="133945" y="294680"/>
                </a:lnTo>
                <a:lnTo>
                  <a:pt x="133945" y="312539"/>
                </a:lnTo>
                <a:lnTo>
                  <a:pt x="133945" y="321469"/>
                </a:lnTo>
                <a:lnTo>
                  <a:pt x="142875" y="321469"/>
                </a:lnTo>
                <a:lnTo>
                  <a:pt x="151805" y="321469"/>
                </a:lnTo>
                <a:lnTo>
                  <a:pt x="178594" y="312539"/>
                </a:lnTo>
                <a:lnTo>
                  <a:pt x="196453" y="294680"/>
                </a:lnTo>
                <a:lnTo>
                  <a:pt x="214313" y="285750"/>
                </a:lnTo>
                <a:lnTo>
                  <a:pt x="214313" y="28575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3" name="Freeform 18512"/>
          <p:cNvSpPr/>
          <p:nvPr/>
        </p:nvSpPr>
        <p:spPr bwMode="auto">
          <a:xfrm>
            <a:off x="4723805" y="5241727"/>
            <a:ext cx="89298" cy="142876"/>
          </a:xfrm>
          <a:custGeom>
            <a:avLst/>
            <a:gdLst/>
            <a:ahLst/>
            <a:cxnLst/>
            <a:rect l="0" t="0" r="0" b="0"/>
            <a:pathLst>
              <a:path w="89298" h="142876">
                <a:moveTo>
                  <a:pt x="35718" y="8929"/>
                </a:moveTo>
                <a:lnTo>
                  <a:pt x="35718" y="17859"/>
                </a:lnTo>
                <a:lnTo>
                  <a:pt x="26789" y="26789"/>
                </a:lnTo>
                <a:lnTo>
                  <a:pt x="17859" y="53578"/>
                </a:lnTo>
                <a:lnTo>
                  <a:pt x="8929" y="80367"/>
                </a:lnTo>
                <a:lnTo>
                  <a:pt x="0" y="107156"/>
                </a:lnTo>
                <a:lnTo>
                  <a:pt x="0" y="125015"/>
                </a:lnTo>
                <a:lnTo>
                  <a:pt x="8929" y="133945"/>
                </a:lnTo>
                <a:lnTo>
                  <a:pt x="26789" y="142875"/>
                </a:lnTo>
                <a:lnTo>
                  <a:pt x="35718" y="142875"/>
                </a:lnTo>
                <a:lnTo>
                  <a:pt x="53578" y="133945"/>
                </a:lnTo>
                <a:lnTo>
                  <a:pt x="71437" y="116086"/>
                </a:lnTo>
                <a:lnTo>
                  <a:pt x="80367" y="89296"/>
                </a:lnTo>
                <a:lnTo>
                  <a:pt x="89297" y="62507"/>
                </a:lnTo>
                <a:lnTo>
                  <a:pt x="89297" y="26789"/>
                </a:lnTo>
                <a:lnTo>
                  <a:pt x="80367" y="8929"/>
                </a:lnTo>
                <a:lnTo>
                  <a:pt x="62508" y="0"/>
                </a:lnTo>
                <a:lnTo>
                  <a:pt x="53578" y="0"/>
                </a:lnTo>
                <a:lnTo>
                  <a:pt x="35718" y="0"/>
                </a:lnTo>
                <a:lnTo>
                  <a:pt x="26789" y="17859"/>
                </a:lnTo>
                <a:lnTo>
                  <a:pt x="17859" y="26789"/>
                </a:lnTo>
                <a:lnTo>
                  <a:pt x="17859" y="35718"/>
                </a:lnTo>
                <a:lnTo>
                  <a:pt x="17859" y="3571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4" name="Freeform 18513"/>
          <p:cNvSpPr/>
          <p:nvPr/>
        </p:nvSpPr>
        <p:spPr bwMode="auto">
          <a:xfrm>
            <a:off x="4857750" y="5161359"/>
            <a:ext cx="160735" cy="348259"/>
          </a:xfrm>
          <a:custGeom>
            <a:avLst/>
            <a:gdLst/>
            <a:ahLst/>
            <a:cxnLst/>
            <a:rect l="0" t="0" r="0" b="0"/>
            <a:pathLst>
              <a:path w="160735" h="348259">
                <a:moveTo>
                  <a:pt x="0" y="8930"/>
                </a:moveTo>
                <a:lnTo>
                  <a:pt x="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8930" y="62508"/>
                </a:lnTo>
                <a:lnTo>
                  <a:pt x="26789" y="89297"/>
                </a:lnTo>
                <a:lnTo>
                  <a:pt x="35719" y="125016"/>
                </a:lnTo>
                <a:lnTo>
                  <a:pt x="35719" y="169664"/>
                </a:lnTo>
                <a:lnTo>
                  <a:pt x="44648" y="214313"/>
                </a:lnTo>
                <a:lnTo>
                  <a:pt x="44648" y="250032"/>
                </a:lnTo>
                <a:lnTo>
                  <a:pt x="44648" y="285750"/>
                </a:lnTo>
                <a:lnTo>
                  <a:pt x="44648" y="321469"/>
                </a:lnTo>
                <a:lnTo>
                  <a:pt x="44648" y="339329"/>
                </a:lnTo>
                <a:lnTo>
                  <a:pt x="44648" y="348258"/>
                </a:lnTo>
                <a:lnTo>
                  <a:pt x="35719" y="348258"/>
                </a:lnTo>
                <a:lnTo>
                  <a:pt x="35719" y="330399"/>
                </a:lnTo>
                <a:lnTo>
                  <a:pt x="26789" y="312539"/>
                </a:lnTo>
                <a:lnTo>
                  <a:pt x="17859" y="267891"/>
                </a:lnTo>
                <a:lnTo>
                  <a:pt x="8930" y="223243"/>
                </a:lnTo>
                <a:lnTo>
                  <a:pt x="0" y="169664"/>
                </a:lnTo>
                <a:lnTo>
                  <a:pt x="0" y="116086"/>
                </a:lnTo>
                <a:lnTo>
                  <a:pt x="0" y="71438"/>
                </a:lnTo>
                <a:lnTo>
                  <a:pt x="17859" y="35719"/>
                </a:lnTo>
                <a:lnTo>
                  <a:pt x="35719" y="8930"/>
                </a:lnTo>
                <a:lnTo>
                  <a:pt x="71438" y="0"/>
                </a:lnTo>
                <a:lnTo>
                  <a:pt x="98227" y="0"/>
                </a:lnTo>
                <a:lnTo>
                  <a:pt x="125016" y="0"/>
                </a:lnTo>
                <a:lnTo>
                  <a:pt x="151805" y="17860"/>
                </a:lnTo>
                <a:lnTo>
                  <a:pt x="160734" y="35719"/>
                </a:lnTo>
                <a:lnTo>
                  <a:pt x="160734" y="53579"/>
                </a:lnTo>
                <a:lnTo>
                  <a:pt x="142875" y="80368"/>
                </a:lnTo>
                <a:lnTo>
                  <a:pt x="125016" y="107157"/>
                </a:lnTo>
                <a:lnTo>
                  <a:pt x="98227" y="133946"/>
                </a:lnTo>
                <a:lnTo>
                  <a:pt x="80367" y="142875"/>
                </a:lnTo>
                <a:lnTo>
                  <a:pt x="62508" y="142875"/>
                </a:lnTo>
                <a:lnTo>
                  <a:pt x="53578" y="133946"/>
                </a:lnTo>
                <a:lnTo>
                  <a:pt x="53578" y="13394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5" name="Freeform 18514"/>
          <p:cNvSpPr/>
          <p:nvPr/>
        </p:nvSpPr>
        <p:spPr bwMode="auto">
          <a:xfrm>
            <a:off x="5018484" y="4991695"/>
            <a:ext cx="241103" cy="241103"/>
          </a:xfrm>
          <a:custGeom>
            <a:avLst/>
            <a:gdLst/>
            <a:ahLst/>
            <a:cxnLst/>
            <a:rect l="0" t="0" r="0" b="0"/>
            <a:pathLst>
              <a:path w="241103" h="241103">
                <a:moveTo>
                  <a:pt x="0" y="8930"/>
                </a:move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  <a:lnTo>
                  <a:pt x="26789" y="0"/>
                </a:lnTo>
                <a:lnTo>
                  <a:pt x="44649" y="8930"/>
                </a:lnTo>
                <a:lnTo>
                  <a:pt x="62508" y="26789"/>
                </a:lnTo>
                <a:lnTo>
                  <a:pt x="89297" y="44649"/>
                </a:lnTo>
                <a:lnTo>
                  <a:pt x="116086" y="80368"/>
                </a:lnTo>
                <a:lnTo>
                  <a:pt x="142875" y="116086"/>
                </a:lnTo>
                <a:lnTo>
                  <a:pt x="169664" y="151805"/>
                </a:lnTo>
                <a:lnTo>
                  <a:pt x="187524" y="187524"/>
                </a:lnTo>
                <a:lnTo>
                  <a:pt x="205383" y="214313"/>
                </a:lnTo>
                <a:lnTo>
                  <a:pt x="214313" y="232172"/>
                </a:lnTo>
                <a:lnTo>
                  <a:pt x="223243" y="241102"/>
                </a:lnTo>
                <a:lnTo>
                  <a:pt x="232172" y="241102"/>
                </a:lnTo>
                <a:lnTo>
                  <a:pt x="241102" y="232172"/>
                </a:lnTo>
                <a:lnTo>
                  <a:pt x="241102" y="214313"/>
                </a:lnTo>
                <a:lnTo>
                  <a:pt x="241102" y="21431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6" name="Freeform 18515"/>
          <p:cNvSpPr/>
          <p:nvPr/>
        </p:nvSpPr>
        <p:spPr bwMode="auto">
          <a:xfrm>
            <a:off x="5286375" y="5027414"/>
            <a:ext cx="196454" cy="205384"/>
          </a:xfrm>
          <a:custGeom>
            <a:avLst/>
            <a:gdLst/>
            <a:ahLst/>
            <a:cxnLst/>
            <a:rect l="0" t="0" r="0" b="0"/>
            <a:pathLst>
              <a:path w="196454" h="205384">
                <a:moveTo>
                  <a:pt x="26789" y="26789"/>
                </a:moveTo>
                <a:lnTo>
                  <a:pt x="26789" y="26789"/>
                </a:lnTo>
                <a:lnTo>
                  <a:pt x="26789" y="35719"/>
                </a:lnTo>
                <a:lnTo>
                  <a:pt x="26789" y="62508"/>
                </a:lnTo>
                <a:lnTo>
                  <a:pt x="35719" y="89297"/>
                </a:lnTo>
                <a:lnTo>
                  <a:pt x="35719" y="107156"/>
                </a:lnTo>
                <a:lnTo>
                  <a:pt x="35719" y="133945"/>
                </a:lnTo>
                <a:lnTo>
                  <a:pt x="26789" y="160734"/>
                </a:lnTo>
                <a:lnTo>
                  <a:pt x="17859" y="178594"/>
                </a:lnTo>
                <a:lnTo>
                  <a:pt x="8930" y="196453"/>
                </a:lnTo>
                <a:lnTo>
                  <a:pt x="8930" y="205383"/>
                </a:lnTo>
                <a:lnTo>
                  <a:pt x="0" y="205383"/>
                </a:lnTo>
                <a:lnTo>
                  <a:pt x="0" y="196453"/>
                </a:lnTo>
                <a:lnTo>
                  <a:pt x="8930" y="178594"/>
                </a:lnTo>
                <a:lnTo>
                  <a:pt x="17859" y="151805"/>
                </a:lnTo>
                <a:lnTo>
                  <a:pt x="26789" y="116086"/>
                </a:lnTo>
                <a:lnTo>
                  <a:pt x="35719" y="80367"/>
                </a:lnTo>
                <a:lnTo>
                  <a:pt x="53578" y="44649"/>
                </a:lnTo>
                <a:lnTo>
                  <a:pt x="71438" y="17859"/>
                </a:lnTo>
                <a:lnTo>
                  <a:pt x="89297" y="0"/>
                </a:lnTo>
                <a:lnTo>
                  <a:pt x="116086" y="0"/>
                </a:lnTo>
                <a:lnTo>
                  <a:pt x="133945" y="17859"/>
                </a:lnTo>
                <a:lnTo>
                  <a:pt x="151805" y="35719"/>
                </a:lnTo>
                <a:lnTo>
                  <a:pt x="160734" y="71438"/>
                </a:lnTo>
                <a:lnTo>
                  <a:pt x="169664" y="98227"/>
                </a:lnTo>
                <a:lnTo>
                  <a:pt x="169664" y="133945"/>
                </a:lnTo>
                <a:lnTo>
                  <a:pt x="169664" y="151805"/>
                </a:lnTo>
                <a:lnTo>
                  <a:pt x="169664" y="169664"/>
                </a:lnTo>
                <a:lnTo>
                  <a:pt x="169664" y="169664"/>
                </a:lnTo>
                <a:lnTo>
                  <a:pt x="178594" y="169664"/>
                </a:lnTo>
                <a:lnTo>
                  <a:pt x="178594" y="151805"/>
                </a:lnTo>
                <a:lnTo>
                  <a:pt x="196453" y="125016"/>
                </a:lnTo>
                <a:lnTo>
                  <a:pt x="196453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7" name="Freeform 18516"/>
          <p:cNvSpPr/>
          <p:nvPr/>
        </p:nvSpPr>
        <p:spPr bwMode="auto">
          <a:xfrm>
            <a:off x="5500688" y="4813101"/>
            <a:ext cx="35719" cy="160736"/>
          </a:xfrm>
          <a:custGeom>
            <a:avLst/>
            <a:gdLst/>
            <a:ahLst/>
            <a:cxnLst/>
            <a:rect l="0" t="0" r="0" b="0"/>
            <a:pathLst>
              <a:path w="35719" h="160736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8929" y="35719"/>
                </a:lnTo>
                <a:lnTo>
                  <a:pt x="8929" y="53578"/>
                </a:lnTo>
                <a:lnTo>
                  <a:pt x="17859" y="80368"/>
                </a:lnTo>
                <a:lnTo>
                  <a:pt x="17859" y="107157"/>
                </a:lnTo>
                <a:lnTo>
                  <a:pt x="17859" y="125016"/>
                </a:lnTo>
                <a:lnTo>
                  <a:pt x="17859" y="142876"/>
                </a:lnTo>
                <a:lnTo>
                  <a:pt x="17859" y="151805"/>
                </a:lnTo>
                <a:lnTo>
                  <a:pt x="17859" y="160735"/>
                </a:lnTo>
                <a:lnTo>
                  <a:pt x="17859" y="151805"/>
                </a:lnTo>
                <a:lnTo>
                  <a:pt x="26789" y="142876"/>
                </a:lnTo>
                <a:lnTo>
                  <a:pt x="35718" y="116087"/>
                </a:lnTo>
                <a:lnTo>
                  <a:pt x="35718" y="11608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8" name="Freeform 18517"/>
          <p:cNvSpPr/>
          <p:nvPr/>
        </p:nvSpPr>
        <p:spPr bwMode="auto">
          <a:xfrm>
            <a:off x="5598914" y="4813101"/>
            <a:ext cx="17860" cy="98228"/>
          </a:xfrm>
          <a:custGeom>
            <a:avLst/>
            <a:gdLst/>
            <a:ahLst/>
            <a:cxnLst/>
            <a:rect l="0" t="0" r="0" b="0"/>
            <a:pathLst>
              <a:path w="17860" h="98228">
                <a:moveTo>
                  <a:pt x="17859" y="0"/>
                </a:moveTo>
                <a:lnTo>
                  <a:pt x="17859" y="8930"/>
                </a:lnTo>
                <a:lnTo>
                  <a:pt x="8930" y="26789"/>
                </a:lnTo>
                <a:lnTo>
                  <a:pt x="8930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0368"/>
                </a:lnTo>
                <a:lnTo>
                  <a:pt x="0" y="89297"/>
                </a:lnTo>
                <a:lnTo>
                  <a:pt x="0" y="98227"/>
                </a:lnTo>
                <a:lnTo>
                  <a:pt x="8930" y="98227"/>
                </a:lnTo>
                <a:lnTo>
                  <a:pt x="8930" y="9822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19" name="Freeform 18518"/>
          <p:cNvSpPr/>
          <p:nvPr/>
        </p:nvSpPr>
        <p:spPr bwMode="auto">
          <a:xfrm>
            <a:off x="5581055" y="5036344"/>
            <a:ext cx="125016" cy="232173"/>
          </a:xfrm>
          <a:custGeom>
            <a:avLst/>
            <a:gdLst/>
            <a:ahLst/>
            <a:cxnLst/>
            <a:rect l="0" t="0" r="0" b="0"/>
            <a:pathLst>
              <a:path w="125016" h="232173">
                <a:moveTo>
                  <a:pt x="125015" y="0"/>
                </a:moveTo>
                <a:lnTo>
                  <a:pt x="116086" y="8929"/>
                </a:lnTo>
                <a:lnTo>
                  <a:pt x="125015" y="26789"/>
                </a:lnTo>
                <a:lnTo>
                  <a:pt x="116086" y="44648"/>
                </a:lnTo>
                <a:lnTo>
                  <a:pt x="116086" y="80367"/>
                </a:lnTo>
                <a:lnTo>
                  <a:pt x="107156" y="116086"/>
                </a:lnTo>
                <a:lnTo>
                  <a:pt x="80367" y="151804"/>
                </a:lnTo>
                <a:lnTo>
                  <a:pt x="53578" y="187523"/>
                </a:lnTo>
                <a:lnTo>
                  <a:pt x="26789" y="214312"/>
                </a:lnTo>
                <a:lnTo>
                  <a:pt x="0" y="232172"/>
                </a:lnTo>
                <a:lnTo>
                  <a:pt x="0" y="23217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0" name="Freeform 18519"/>
          <p:cNvSpPr/>
          <p:nvPr/>
        </p:nvSpPr>
        <p:spPr bwMode="auto">
          <a:xfrm>
            <a:off x="5804297" y="4732734"/>
            <a:ext cx="303610" cy="321470"/>
          </a:xfrm>
          <a:custGeom>
            <a:avLst/>
            <a:gdLst/>
            <a:ahLst/>
            <a:cxnLst/>
            <a:rect l="0" t="0" r="0" b="0"/>
            <a:pathLst>
              <a:path w="303610" h="321470">
                <a:moveTo>
                  <a:pt x="241101" y="250032"/>
                </a:moveTo>
                <a:lnTo>
                  <a:pt x="232172" y="250032"/>
                </a:lnTo>
                <a:lnTo>
                  <a:pt x="232172" y="250032"/>
                </a:lnTo>
                <a:lnTo>
                  <a:pt x="223242" y="250032"/>
                </a:lnTo>
                <a:lnTo>
                  <a:pt x="214312" y="241102"/>
                </a:lnTo>
                <a:lnTo>
                  <a:pt x="205383" y="232172"/>
                </a:lnTo>
                <a:lnTo>
                  <a:pt x="196453" y="223243"/>
                </a:lnTo>
                <a:lnTo>
                  <a:pt x="178594" y="205383"/>
                </a:lnTo>
                <a:lnTo>
                  <a:pt x="160734" y="187524"/>
                </a:lnTo>
                <a:lnTo>
                  <a:pt x="133945" y="169664"/>
                </a:lnTo>
                <a:lnTo>
                  <a:pt x="107156" y="151805"/>
                </a:lnTo>
                <a:lnTo>
                  <a:pt x="80367" y="125016"/>
                </a:lnTo>
                <a:lnTo>
                  <a:pt x="62508" y="107156"/>
                </a:lnTo>
                <a:lnTo>
                  <a:pt x="35719" y="80367"/>
                </a:lnTo>
                <a:lnTo>
                  <a:pt x="17859" y="62508"/>
                </a:lnTo>
                <a:lnTo>
                  <a:pt x="8930" y="44648"/>
                </a:lnTo>
                <a:lnTo>
                  <a:pt x="0" y="35719"/>
                </a:lnTo>
                <a:lnTo>
                  <a:pt x="0" y="17859"/>
                </a:lnTo>
                <a:lnTo>
                  <a:pt x="0" y="8930"/>
                </a:lnTo>
                <a:lnTo>
                  <a:pt x="8930" y="8930"/>
                </a:lnTo>
                <a:lnTo>
                  <a:pt x="17859" y="0"/>
                </a:lnTo>
                <a:lnTo>
                  <a:pt x="26789" y="0"/>
                </a:lnTo>
                <a:lnTo>
                  <a:pt x="35719" y="8930"/>
                </a:lnTo>
                <a:lnTo>
                  <a:pt x="44648" y="17859"/>
                </a:lnTo>
                <a:lnTo>
                  <a:pt x="44648" y="44648"/>
                </a:lnTo>
                <a:lnTo>
                  <a:pt x="44648" y="80367"/>
                </a:lnTo>
                <a:lnTo>
                  <a:pt x="35719" y="125016"/>
                </a:lnTo>
                <a:lnTo>
                  <a:pt x="26789" y="169664"/>
                </a:lnTo>
                <a:lnTo>
                  <a:pt x="17859" y="223243"/>
                </a:lnTo>
                <a:lnTo>
                  <a:pt x="8930" y="258961"/>
                </a:lnTo>
                <a:lnTo>
                  <a:pt x="0" y="294680"/>
                </a:lnTo>
                <a:lnTo>
                  <a:pt x="0" y="312539"/>
                </a:lnTo>
                <a:lnTo>
                  <a:pt x="0" y="321469"/>
                </a:lnTo>
                <a:lnTo>
                  <a:pt x="17859" y="312539"/>
                </a:lnTo>
                <a:lnTo>
                  <a:pt x="26789" y="285750"/>
                </a:lnTo>
                <a:lnTo>
                  <a:pt x="53578" y="258961"/>
                </a:lnTo>
                <a:lnTo>
                  <a:pt x="98226" y="223243"/>
                </a:lnTo>
                <a:lnTo>
                  <a:pt x="133945" y="187524"/>
                </a:lnTo>
                <a:lnTo>
                  <a:pt x="178594" y="160735"/>
                </a:lnTo>
                <a:lnTo>
                  <a:pt x="214312" y="142875"/>
                </a:lnTo>
                <a:lnTo>
                  <a:pt x="250031" y="142875"/>
                </a:lnTo>
                <a:lnTo>
                  <a:pt x="276820" y="142875"/>
                </a:lnTo>
                <a:lnTo>
                  <a:pt x="285750" y="151805"/>
                </a:lnTo>
                <a:lnTo>
                  <a:pt x="294680" y="160735"/>
                </a:lnTo>
                <a:lnTo>
                  <a:pt x="303609" y="169664"/>
                </a:lnTo>
                <a:lnTo>
                  <a:pt x="303609" y="178594"/>
                </a:lnTo>
                <a:lnTo>
                  <a:pt x="303609" y="17859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1" name="Freeform 18520"/>
          <p:cNvSpPr/>
          <p:nvPr/>
        </p:nvSpPr>
        <p:spPr bwMode="auto">
          <a:xfrm>
            <a:off x="6313289" y="4634507"/>
            <a:ext cx="62509" cy="312541"/>
          </a:xfrm>
          <a:custGeom>
            <a:avLst/>
            <a:gdLst/>
            <a:ahLst/>
            <a:cxnLst/>
            <a:rect l="0" t="0" r="0" b="0"/>
            <a:pathLst>
              <a:path w="62509" h="31254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44649"/>
                </a:lnTo>
                <a:lnTo>
                  <a:pt x="8930" y="80368"/>
                </a:lnTo>
                <a:lnTo>
                  <a:pt x="8930" y="125016"/>
                </a:lnTo>
                <a:lnTo>
                  <a:pt x="17859" y="169664"/>
                </a:lnTo>
                <a:lnTo>
                  <a:pt x="26789" y="214313"/>
                </a:lnTo>
                <a:lnTo>
                  <a:pt x="35719" y="250032"/>
                </a:lnTo>
                <a:lnTo>
                  <a:pt x="44649" y="276821"/>
                </a:lnTo>
                <a:lnTo>
                  <a:pt x="53578" y="294681"/>
                </a:lnTo>
                <a:lnTo>
                  <a:pt x="62508" y="312540"/>
                </a:lnTo>
                <a:lnTo>
                  <a:pt x="62508" y="303610"/>
                </a:lnTo>
                <a:lnTo>
                  <a:pt x="62508" y="294681"/>
                </a:lnTo>
                <a:lnTo>
                  <a:pt x="53578" y="267891"/>
                </a:lnTo>
                <a:lnTo>
                  <a:pt x="35719" y="241102"/>
                </a:lnTo>
                <a:lnTo>
                  <a:pt x="35719" y="24110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2" name="Freeform 18521"/>
          <p:cNvSpPr/>
          <p:nvPr/>
        </p:nvSpPr>
        <p:spPr bwMode="auto">
          <a:xfrm>
            <a:off x="6241852" y="4652367"/>
            <a:ext cx="303610" cy="276822"/>
          </a:xfrm>
          <a:custGeom>
            <a:avLst/>
            <a:gdLst/>
            <a:ahLst/>
            <a:cxnLst/>
            <a:rect l="0" t="0" r="0" b="0"/>
            <a:pathLst>
              <a:path w="303610" h="276822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35718" y="17859"/>
                </a:lnTo>
                <a:lnTo>
                  <a:pt x="62507" y="17859"/>
                </a:lnTo>
                <a:lnTo>
                  <a:pt x="98226" y="8929"/>
                </a:lnTo>
                <a:lnTo>
                  <a:pt x="133945" y="8929"/>
                </a:lnTo>
                <a:lnTo>
                  <a:pt x="160734" y="0"/>
                </a:lnTo>
                <a:lnTo>
                  <a:pt x="187523" y="0"/>
                </a:lnTo>
                <a:lnTo>
                  <a:pt x="205382" y="8929"/>
                </a:lnTo>
                <a:lnTo>
                  <a:pt x="205382" y="17859"/>
                </a:lnTo>
                <a:lnTo>
                  <a:pt x="196453" y="35719"/>
                </a:lnTo>
                <a:lnTo>
                  <a:pt x="169664" y="53578"/>
                </a:lnTo>
                <a:lnTo>
                  <a:pt x="142875" y="80367"/>
                </a:lnTo>
                <a:lnTo>
                  <a:pt x="125015" y="98226"/>
                </a:lnTo>
                <a:lnTo>
                  <a:pt x="107156" y="107156"/>
                </a:lnTo>
                <a:lnTo>
                  <a:pt x="98226" y="116086"/>
                </a:lnTo>
                <a:lnTo>
                  <a:pt x="98226" y="116086"/>
                </a:lnTo>
                <a:lnTo>
                  <a:pt x="107156" y="116086"/>
                </a:lnTo>
                <a:lnTo>
                  <a:pt x="133945" y="107156"/>
                </a:lnTo>
                <a:lnTo>
                  <a:pt x="160734" y="107156"/>
                </a:lnTo>
                <a:lnTo>
                  <a:pt x="196453" y="107156"/>
                </a:lnTo>
                <a:lnTo>
                  <a:pt x="232171" y="116086"/>
                </a:lnTo>
                <a:lnTo>
                  <a:pt x="258961" y="125015"/>
                </a:lnTo>
                <a:lnTo>
                  <a:pt x="285750" y="142875"/>
                </a:lnTo>
                <a:lnTo>
                  <a:pt x="303609" y="169664"/>
                </a:lnTo>
                <a:lnTo>
                  <a:pt x="294679" y="196453"/>
                </a:lnTo>
                <a:lnTo>
                  <a:pt x="276820" y="223242"/>
                </a:lnTo>
                <a:lnTo>
                  <a:pt x="241101" y="241102"/>
                </a:lnTo>
                <a:lnTo>
                  <a:pt x="196453" y="258961"/>
                </a:lnTo>
                <a:lnTo>
                  <a:pt x="160734" y="276821"/>
                </a:lnTo>
                <a:lnTo>
                  <a:pt x="125015" y="276821"/>
                </a:lnTo>
                <a:lnTo>
                  <a:pt x="107156" y="267891"/>
                </a:lnTo>
                <a:lnTo>
                  <a:pt x="98226" y="250031"/>
                </a:lnTo>
                <a:lnTo>
                  <a:pt x="98226" y="25003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3" name="Freeform 18522"/>
          <p:cNvSpPr/>
          <p:nvPr/>
        </p:nvSpPr>
        <p:spPr bwMode="auto">
          <a:xfrm>
            <a:off x="6563320" y="4527351"/>
            <a:ext cx="241103" cy="366119"/>
          </a:xfrm>
          <a:custGeom>
            <a:avLst/>
            <a:gdLst/>
            <a:ahLst/>
            <a:cxnLst/>
            <a:rect l="0" t="0" r="0" b="0"/>
            <a:pathLst>
              <a:path w="241103" h="366119">
                <a:moveTo>
                  <a:pt x="178594" y="17860"/>
                </a:moveTo>
                <a:lnTo>
                  <a:pt x="178594" y="8930"/>
                </a:lnTo>
                <a:lnTo>
                  <a:pt x="169664" y="8930"/>
                </a:lnTo>
                <a:lnTo>
                  <a:pt x="169664" y="8930"/>
                </a:lnTo>
                <a:lnTo>
                  <a:pt x="160735" y="0"/>
                </a:lnTo>
                <a:lnTo>
                  <a:pt x="142875" y="0"/>
                </a:lnTo>
                <a:lnTo>
                  <a:pt x="125016" y="8930"/>
                </a:lnTo>
                <a:lnTo>
                  <a:pt x="98227" y="17860"/>
                </a:lnTo>
                <a:lnTo>
                  <a:pt x="71438" y="26789"/>
                </a:lnTo>
                <a:lnTo>
                  <a:pt x="44649" y="44649"/>
                </a:lnTo>
                <a:lnTo>
                  <a:pt x="17860" y="53578"/>
                </a:ln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0" y="80367"/>
                </a:lnTo>
                <a:lnTo>
                  <a:pt x="17860" y="98227"/>
                </a:lnTo>
                <a:lnTo>
                  <a:pt x="26789" y="116086"/>
                </a:lnTo>
                <a:lnTo>
                  <a:pt x="44649" y="142875"/>
                </a:lnTo>
                <a:lnTo>
                  <a:pt x="62508" y="178594"/>
                </a:lnTo>
                <a:lnTo>
                  <a:pt x="71438" y="205383"/>
                </a:lnTo>
                <a:lnTo>
                  <a:pt x="89297" y="241102"/>
                </a:lnTo>
                <a:lnTo>
                  <a:pt x="98227" y="276820"/>
                </a:lnTo>
                <a:lnTo>
                  <a:pt x="107157" y="303610"/>
                </a:lnTo>
                <a:lnTo>
                  <a:pt x="107157" y="330399"/>
                </a:lnTo>
                <a:lnTo>
                  <a:pt x="116086" y="348258"/>
                </a:lnTo>
                <a:lnTo>
                  <a:pt x="125016" y="357188"/>
                </a:lnTo>
                <a:lnTo>
                  <a:pt x="133946" y="357188"/>
                </a:lnTo>
                <a:lnTo>
                  <a:pt x="151805" y="366118"/>
                </a:lnTo>
                <a:lnTo>
                  <a:pt x="160735" y="357188"/>
                </a:lnTo>
                <a:lnTo>
                  <a:pt x="169664" y="357188"/>
                </a:lnTo>
                <a:lnTo>
                  <a:pt x="187524" y="357188"/>
                </a:lnTo>
                <a:lnTo>
                  <a:pt x="196453" y="357188"/>
                </a:lnTo>
                <a:lnTo>
                  <a:pt x="214313" y="357188"/>
                </a:lnTo>
                <a:lnTo>
                  <a:pt x="241102" y="348258"/>
                </a:lnTo>
                <a:lnTo>
                  <a:pt x="241102" y="34825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4" name="Freeform 18523"/>
          <p:cNvSpPr/>
          <p:nvPr/>
        </p:nvSpPr>
        <p:spPr bwMode="auto">
          <a:xfrm>
            <a:off x="6795492" y="4661296"/>
            <a:ext cx="35720" cy="205384"/>
          </a:xfrm>
          <a:custGeom>
            <a:avLst/>
            <a:gdLst/>
            <a:ahLst/>
            <a:cxnLst/>
            <a:rect l="0" t="0" r="0" b="0"/>
            <a:pathLst>
              <a:path w="35720" h="205384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26790"/>
                </a:lnTo>
                <a:lnTo>
                  <a:pt x="8930" y="53579"/>
                </a:lnTo>
                <a:lnTo>
                  <a:pt x="17860" y="80368"/>
                </a:lnTo>
                <a:lnTo>
                  <a:pt x="26789" y="116086"/>
                </a:lnTo>
                <a:lnTo>
                  <a:pt x="26789" y="142875"/>
                </a:lnTo>
                <a:lnTo>
                  <a:pt x="35719" y="169665"/>
                </a:lnTo>
                <a:lnTo>
                  <a:pt x="26789" y="196454"/>
                </a:lnTo>
                <a:lnTo>
                  <a:pt x="26789" y="205383"/>
                </a:lnTo>
                <a:lnTo>
                  <a:pt x="26789" y="205383"/>
                </a:lnTo>
                <a:lnTo>
                  <a:pt x="26789" y="196454"/>
                </a:lnTo>
                <a:lnTo>
                  <a:pt x="26789" y="178594"/>
                </a:lnTo>
                <a:lnTo>
                  <a:pt x="26789" y="17859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5" name="Freeform 18524"/>
          <p:cNvSpPr/>
          <p:nvPr/>
        </p:nvSpPr>
        <p:spPr bwMode="auto">
          <a:xfrm>
            <a:off x="6858000" y="4589859"/>
            <a:ext cx="151806" cy="205384"/>
          </a:xfrm>
          <a:custGeom>
            <a:avLst/>
            <a:gdLst/>
            <a:ahLst/>
            <a:cxnLst/>
            <a:rect l="0" t="0" r="0" b="0"/>
            <a:pathLst>
              <a:path w="151806" h="205384">
                <a:moveTo>
                  <a:pt x="107156" y="0"/>
                </a:moveTo>
                <a:lnTo>
                  <a:pt x="107156" y="8930"/>
                </a:lnTo>
                <a:lnTo>
                  <a:pt x="98227" y="17859"/>
                </a:lnTo>
                <a:lnTo>
                  <a:pt x="89297" y="26789"/>
                </a:lnTo>
                <a:lnTo>
                  <a:pt x="80367" y="35719"/>
                </a:lnTo>
                <a:lnTo>
                  <a:pt x="62508" y="53578"/>
                </a:lnTo>
                <a:lnTo>
                  <a:pt x="44648" y="62508"/>
                </a:lnTo>
                <a:lnTo>
                  <a:pt x="26789" y="80367"/>
                </a:lnTo>
                <a:lnTo>
                  <a:pt x="8930" y="107156"/>
                </a:lnTo>
                <a:lnTo>
                  <a:pt x="0" y="133945"/>
                </a:lnTo>
                <a:lnTo>
                  <a:pt x="0" y="151805"/>
                </a:lnTo>
                <a:lnTo>
                  <a:pt x="0" y="178594"/>
                </a:lnTo>
                <a:lnTo>
                  <a:pt x="17859" y="187523"/>
                </a:lnTo>
                <a:lnTo>
                  <a:pt x="35719" y="205383"/>
                </a:lnTo>
                <a:lnTo>
                  <a:pt x="62508" y="205383"/>
                </a:lnTo>
                <a:lnTo>
                  <a:pt x="89297" y="205383"/>
                </a:lnTo>
                <a:lnTo>
                  <a:pt x="125016" y="196453"/>
                </a:lnTo>
                <a:lnTo>
                  <a:pt x="151805" y="178594"/>
                </a:lnTo>
                <a:lnTo>
                  <a:pt x="151805" y="17859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6" name="Freeform 18525"/>
          <p:cNvSpPr/>
          <p:nvPr/>
        </p:nvSpPr>
        <p:spPr bwMode="auto">
          <a:xfrm>
            <a:off x="6983016" y="4446984"/>
            <a:ext cx="205383" cy="419696"/>
          </a:xfrm>
          <a:custGeom>
            <a:avLst/>
            <a:gdLst/>
            <a:ahLst/>
            <a:cxnLst/>
            <a:rect l="0" t="0" r="0" b="0"/>
            <a:pathLst>
              <a:path w="205383" h="419696">
                <a:moveTo>
                  <a:pt x="17859" y="26789"/>
                </a:move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26789" y="17859"/>
                </a:lnTo>
                <a:lnTo>
                  <a:pt x="35718" y="17859"/>
                </a:lnTo>
                <a:lnTo>
                  <a:pt x="44648" y="8930"/>
                </a:lnTo>
                <a:lnTo>
                  <a:pt x="62507" y="8930"/>
                </a:lnTo>
                <a:lnTo>
                  <a:pt x="80367" y="0"/>
                </a:lnTo>
                <a:lnTo>
                  <a:pt x="98226" y="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0"/>
                </a:lnTo>
                <a:lnTo>
                  <a:pt x="151804" y="8930"/>
                </a:lnTo>
                <a:lnTo>
                  <a:pt x="151804" y="26789"/>
                </a:lnTo>
                <a:lnTo>
                  <a:pt x="142875" y="53578"/>
                </a:lnTo>
                <a:lnTo>
                  <a:pt x="142875" y="80367"/>
                </a:lnTo>
                <a:lnTo>
                  <a:pt x="125015" y="116086"/>
                </a:lnTo>
                <a:lnTo>
                  <a:pt x="116086" y="142875"/>
                </a:lnTo>
                <a:lnTo>
                  <a:pt x="116086" y="169664"/>
                </a:lnTo>
                <a:lnTo>
                  <a:pt x="116086" y="196453"/>
                </a:lnTo>
                <a:lnTo>
                  <a:pt x="125015" y="214312"/>
                </a:lnTo>
                <a:lnTo>
                  <a:pt x="133945" y="241102"/>
                </a:lnTo>
                <a:lnTo>
                  <a:pt x="151804" y="258961"/>
                </a:lnTo>
                <a:lnTo>
                  <a:pt x="160734" y="285750"/>
                </a:lnTo>
                <a:lnTo>
                  <a:pt x="178593" y="303609"/>
                </a:lnTo>
                <a:lnTo>
                  <a:pt x="187523" y="321469"/>
                </a:lnTo>
                <a:lnTo>
                  <a:pt x="205382" y="348258"/>
                </a:lnTo>
                <a:lnTo>
                  <a:pt x="196453" y="366117"/>
                </a:lnTo>
                <a:lnTo>
                  <a:pt x="178593" y="375047"/>
                </a:lnTo>
                <a:lnTo>
                  <a:pt x="151804" y="392906"/>
                </a:lnTo>
                <a:lnTo>
                  <a:pt x="125015" y="401836"/>
                </a:lnTo>
                <a:lnTo>
                  <a:pt x="80367" y="419695"/>
                </a:lnTo>
                <a:lnTo>
                  <a:pt x="44648" y="419695"/>
                </a:lnTo>
                <a:lnTo>
                  <a:pt x="17859" y="419695"/>
                </a:lnTo>
                <a:lnTo>
                  <a:pt x="0" y="410766"/>
                </a:lnTo>
                <a:lnTo>
                  <a:pt x="0" y="401836"/>
                </a:lnTo>
                <a:lnTo>
                  <a:pt x="8929" y="375047"/>
                </a:lnTo>
                <a:lnTo>
                  <a:pt x="8929" y="37504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7" name="Freeform 18526"/>
          <p:cNvSpPr/>
          <p:nvPr/>
        </p:nvSpPr>
        <p:spPr bwMode="auto">
          <a:xfrm>
            <a:off x="7197328" y="4438054"/>
            <a:ext cx="116087" cy="285751"/>
          </a:xfrm>
          <a:custGeom>
            <a:avLst/>
            <a:gdLst/>
            <a:ahLst/>
            <a:cxnLst/>
            <a:rect l="0" t="0" r="0" b="0"/>
            <a:pathLst>
              <a:path w="116087" h="285751">
                <a:moveTo>
                  <a:pt x="62508" y="17860"/>
                </a:moveTo>
                <a:lnTo>
                  <a:pt x="53578" y="1786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0"/>
                </a:lnTo>
                <a:lnTo>
                  <a:pt x="44649" y="0"/>
                </a:lnTo>
                <a:lnTo>
                  <a:pt x="35719" y="0"/>
                </a:lnTo>
                <a:lnTo>
                  <a:pt x="35719" y="8930"/>
                </a:lnTo>
                <a:lnTo>
                  <a:pt x="17860" y="8930"/>
                </a:lnTo>
                <a:lnTo>
                  <a:pt x="8930" y="17860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8930" y="62508"/>
                </a:lnTo>
                <a:lnTo>
                  <a:pt x="17860" y="71438"/>
                </a:lnTo>
                <a:lnTo>
                  <a:pt x="35719" y="89297"/>
                </a:lnTo>
                <a:lnTo>
                  <a:pt x="44649" y="107157"/>
                </a:lnTo>
                <a:lnTo>
                  <a:pt x="44649" y="133946"/>
                </a:lnTo>
                <a:lnTo>
                  <a:pt x="44649" y="151805"/>
                </a:lnTo>
                <a:lnTo>
                  <a:pt x="44649" y="178594"/>
                </a:lnTo>
                <a:lnTo>
                  <a:pt x="35719" y="196453"/>
                </a:lnTo>
                <a:lnTo>
                  <a:pt x="35719" y="223242"/>
                </a:lnTo>
                <a:lnTo>
                  <a:pt x="26789" y="241102"/>
                </a:lnTo>
                <a:lnTo>
                  <a:pt x="26789" y="258961"/>
                </a:lnTo>
                <a:lnTo>
                  <a:pt x="26789" y="267891"/>
                </a:lnTo>
                <a:lnTo>
                  <a:pt x="35719" y="276821"/>
                </a:lnTo>
                <a:lnTo>
                  <a:pt x="53578" y="285750"/>
                </a:lnTo>
                <a:lnTo>
                  <a:pt x="62508" y="285750"/>
                </a:lnTo>
                <a:lnTo>
                  <a:pt x="80367" y="276821"/>
                </a:lnTo>
                <a:lnTo>
                  <a:pt x="98227" y="267891"/>
                </a:lnTo>
                <a:lnTo>
                  <a:pt x="116086" y="258961"/>
                </a:lnTo>
                <a:lnTo>
                  <a:pt x="116086" y="25896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8" name="Freeform 18527"/>
          <p:cNvSpPr/>
          <p:nvPr/>
        </p:nvSpPr>
        <p:spPr bwMode="auto">
          <a:xfrm>
            <a:off x="7384852" y="4580929"/>
            <a:ext cx="89297" cy="214314"/>
          </a:xfrm>
          <a:custGeom>
            <a:avLst/>
            <a:gdLst/>
            <a:ahLst/>
            <a:cxnLst/>
            <a:rect l="0" t="0" r="0" b="0"/>
            <a:pathLst>
              <a:path w="89297" h="214314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8929" y="71438"/>
                </a:lnTo>
                <a:lnTo>
                  <a:pt x="26789" y="62508"/>
                </a:lnTo>
                <a:lnTo>
                  <a:pt x="35718" y="62508"/>
                </a:lnTo>
                <a:lnTo>
                  <a:pt x="53578" y="53578"/>
                </a:lnTo>
                <a:lnTo>
                  <a:pt x="62507" y="44649"/>
                </a:lnTo>
                <a:lnTo>
                  <a:pt x="71437" y="26789"/>
                </a:lnTo>
                <a:lnTo>
                  <a:pt x="71437" y="17860"/>
                </a:lnTo>
                <a:lnTo>
                  <a:pt x="71437" y="8930"/>
                </a:lnTo>
                <a:lnTo>
                  <a:pt x="71437" y="0"/>
                </a:lnTo>
                <a:lnTo>
                  <a:pt x="71437" y="0"/>
                </a:lnTo>
                <a:lnTo>
                  <a:pt x="71437" y="8930"/>
                </a:lnTo>
                <a:lnTo>
                  <a:pt x="71437" y="26789"/>
                </a:lnTo>
                <a:lnTo>
                  <a:pt x="71437" y="44649"/>
                </a:lnTo>
                <a:lnTo>
                  <a:pt x="80367" y="71438"/>
                </a:lnTo>
                <a:lnTo>
                  <a:pt x="80367" y="98227"/>
                </a:lnTo>
                <a:lnTo>
                  <a:pt x="89296" y="125016"/>
                </a:lnTo>
                <a:lnTo>
                  <a:pt x="89296" y="151805"/>
                </a:lnTo>
                <a:lnTo>
                  <a:pt x="89296" y="178594"/>
                </a:lnTo>
                <a:lnTo>
                  <a:pt x="89296" y="196453"/>
                </a:lnTo>
                <a:lnTo>
                  <a:pt x="80367" y="205383"/>
                </a:lnTo>
                <a:lnTo>
                  <a:pt x="80367" y="214313"/>
                </a:lnTo>
                <a:lnTo>
                  <a:pt x="71437" y="214313"/>
                </a:lnTo>
                <a:lnTo>
                  <a:pt x="71437" y="205383"/>
                </a:lnTo>
                <a:lnTo>
                  <a:pt x="71437" y="20538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29" name="Freeform 18528"/>
          <p:cNvSpPr/>
          <p:nvPr/>
        </p:nvSpPr>
        <p:spPr bwMode="auto">
          <a:xfrm>
            <a:off x="7420570" y="4491632"/>
            <a:ext cx="35720" cy="8931"/>
          </a:xfrm>
          <a:custGeom>
            <a:avLst/>
            <a:gdLst/>
            <a:ahLst/>
            <a:cxnLst/>
            <a:rect l="0" t="0" r="0" b="0"/>
            <a:pathLst>
              <a:path w="35720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30" name="Freeform 18529"/>
          <p:cNvSpPr/>
          <p:nvPr/>
        </p:nvSpPr>
        <p:spPr bwMode="auto">
          <a:xfrm>
            <a:off x="7411641" y="4321968"/>
            <a:ext cx="223243" cy="419697"/>
          </a:xfrm>
          <a:custGeom>
            <a:avLst/>
            <a:gdLst/>
            <a:ahLst/>
            <a:cxnLst/>
            <a:rect l="0" t="0" r="0" b="0"/>
            <a:pathLst>
              <a:path w="223243" h="419697">
                <a:moveTo>
                  <a:pt x="35718" y="80368"/>
                </a:moveTo>
                <a:lnTo>
                  <a:pt x="35718" y="80368"/>
                </a:lnTo>
                <a:lnTo>
                  <a:pt x="26789" y="71438"/>
                </a:lnTo>
                <a:lnTo>
                  <a:pt x="17859" y="71438"/>
                </a:lnTo>
                <a:lnTo>
                  <a:pt x="17859" y="62508"/>
                </a:lnTo>
                <a:lnTo>
                  <a:pt x="8929" y="62508"/>
                </a:lnTo>
                <a:lnTo>
                  <a:pt x="8929" y="53578"/>
                </a:lnTo>
                <a:lnTo>
                  <a:pt x="0" y="53578"/>
                </a:lnTo>
                <a:lnTo>
                  <a:pt x="8929" y="44649"/>
                </a:lnTo>
                <a:lnTo>
                  <a:pt x="8929" y="44649"/>
                </a:lnTo>
                <a:lnTo>
                  <a:pt x="17859" y="35719"/>
                </a:lnTo>
                <a:lnTo>
                  <a:pt x="35718" y="26789"/>
                </a:lnTo>
                <a:lnTo>
                  <a:pt x="53578" y="17860"/>
                </a:lnTo>
                <a:lnTo>
                  <a:pt x="80367" y="17860"/>
                </a:lnTo>
                <a:lnTo>
                  <a:pt x="107156" y="8930"/>
                </a:lnTo>
                <a:lnTo>
                  <a:pt x="125015" y="8930"/>
                </a:lnTo>
                <a:lnTo>
                  <a:pt x="151804" y="0"/>
                </a:lnTo>
                <a:lnTo>
                  <a:pt x="169664" y="0"/>
                </a:lnTo>
                <a:lnTo>
                  <a:pt x="178593" y="8930"/>
                </a:lnTo>
                <a:lnTo>
                  <a:pt x="178593" y="17860"/>
                </a:lnTo>
                <a:lnTo>
                  <a:pt x="178593" y="35719"/>
                </a:lnTo>
                <a:lnTo>
                  <a:pt x="169664" y="62508"/>
                </a:lnTo>
                <a:lnTo>
                  <a:pt x="160734" y="89297"/>
                </a:lnTo>
                <a:lnTo>
                  <a:pt x="151804" y="116086"/>
                </a:lnTo>
                <a:lnTo>
                  <a:pt x="142875" y="142875"/>
                </a:lnTo>
                <a:lnTo>
                  <a:pt x="142875" y="169664"/>
                </a:lnTo>
                <a:lnTo>
                  <a:pt x="142875" y="196453"/>
                </a:lnTo>
                <a:lnTo>
                  <a:pt x="151804" y="223243"/>
                </a:lnTo>
                <a:lnTo>
                  <a:pt x="160734" y="258961"/>
                </a:lnTo>
                <a:lnTo>
                  <a:pt x="178593" y="276821"/>
                </a:lnTo>
                <a:lnTo>
                  <a:pt x="196453" y="303610"/>
                </a:lnTo>
                <a:lnTo>
                  <a:pt x="214312" y="321469"/>
                </a:lnTo>
                <a:lnTo>
                  <a:pt x="223242" y="339328"/>
                </a:lnTo>
                <a:lnTo>
                  <a:pt x="223242" y="357188"/>
                </a:lnTo>
                <a:lnTo>
                  <a:pt x="223242" y="375047"/>
                </a:lnTo>
                <a:lnTo>
                  <a:pt x="214312" y="383977"/>
                </a:lnTo>
                <a:lnTo>
                  <a:pt x="196453" y="401836"/>
                </a:lnTo>
                <a:lnTo>
                  <a:pt x="178593" y="410766"/>
                </a:lnTo>
                <a:lnTo>
                  <a:pt x="169664" y="410766"/>
                </a:lnTo>
                <a:lnTo>
                  <a:pt x="151804" y="419696"/>
                </a:lnTo>
                <a:lnTo>
                  <a:pt x="142875" y="410766"/>
                </a:lnTo>
                <a:lnTo>
                  <a:pt x="142875" y="401836"/>
                </a:lnTo>
                <a:lnTo>
                  <a:pt x="142875" y="40183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531" name="Freeform 18530"/>
          <p:cNvSpPr/>
          <p:nvPr/>
        </p:nvSpPr>
        <p:spPr bwMode="auto">
          <a:xfrm>
            <a:off x="7599164" y="4205882"/>
            <a:ext cx="205384" cy="625080"/>
          </a:xfrm>
          <a:custGeom>
            <a:avLst/>
            <a:gdLst/>
            <a:ahLst/>
            <a:cxnLst/>
            <a:rect l="0" t="0" r="0" b="0"/>
            <a:pathLst>
              <a:path w="205384" h="625080">
                <a:moveTo>
                  <a:pt x="0" y="26789"/>
                </a:moveTo>
                <a:lnTo>
                  <a:pt x="0" y="26789"/>
                </a:lnTo>
                <a:lnTo>
                  <a:pt x="0" y="17860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17859" y="0"/>
                </a:lnTo>
                <a:lnTo>
                  <a:pt x="26789" y="8930"/>
                </a:lnTo>
                <a:lnTo>
                  <a:pt x="35719" y="17860"/>
                </a:lnTo>
                <a:lnTo>
                  <a:pt x="44649" y="35719"/>
                </a:lnTo>
                <a:lnTo>
                  <a:pt x="62508" y="62508"/>
                </a:lnTo>
                <a:lnTo>
                  <a:pt x="71438" y="89297"/>
                </a:lnTo>
                <a:lnTo>
                  <a:pt x="98227" y="133946"/>
                </a:lnTo>
                <a:lnTo>
                  <a:pt x="133945" y="196454"/>
                </a:lnTo>
                <a:lnTo>
                  <a:pt x="160734" y="276821"/>
                </a:lnTo>
                <a:lnTo>
                  <a:pt x="187524" y="357188"/>
                </a:lnTo>
                <a:lnTo>
                  <a:pt x="205383" y="437555"/>
                </a:lnTo>
                <a:lnTo>
                  <a:pt x="205383" y="508993"/>
                </a:lnTo>
                <a:lnTo>
                  <a:pt x="187524" y="562571"/>
                </a:lnTo>
                <a:lnTo>
                  <a:pt x="160734" y="607219"/>
                </a:lnTo>
                <a:lnTo>
                  <a:pt x="125016" y="625079"/>
                </a:lnTo>
                <a:lnTo>
                  <a:pt x="89297" y="616149"/>
                </a:lnTo>
                <a:lnTo>
                  <a:pt x="89297" y="6161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5766787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238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373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258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862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269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014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007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6253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The time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dirty="0"/>
              <a:t>cocsce-l1d39-11&gt; time </a:t>
            </a:r>
            <a:r>
              <a:rPr lang="en-US" dirty="0" err="1"/>
              <a:t>gcc</a:t>
            </a:r>
            <a:r>
              <a:rPr lang="en-US" dirty="0"/>
              <a:t> pthread1.c -l </a:t>
            </a:r>
            <a:r>
              <a:rPr lang="en-US" dirty="0" err="1"/>
              <a:t>pthread</a:t>
            </a:r>
            <a:r>
              <a:rPr lang="en-US" dirty="0"/>
              <a:t> -o pthread1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real    </a:t>
            </a:r>
            <a:r>
              <a:rPr lang="en-US" dirty="0" smtClean="0"/>
              <a:t> 	0m0.077s</a:t>
            </a:r>
            <a:endParaRPr lang="en-US" dirty="0"/>
          </a:p>
          <a:p>
            <a:pPr>
              <a:defRPr/>
            </a:pPr>
            <a:r>
              <a:rPr lang="en-US" dirty="0"/>
              <a:t>user    </a:t>
            </a:r>
            <a:r>
              <a:rPr lang="en-US" dirty="0" smtClean="0"/>
              <a:t>	0m0.052s</a:t>
            </a:r>
            <a:endParaRPr lang="en-US" dirty="0"/>
          </a:p>
          <a:p>
            <a:pPr>
              <a:defRPr/>
            </a:pPr>
            <a:r>
              <a:rPr lang="en-US" dirty="0"/>
              <a:t>sys     </a:t>
            </a:r>
            <a:r>
              <a:rPr lang="en-US" dirty="0" smtClean="0"/>
              <a:t> 	0m0.012s</a:t>
            </a:r>
            <a:endParaRPr lang="en-US" dirty="0"/>
          </a:p>
          <a:p>
            <a:pPr>
              <a:defRPr/>
            </a:pPr>
            <a:r>
              <a:rPr lang="en-US" dirty="0"/>
              <a:t>cocsce-l1d39-11</a:t>
            </a:r>
            <a:r>
              <a:rPr lang="en-US" dirty="0" smtClean="0"/>
              <a:t>&gt;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solidFill>
                  <a:srgbClr val="FF0000"/>
                </a:solidFill>
              </a:rPr>
              <a:t>Note real == wall clock time, and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eal-time  &gt;=  user-time  +  system-time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2" name="Freeform 1"/>
          <p:cNvSpPr/>
          <p:nvPr/>
        </p:nvSpPr>
        <p:spPr bwMode="auto">
          <a:xfrm>
            <a:off x="3705820" y="1116211"/>
            <a:ext cx="151806" cy="473274"/>
          </a:xfrm>
          <a:custGeom>
            <a:avLst/>
            <a:gdLst/>
            <a:ahLst/>
            <a:cxnLst/>
            <a:rect l="0" t="0" r="0" b="0"/>
            <a:pathLst>
              <a:path w="151806" h="473274">
                <a:moveTo>
                  <a:pt x="89297" y="0"/>
                </a:moveTo>
                <a:lnTo>
                  <a:pt x="89297" y="0"/>
                </a:lnTo>
                <a:lnTo>
                  <a:pt x="89297" y="0"/>
                </a:lnTo>
                <a:lnTo>
                  <a:pt x="98227" y="0"/>
                </a:lnTo>
                <a:lnTo>
                  <a:pt x="98227" y="0"/>
                </a:lnTo>
                <a:lnTo>
                  <a:pt x="98227" y="0"/>
                </a:lnTo>
                <a:lnTo>
                  <a:pt x="9822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8930"/>
                </a:lnTo>
                <a:lnTo>
                  <a:pt x="89297" y="17859"/>
                </a:lnTo>
                <a:lnTo>
                  <a:pt x="80368" y="35719"/>
                </a:lnTo>
                <a:lnTo>
                  <a:pt x="62508" y="80367"/>
                </a:lnTo>
                <a:lnTo>
                  <a:pt x="35719" y="133945"/>
                </a:lnTo>
                <a:lnTo>
                  <a:pt x="17860" y="187523"/>
                </a:lnTo>
                <a:lnTo>
                  <a:pt x="0" y="258961"/>
                </a:lnTo>
                <a:lnTo>
                  <a:pt x="17860" y="321468"/>
                </a:lnTo>
                <a:lnTo>
                  <a:pt x="44649" y="383976"/>
                </a:lnTo>
                <a:lnTo>
                  <a:pt x="89297" y="428625"/>
                </a:lnTo>
                <a:lnTo>
                  <a:pt x="151805" y="473273"/>
                </a:lnTo>
                <a:lnTo>
                  <a:pt x="151805" y="47327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2232422" y="1509117"/>
            <a:ext cx="71438" cy="428626"/>
          </a:xfrm>
          <a:custGeom>
            <a:avLst/>
            <a:gdLst/>
            <a:ahLst/>
            <a:cxnLst/>
            <a:rect l="0" t="0" r="0" b="0"/>
            <a:pathLst>
              <a:path w="71438" h="42862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17859"/>
                </a:lnTo>
                <a:lnTo>
                  <a:pt x="17859" y="35719"/>
                </a:lnTo>
                <a:lnTo>
                  <a:pt x="26789" y="80367"/>
                </a:lnTo>
                <a:lnTo>
                  <a:pt x="44648" y="133945"/>
                </a:lnTo>
                <a:lnTo>
                  <a:pt x="53578" y="196453"/>
                </a:lnTo>
                <a:lnTo>
                  <a:pt x="71437" y="276820"/>
                </a:lnTo>
                <a:lnTo>
                  <a:pt x="71437" y="348258"/>
                </a:lnTo>
                <a:lnTo>
                  <a:pt x="62508" y="428625"/>
                </a:lnTo>
                <a:lnTo>
                  <a:pt x="62508" y="42862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5134570" y="946547"/>
            <a:ext cx="232173" cy="214313"/>
          </a:xfrm>
          <a:custGeom>
            <a:avLst/>
            <a:gdLst/>
            <a:ahLst/>
            <a:cxnLst/>
            <a:rect l="0" t="0" r="0" b="0"/>
            <a:pathLst>
              <a:path w="232173" h="214313">
                <a:moveTo>
                  <a:pt x="26789" y="187523"/>
                </a:moveTo>
                <a:lnTo>
                  <a:pt x="26789" y="187523"/>
                </a:lnTo>
                <a:lnTo>
                  <a:pt x="17860" y="196453"/>
                </a:lnTo>
                <a:lnTo>
                  <a:pt x="8930" y="205383"/>
                </a:lnTo>
                <a:lnTo>
                  <a:pt x="0" y="205383"/>
                </a:lnTo>
                <a:lnTo>
                  <a:pt x="0" y="214312"/>
                </a:lnTo>
                <a:lnTo>
                  <a:pt x="0" y="214312"/>
                </a:lnTo>
                <a:lnTo>
                  <a:pt x="0" y="205383"/>
                </a:lnTo>
                <a:lnTo>
                  <a:pt x="26789" y="187523"/>
                </a:lnTo>
                <a:lnTo>
                  <a:pt x="62508" y="151804"/>
                </a:lnTo>
                <a:lnTo>
                  <a:pt x="107157" y="116086"/>
                </a:lnTo>
                <a:lnTo>
                  <a:pt x="151805" y="80367"/>
                </a:lnTo>
                <a:lnTo>
                  <a:pt x="187524" y="35719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536406" y="625078"/>
            <a:ext cx="232173" cy="294681"/>
          </a:xfrm>
          <a:custGeom>
            <a:avLst/>
            <a:gdLst/>
            <a:ahLst/>
            <a:cxnLst/>
            <a:rect l="0" t="0" r="0" b="0"/>
            <a:pathLst>
              <a:path w="232173" h="294681">
                <a:moveTo>
                  <a:pt x="0" y="160734"/>
                </a:moveTo>
                <a:lnTo>
                  <a:pt x="0" y="160734"/>
                </a:lnTo>
                <a:lnTo>
                  <a:pt x="0" y="169664"/>
                </a:lnTo>
                <a:lnTo>
                  <a:pt x="0" y="169664"/>
                </a:lnTo>
                <a:lnTo>
                  <a:pt x="8930" y="178594"/>
                </a:lnTo>
                <a:lnTo>
                  <a:pt x="17860" y="178594"/>
                </a:lnTo>
                <a:lnTo>
                  <a:pt x="26789" y="169664"/>
                </a:lnTo>
                <a:lnTo>
                  <a:pt x="44649" y="151805"/>
                </a:lnTo>
                <a:lnTo>
                  <a:pt x="62508" y="133945"/>
                </a:lnTo>
                <a:lnTo>
                  <a:pt x="71438" y="116086"/>
                </a:lnTo>
                <a:lnTo>
                  <a:pt x="89297" y="98227"/>
                </a:lnTo>
                <a:lnTo>
                  <a:pt x="98227" y="71438"/>
                </a:lnTo>
                <a:lnTo>
                  <a:pt x="98227" y="53578"/>
                </a:lnTo>
                <a:lnTo>
                  <a:pt x="107157" y="26789"/>
                </a:lnTo>
                <a:lnTo>
                  <a:pt x="98227" y="8930"/>
                </a:lnTo>
                <a:lnTo>
                  <a:pt x="98227" y="0"/>
                </a:lnTo>
                <a:lnTo>
                  <a:pt x="80367" y="8930"/>
                </a:lnTo>
                <a:lnTo>
                  <a:pt x="62508" y="26789"/>
                </a:lnTo>
                <a:lnTo>
                  <a:pt x="44649" y="71438"/>
                </a:lnTo>
                <a:lnTo>
                  <a:pt x="17860" y="116086"/>
                </a:lnTo>
                <a:lnTo>
                  <a:pt x="0" y="169664"/>
                </a:lnTo>
                <a:lnTo>
                  <a:pt x="0" y="214313"/>
                </a:lnTo>
                <a:lnTo>
                  <a:pt x="0" y="258961"/>
                </a:lnTo>
                <a:lnTo>
                  <a:pt x="17860" y="276820"/>
                </a:lnTo>
                <a:lnTo>
                  <a:pt x="44649" y="294680"/>
                </a:lnTo>
                <a:lnTo>
                  <a:pt x="80367" y="285750"/>
                </a:lnTo>
                <a:lnTo>
                  <a:pt x="116086" y="276820"/>
                </a:lnTo>
                <a:lnTo>
                  <a:pt x="160735" y="250031"/>
                </a:lnTo>
                <a:lnTo>
                  <a:pt x="196453" y="205383"/>
                </a:lnTo>
                <a:lnTo>
                  <a:pt x="232172" y="160734"/>
                </a:lnTo>
                <a:lnTo>
                  <a:pt x="232172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5759648" y="508992"/>
            <a:ext cx="312541" cy="285751"/>
          </a:xfrm>
          <a:custGeom>
            <a:avLst/>
            <a:gdLst/>
            <a:ahLst/>
            <a:cxnLst/>
            <a:rect l="0" t="0" r="0" b="0"/>
            <a:pathLst>
              <a:path w="312541" h="285751">
                <a:moveTo>
                  <a:pt x="17860" y="89297"/>
                </a:moveTo>
                <a:lnTo>
                  <a:pt x="17860" y="98227"/>
                </a:lnTo>
                <a:lnTo>
                  <a:pt x="8930" y="107156"/>
                </a:lnTo>
                <a:lnTo>
                  <a:pt x="8930" y="133946"/>
                </a:lnTo>
                <a:lnTo>
                  <a:pt x="0" y="160735"/>
                </a:lnTo>
                <a:lnTo>
                  <a:pt x="0" y="187524"/>
                </a:lnTo>
                <a:lnTo>
                  <a:pt x="0" y="214313"/>
                </a:lnTo>
                <a:lnTo>
                  <a:pt x="8930" y="241102"/>
                </a:lnTo>
                <a:lnTo>
                  <a:pt x="8930" y="267891"/>
                </a:lnTo>
                <a:lnTo>
                  <a:pt x="8930" y="285750"/>
                </a:lnTo>
                <a:lnTo>
                  <a:pt x="8930" y="285750"/>
                </a:lnTo>
                <a:lnTo>
                  <a:pt x="8930" y="285750"/>
                </a:lnTo>
                <a:lnTo>
                  <a:pt x="17860" y="267891"/>
                </a:lnTo>
                <a:lnTo>
                  <a:pt x="17860" y="250031"/>
                </a:lnTo>
                <a:lnTo>
                  <a:pt x="26790" y="214313"/>
                </a:lnTo>
                <a:lnTo>
                  <a:pt x="35719" y="178594"/>
                </a:lnTo>
                <a:lnTo>
                  <a:pt x="44649" y="133946"/>
                </a:lnTo>
                <a:lnTo>
                  <a:pt x="53579" y="98227"/>
                </a:lnTo>
                <a:lnTo>
                  <a:pt x="71438" y="71438"/>
                </a:lnTo>
                <a:lnTo>
                  <a:pt x="80368" y="53578"/>
                </a:lnTo>
                <a:lnTo>
                  <a:pt x="98227" y="44649"/>
                </a:lnTo>
                <a:lnTo>
                  <a:pt x="98227" y="44649"/>
                </a:lnTo>
                <a:lnTo>
                  <a:pt x="98227" y="53578"/>
                </a:lnTo>
                <a:lnTo>
                  <a:pt x="107157" y="71438"/>
                </a:lnTo>
                <a:lnTo>
                  <a:pt x="107157" y="89297"/>
                </a:lnTo>
                <a:lnTo>
                  <a:pt x="98227" y="116086"/>
                </a:lnTo>
                <a:lnTo>
                  <a:pt x="107157" y="142875"/>
                </a:lnTo>
                <a:lnTo>
                  <a:pt x="98227" y="169664"/>
                </a:lnTo>
                <a:lnTo>
                  <a:pt x="107157" y="187524"/>
                </a:lnTo>
                <a:lnTo>
                  <a:pt x="107157" y="205383"/>
                </a:lnTo>
                <a:lnTo>
                  <a:pt x="107157" y="214313"/>
                </a:lnTo>
                <a:lnTo>
                  <a:pt x="107157" y="205383"/>
                </a:lnTo>
                <a:lnTo>
                  <a:pt x="116086" y="196453"/>
                </a:lnTo>
                <a:lnTo>
                  <a:pt x="125016" y="169664"/>
                </a:lnTo>
                <a:lnTo>
                  <a:pt x="133946" y="142875"/>
                </a:lnTo>
                <a:lnTo>
                  <a:pt x="151805" y="107156"/>
                </a:lnTo>
                <a:lnTo>
                  <a:pt x="160735" y="71438"/>
                </a:lnTo>
                <a:lnTo>
                  <a:pt x="187524" y="35719"/>
                </a:lnTo>
                <a:lnTo>
                  <a:pt x="196454" y="17860"/>
                </a:lnTo>
                <a:lnTo>
                  <a:pt x="214313" y="0"/>
                </a:lnTo>
                <a:lnTo>
                  <a:pt x="223243" y="0"/>
                </a:lnTo>
                <a:lnTo>
                  <a:pt x="232172" y="0"/>
                </a:lnTo>
                <a:lnTo>
                  <a:pt x="232172" y="17860"/>
                </a:lnTo>
                <a:lnTo>
                  <a:pt x="232172" y="44649"/>
                </a:lnTo>
                <a:lnTo>
                  <a:pt x="232172" y="71438"/>
                </a:lnTo>
                <a:lnTo>
                  <a:pt x="223243" y="98227"/>
                </a:lnTo>
                <a:lnTo>
                  <a:pt x="223243" y="125016"/>
                </a:lnTo>
                <a:lnTo>
                  <a:pt x="232172" y="151805"/>
                </a:lnTo>
                <a:lnTo>
                  <a:pt x="232172" y="160735"/>
                </a:lnTo>
                <a:lnTo>
                  <a:pt x="241102" y="160735"/>
                </a:lnTo>
                <a:lnTo>
                  <a:pt x="250032" y="160735"/>
                </a:lnTo>
                <a:lnTo>
                  <a:pt x="267891" y="142875"/>
                </a:lnTo>
                <a:lnTo>
                  <a:pt x="285750" y="125016"/>
                </a:lnTo>
                <a:lnTo>
                  <a:pt x="312540" y="89297"/>
                </a:lnTo>
                <a:lnTo>
                  <a:pt x="312540" y="8929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6107906" y="348258"/>
            <a:ext cx="428626" cy="303610"/>
          </a:xfrm>
          <a:custGeom>
            <a:avLst/>
            <a:gdLst/>
            <a:ahLst/>
            <a:cxnLst/>
            <a:rect l="0" t="0" r="0" b="0"/>
            <a:pathLst>
              <a:path w="428626" h="303610">
                <a:moveTo>
                  <a:pt x="71438" y="125015"/>
                </a:moveTo>
                <a:lnTo>
                  <a:pt x="71438" y="125015"/>
                </a:lnTo>
                <a:lnTo>
                  <a:pt x="62508" y="133945"/>
                </a:lnTo>
                <a:lnTo>
                  <a:pt x="53578" y="142875"/>
                </a:lnTo>
                <a:lnTo>
                  <a:pt x="35719" y="160734"/>
                </a:lnTo>
                <a:lnTo>
                  <a:pt x="26789" y="178594"/>
                </a:lnTo>
                <a:lnTo>
                  <a:pt x="17860" y="205383"/>
                </a:lnTo>
                <a:lnTo>
                  <a:pt x="8930" y="232172"/>
                </a:lnTo>
                <a:lnTo>
                  <a:pt x="0" y="258961"/>
                </a:lnTo>
                <a:lnTo>
                  <a:pt x="0" y="276820"/>
                </a:lnTo>
                <a:lnTo>
                  <a:pt x="0" y="294680"/>
                </a:lnTo>
                <a:lnTo>
                  <a:pt x="0" y="303609"/>
                </a:lnTo>
                <a:lnTo>
                  <a:pt x="8930" y="294680"/>
                </a:lnTo>
                <a:lnTo>
                  <a:pt x="26789" y="285750"/>
                </a:lnTo>
                <a:lnTo>
                  <a:pt x="35719" y="267890"/>
                </a:lnTo>
                <a:lnTo>
                  <a:pt x="53578" y="241101"/>
                </a:lnTo>
                <a:lnTo>
                  <a:pt x="71438" y="214312"/>
                </a:lnTo>
                <a:lnTo>
                  <a:pt x="89297" y="187523"/>
                </a:lnTo>
                <a:lnTo>
                  <a:pt x="98227" y="169664"/>
                </a:lnTo>
                <a:lnTo>
                  <a:pt x="107157" y="160734"/>
                </a:lnTo>
                <a:lnTo>
                  <a:pt x="107157" y="160734"/>
                </a:lnTo>
                <a:lnTo>
                  <a:pt x="107157" y="178594"/>
                </a:lnTo>
                <a:lnTo>
                  <a:pt x="98227" y="187523"/>
                </a:lnTo>
                <a:lnTo>
                  <a:pt x="89297" y="214312"/>
                </a:lnTo>
                <a:lnTo>
                  <a:pt x="80367" y="232172"/>
                </a:lnTo>
                <a:lnTo>
                  <a:pt x="80367" y="250031"/>
                </a:lnTo>
                <a:lnTo>
                  <a:pt x="80367" y="267890"/>
                </a:lnTo>
                <a:lnTo>
                  <a:pt x="80367" y="276820"/>
                </a:lnTo>
                <a:lnTo>
                  <a:pt x="80367" y="285750"/>
                </a:lnTo>
                <a:lnTo>
                  <a:pt x="89297" y="285750"/>
                </a:lnTo>
                <a:lnTo>
                  <a:pt x="107157" y="276820"/>
                </a:lnTo>
                <a:lnTo>
                  <a:pt x="125016" y="267890"/>
                </a:lnTo>
                <a:lnTo>
                  <a:pt x="142875" y="250031"/>
                </a:lnTo>
                <a:lnTo>
                  <a:pt x="160735" y="232172"/>
                </a:lnTo>
                <a:lnTo>
                  <a:pt x="169664" y="214312"/>
                </a:lnTo>
                <a:lnTo>
                  <a:pt x="187524" y="205383"/>
                </a:lnTo>
                <a:lnTo>
                  <a:pt x="187524" y="205383"/>
                </a:lnTo>
                <a:lnTo>
                  <a:pt x="196453" y="205383"/>
                </a:lnTo>
                <a:lnTo>
                  <a:pt x="196453" y="223242"/>
                </a:lnTo>
                <a:lnTo>
                  <a:pt x="196453" y="232172"/>
                </a:lnTo>
                <a:lnTo>
                  <a:pt x="196453" y="250031"/>
                </a:lnTo>
                <a:lnTo>
                  <a:pt x="205383" y="258961"/>
                </a:lnTo>
                <a:lnTo>
                  <a:pt x="214313" y="267890"/>
                </a:lnTo>
                <a:lnTo>
                  <a:pt x="232172" y="267890"/>
                </a:lnTo>
                <a:lnTo>
                  <a:pt x="241102" y="267890"/>
                </a:lnTo>
                <a:lnTo>
                  <a:pt x="258961" y="258961"/>
                </a:lnTo>
                <a:lnTo>
                  <a:pt x="276821" y="241101"/>
                </a:lnTo>
                <a:lnTo>
                  <a:pt x="294680" y="214312"/>
                </a:lnTo>
                <a:lnTo>
                  <a:pt x="321469" y="187523"/>
                </a:lnTo>
                <a:lnTo>
                  <a:pt x="339328" y="151804"/>
                </a:lnTo>
                <a:lnTo>
                  <a:pt x="366117" y="116086"/>
                </a:lnTo>
                <a:lnTo>
                  <a:pt x="375047" y="89297"/>
                </a:lnTo>
                <a:lnTo>
                  <a:pt x="392907" y="71437"/>
                </a:lnTo>
                <a:lnTo>
                  <a:pt x="401836" y="62508"/>
                </a:lnTo>
                <a:lnTo>
                  <a:pt x="410766" y="53578"/>
                </a:lnTo>
                <a:lnTo>
                  <a:pt x="419696" y="35719"/>
                </a:lnTo>
                <a:lnTo>
                  <a:pt x="428625" y="26789"/>
                </a:lnTo>
                <a:lnTo>
                  <a:pt x="428625" y="8929"/>
                </a:lnTo>
                <a:lnTo>
                  <a:pt x="428625" y="0"/>
                </a:lnTo>
                <a:lnTo>
                  <a:pt x="428625" y="0"/>
                </a:lnTo>
                <a:lnTo>
                  <a:pt x="419696" y="0"/>
                </a:lnTo>
                <a:lnTo>
                  <a:pt x="401836" y="17859"/>
                </a:lnTo>
                <a:lnTo>
                  <a:pt x="383977" y="44648"/>
                </a:lnTo>
                <a:lnTo>
                  <a:pt x="375047" y="80367"/>
                </a:lnTo>
                <a:lnTo>
                  <a:pt x="357188" y="125015"/>
                </a:lnTo>
                <a:lnTo>
                  <a:pt x="357188" y="151804"/>
                </a:lnTo>
                <a:lnTo>
                  <a:pt x="357188" y="187523"/>
                </a:lnTo>
                <a:lnTo>
                  <a:pt x="366117" y="205383"/>
                </a:lnTo>
                <a:lnTo>
                  <a:pt x="375047" y="214312"/>
                </a:lnTo>
                <a:lnTo>
                  <a:pt x="383977" y="223242"/>
                </a:lnTo>
                <a:lnTo>
                  <a:pt x="392907" y="214312"/>
                </a:lnTo>
                <a:lnTo>
                  <a:pt x="401836" y="205383"/>
                </a:lnTo>
                <a:lnTo>
                  <a:pt x="401836" y="20538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6259711" y="294680"/>
            <a:ext cx="35720" cy="17860"/>
          </a:xfrm>
          <a:custGeom>
            <a:avLst/>
            <a:gdLst/>
            <a:ahLst/>
            <a:cxnLst/>
            <a:rect l="0" t="0" r="0" b="0"/>
            <a:pathLst>
              <a:path w="35720" h="17860">
                <a:moveTo>
                  <a:pt x="17859" y="8929"/>
                </a:moveTo>
                <a:lnTo>
                  <a:pt x="893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26789" y="17859"/>
                </a:lnTo>
                <a:lnTo>
                  <a:pt x="35719" y="17859"/>
                </a:lnTo>
                <a:lnTo>
                  <a:pt x="35719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5545336" y="598289"/>
            <a:ext cx="1241228" cy="410767"/>
          </a:xfrm>
          <a:custGeom>
            <a:avLst/>
            <a:gdLst/>
            <a:ahLst/>
            <a:cxnLst/>
            <a:rect l="0" t="0" r="0" b="0"/>
            <a:pathLst>
              <a:path w="1241228" h="410767">
                <a:moveTo>
                  <a:pt x="35719" y="410766"/>
                </a:moveTo>
                <a:lnTo>
                  <a:pt x="26789" y="410766"/>
                </a:lnTo>
                <a:lnTo>
                  <a:pt x="8930" y="410766"/>
                </a:lnTo>
                <a:lnTo>
                  <a:pt x="0" y="410766"/>
                </a:lnTo>
                <a:lnTo>
                  <a:pt x="17859" y="401836"/>
                </a:lnTo>
                <a:lnTo>
                  <a:pt x="35719" y="383977"/>
                </a:lnTo>
                <a:lnTo>
                  <a:pt x="98227" y="357187"/>
                </a:lnTo>
                <a:lnTo>
                  <a:pt x="178594" y="321469"/>
                </a:lnTo>
                <a:lnTo>
                  <a:pt x="294680" y="276820"/>
                </a:lnTo>
                <a:lnTo>
                  <a:pt x="437555" y="223242"/>
                </a:lnTo>
                <a:lnTo>
                  <a:pt x="598289" y="178594"/>
                </a:lnTo>
                <a:lnTo>
                  <a:pt x="767953" y="125016"/>
                </a:lnTo>
                <a:lnTo>
                  <a:pt x="928687" y="89297"/>
                </a:lnTo>
                <a:lnTo>
                  <a:pt x="1071562" y="53578"/>
                </a:lnTo>
                <a:lnTo>
                  <a:pt x="1178719" y="26789"/>
                </a:lnTo>
                <a:lnTo>
                  <a:pt x="1241227" y="0"/>
                </a:lnTo>
                <a:lnTo>
                  <a:pt x="124122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6643688" y="205383"/>
            <a:ext cx="169665" cy="125016"/>
          </a:xfrm>
          <a:custGeom>
            <a:avLst/>
            <a:gdLst/>
            <a:ahLst/>
            <a:cxnLst/>
            <a:rect l="0" t="0" r="0" b="0"/>
            <a:pathLst>
              <a:path w="169665" h="125016">
                <a:moveTo>
                  <a:pt x="0" y="71437"/>
                </a:moveTo>
                <a:lnTo>
                  <a:pt x="0" y="71437"/>
                </a:lnTo>
                <a:lnTo>
                  <a:pt x="0" y="62508"/>
                </a:lnTo>
                <a:lnTo>
                  <a:pt x="0" y="62508"/>
                </a:lnTo>
                <a:lnTo>
                  <a:pt x="0" y="53578"/>
                </a:lnTo>
                <a:lnTo>
                  <a:pt x="8929" y="44648"/>
                </a:lnTo>
                <a:lnTo>
                  <a:pt x="17859" y="44648"/>
                </a:lnTo>
                <a:lnTo>
                  <a:pt x="35718" y="35719"/>
                </a:lnTo>
                <a:lnTo>
                  <a:pt x="53578" y="26789"/>
                </a:lnTo>
                <a:lnTo>
                  <a:pt x="71437" y="8929"/>
                </a:lnTo>
                <a:lnTo>
                  <a:pt x="98226" y="8929"/>
                </a:lnTo>
                <a:lnTo>
                  <a:pt x="116085" y="0"/>
                </a:lnTo>
                <a:lnTo>
                  <a:pt x="133945" y="0"/>
                </a:lnTo>
                <a:lnTo>
                  <a:pt x="151804" y="0"/>
                </a:lnTo>
                <a:lnTo>
                  <a:pt x="160734" y="8929"/>
                </a:lnTo>
                <a:lnTo>
                  <a:pt x="169664" y="17859"/>
                </a:lnTo>
                <a:lnTo>
                  <a:pt x="169664" y="26789"/>
                </a:lnTo>
                <a:lnTo>
                  <a:pt x="160734" y="62508"/>
                </a:lnTo>
                <a:lnTo>
                  <a:pt x="142875" y="98226"/>
                </a:lnTo>
                <a:lnTo>
                  <a:pt x="133945" y="125015"/>
                </a:lnTo>
                <a:lnTo>
                  <a:pt x="133945" y="12501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6759773" y="500062"/>
            <a:ext cx="26791" cy="17861"/>
          </a:xfrm>
          <a:custGeom>
            <a:avLst/>
            <a:gdLst/>
            <a:ahLst/>
            <a:cxnLst/>
            <a:rect l="0" t="0" r="0" b="0"/>
            <a:pathLst>
              <a:path w="26791" h="17861">
                <a:moveTo>
                  <a:pt x="26790" y="0"/>
                </a:moveTo>
                <a:lnTo>
                  <a:pt x="17860" y="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17860" y="17860"/>
                </a:lnTo>
                <a:lnTo>
                  <a:pt x="17860" y="8930"/>
                </a:lnTo>
                <a:lnTo>
                  <a:pt x="17860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6045398" y="1553765"/>
            <a:ext cx="116087" cy="8931"/>
          </a:xfrm>
          <a:custGeom>
            <a:avLst/>
            <a:gdLst/>
            <a:ahLst/>
            <a:cxnLst/>
            <a:rect l="0" t="0" r="0" b="0"/>
            <a:pathLst>
              <a:path w="116087" h="8931">
                <a:moveTo>
                  <a:pt x="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26790" y="8930"/>
                </a:lnTo>
                <a:lnTo>
                  <a:pt x="44649" y="8930"/>
                </a:lnTo>
                <a:lnTo>
                  <a:pt x="62508" y="8930"/>
                </a:lnTo>
                <a:lnTo>
                  <a:pt x="80368" y="8930"/>
                </a:lnTo>
                <a:lnTo>
                  <a:pt x="98227" y="8930"/>
                </a:lnTo>
                <a:lnTo>
                  <a:pt x="107157" y="893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6349008" y="1562695"/>
            <a:ext cx="1098352" cy="17860"/>
          </a:xfrm>
          <a:custGeom>
            <a:avLst/>
            <a:gdLst/>
            <a:ahLst/>
            <a:cxnLst/>
            <a:rect l="0" t="0" r="0" b="0"/>
            <a:pathLst>
              <a:path w="1098352" h="1786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44648" y="17859"/>
                </a:lnTo>
                <a:lnTo>
                  <a:pt x="62508" y="8930"/>
                </a:lnTo>
                <a:lnTo>
                  <a:pt x="80367" y="8930"/>
                </a:lnTo>
                <a:lnTo>
                  <a:pt x="98226" y="8930"/>
                </a:lnTo>
                <a:lnTo>
                  <a:pt x="125015" y="8930"/>
                </a:lnTo>
                <a:lnTo>
                  <a:pt x="151805" y="8930"/>
                </a:lnTo>
                <a:lnTo>
                  <a:pt x="178594" y="0"/>
                </a:lnTo>
                <a:lnTo>
                  <a:pt x="205383" y="0"/>
                </a:lnTo>
                <a:lnTo>
                  <a:pt x="232172" y="0"/>
                </a:lnTo>
                <a:lnTo>
                  <a:pt x="258961" y="0"/>
                </a:lnTo>
                <a:lnTo>
                  <a:pt x="294680" y="0"/>
                </a:lnTo>
                <a:lnTo>
                  <a:pt x="321469" y="0"/>
                </a:lnTo>
                <a:lnTo>
                  <a:pt x="357187" y="0"/>
                </a:lnTo>
                <a:lnTo>
                  <a:pt x="383976" y="0"/>
                </a:lnTo>
                <a:lnTo>
                  <a:pt x="419695" y="0"/>
                </a:lnTo>
                <a:lnTo>
                  <a:pt x="455414" y="8930"/>
                </a:lnTo>
                <a:lnTo>
                  <a:pt x="500062" y="8930"/>
                </a:lnTo>
                <a:lnTo>
                  <a:pt x="535781" y="0"/>
                </a:lnTo>
                <a:lnTo>
                  <a:pt x="580430" y="0"/>
                </a:lnTo>
                <a:lnTo>
                  <a:pt x="625078" y="0"/>
                </a:lnTo>
                <a:lnTo>
                  <a:pt x="660797" y="0"/>
                </a:lnTo>
                <a:lnTo>
                  <a:pt x="705445" y="0"/>
                </a:lnTo>
                <a:lnTo>
                  <a:pt x="750094" y="0"/>
                </a:lnTo>
                <a:lnTo>
                  <a:pt x="776883" y="0"/>
                </a:lnTo>
                <a:lnTo>
                  <a:pt x="812601" y="0"/>
                </a:lnTo>
                <a:lnTo>
                  <a:pt x="848320" y="0"/>
                </a:lnTo>
                <a:lnTo>
                  <a:pt x="875109" y="8930"/>
                </a:lnTo>
                <a:lnTo>
                  <a:pt x="901898" y="8930"/>
                </a:lnTo>
                <a:lnTo>
                  <a:pt x="928687" y="8930"/>
                </a:lnTo>
                <a:lnTo>
                  <a:pt x="955476" y="8930"/>
                </a:lnTo>
                <a:lnTo>
                  <a:pt x="982265" y="8930"/>
                </a:lnTo>
                <a:lnTo>
                  <a:pt x="1009055" y="17859"/>
                </a:lnTo>
                <a:lnTo>
                  <a:pt x="1026914" y="17859"/>
                </a:lnTo>
                <a:lnTo>
                  <a:pt x="1044773" y="17859"/>
                </a:lnTo>
                <a:lnTo>
                  <a:pt x="1062633" y="17859"/>
                </a:lnTo>
                <a:lnTo>
                  <a:pt x="1080492" y="17859"/>
                </a:lnTo>
                <a:lnTo>
                  <a:pt x="1089422" y="17859"/>
                </a:lnTo>
                <a:lnTo>
                  <a:pt x="1098351" y="8930"/>
                </a:lnTo>
                <a:lnTo>
                  <a:pt x="1098351" y="8930"/>
                </a:lnTo>
                <a:lnTo>
                  <a:pt x="1089422" y="8930"/>
                </a:lnTo>
                <a:lnTo>
                  <a:pt x="1089422" y="8930"/>
                </a:lnTo>
                <a:lnTo>
                  <a:pt x="1080492" y="8930"/>
                </a:lnTo>
                <a:lnTo>
                  <a:pt x="1080492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3875484" y="3196828"/>
            <a:ext cx="419697" cy="35719"/>
          </a:xfrm>
          <a:custGeom>
            <a:avLst/>
            <a:gdLst/>
            <a:ahLst/>
            <a:cxnLst/>
            <a:rect l="0" t="0" r="0" b="0"/>
            <a:pathLst>
              <a:path w="419697" h="35719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26789" y="26789"/>
                </a:lnTo>
                <a:lnTo>
                  <a:pt x="62508" y="26789"/>
                </a:lnTo>
                <a:lnTo>
                  <a:pt x="116086" y="26789"/>
                </a:lnTo>
                <a:lnTo>
                  <a:pt x="187524" y="17859"/>
                </a:lnTo>
                <a:lnTo>
                  <a:pt x="267891" y="8929"/>
                </a:lnTo>
                <a:lnTo>
                  <a:pt x="348258" y="8929"/>
                </a:lnTo>
                <a:lnTo>
                  <a:pt x="419696" y="0"/>
                </a:lnTo>
                <a:lnTo>
                  <a:pt x="41969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4009430" y="3759398"/>
            <a:ext cx="348259" cy="17860"/>
          </a:xfrm>
          <a:custGeom>
            <a:avLst/>
            <a:gdLst/>
            <a:ahLst/>
            <a:cxnLst/>
            <a:rect l="0" t="0" r="0" b="0"/>
            <a:pathLst>
              <a:path w="348259" h="17860">
                <a:moveTo>
                  <a:pt x="0" y="17859"/>
                </a:moveTo>
                <a:lnTo>
                  <a:pt x="0" y="17859"/>
                </a:lnTo>
                <a:lnTo>
                  <a:pt x="8929" y="17859"/>
                </a:lnTo>
                <a:lnTo>
                  <a:pt x="26789" y="17859"/>
                </a:lnTo>
                <a:lnTo>
                  <a:pt x="44648" y="17859"/>
                </a:lnTo>
                <a:lnTo>
                  <a:pt x="71437" y="8930"/>
                </a:lnTo>
                <a:lnTo>
                  <a:pt x="107156" y="8930"/>
                </a:lnTo>
                <a:lnTo>
                  <a:pt x="151804" y="0"/>
                </a:lnTo>
                <a:lnTo>
                  <a:pt x="187523" y="0"/>
                </a:lnTo>
                <a:lnTo>
                  <a:pt x="232172" y="0"/>
                </a:lnTo>
                <a:lnTo>
                  <a:pt x="267890" y="0"/>
                </a:lnTo>
                <a:lnTo>
                  <a:pt x="303609" y="0"/>
                </a:lnTo>
                <a:lnTo>
                  <a:pt x="330398" y="8930"/>
                </a:lnTo>
                <a:lnTo>
                  <a:pt x="348258" y="17859"/>
                </a:lnTo>
                <a:lnTo>
                  <a:pt x="348258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3830836" y="2723555"/>
            <a:ext cx="348259" cy="26790"/>
          </a:xfrm>
          <a:custGeom>
            <a:avLst/>
            <a:gdLst/>
            <a:ahLst/>
            <a:cxnLst/>
            <a:rect l="0" t="0" r="0" b="0"/>
            <a:pathLst>
              <a:path w="348259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26789" y="17859"/>
                </a:lnTo>
                <a:lnTo>
                  <a:pt x="35719" y="17859"/>
                </a:lnTo>
                <a:lnTo>
                  <a:pt x="53578" y="17859"/>
                </a:lnTo>
                <a:lnTo>
                  <a:pt x="71437" y="8929"/>
                </a:lnTo>
                <a:lnTo>
                  <a:pt x="98227" y="8929"/>
                </a:lnTo>
                <a:lnTo>
                  <a:pt x="125016" y="8929"/>
                </a:lnTo>
                <a:lnTo>
                  <a:pt x="151805" y="17859"/>
                </a:lnTo>
                <a:lnTo>
                  <a:pt x="187523" y="17859"/>
                </a:lnTo>
                <a:lnTo>
                  <a:pt x="232172" y="17859"/>
                </a:lnTo>
                <a:lnTo>
                  <a:pt x="285750" y="17859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732234" y="5116711"/>
            <a:ext cx="1464470" cy="750094"/>
          </a:xfrm>
          <a:custGeom>
            <a:avLst/>
            <a:gdLst/>
            <a:ahLst/>
            <a:cxnLst/>
            <a:rect l="0" t="0" r="0" b="0"/>
            <a:pathLst>
              <a:path w="1464470" h="750094">
                <a:moveTo>
                  <a:pt x="1348383" y="107156"/>
                </a:moveTo>
                <a:lnTo>
                  <a:pt x="1339454" y="98227"/>
                </a:lnTo>
                <a:lnTo>
                  <a:pt x="1330524" y="98227"/>
                </a:lnTo>
                <a:lnTo>
                  <a:pt x="1321594" y="89297"/>
                </a:lnTo>
                <a:lnTo>
                  <a:pt x="1303735" y="89297"/>
                </a:lnTo>
                <a:lnTo>
                  <a:pt x="1294805" y="80367"/>
                </a:lnTo>
                <a:lnTo>
                  <a:pt x="1268016" y="71437"/>
                </a:lnTo>
                <a:lnTo>
                  <a:pt x="1250157" y="62508"/>
                </a:lnTo>
                <a:lnTo>
                  <a:pt x="1232297" y="53578"/>
                </a:lnTo>
                <a:lnTo>
                  <a:pt x="1205508" y="53578"/>
                </a:lnTo>
                <a:lnTo>
                  <a:pt x="1178719" y="44648"/>
                </a:lnTo>
                <a:lnTo>
                  <a:pt x="1143000" y="35719"/>
                </a:lnTo>
                <a:lnTo>
                  <a:pt x="1107282" y="35719"/>
                </a:lnTo>
                <a:lnTo>
                  <a:pt x="1080493" y="26789"/>
                </a:lnTo>
                <a:lnTo>
                  <a:pt x="1044774" y="26789"/>
                </a:lnTo>
                <a:lnTo>
                  <a:pt x="1009055" y="26789"/>
                </a:lnTo>
                <a:lnTo>
                  <a:pt x="973336" y="26789"/>
                </a:lnTo>
                <a:lnTo>
                  <a:pt x="928688" y="26789"/>
                </a:lnTo>
                <a:lnTo>
                  <a:pt x="892969" y="17859"/>
                </a:lnTo>
                <a:lnTo>
                  <a:pt x="848321" y="17859"/>
                </a:lnTo>
                <a:lnTo>
                  <a:pt x="803672" y="17859"/>
                </a:lnTo>
                <a:lnTo>
                  <a:pt x="767954" y="8930"/>
                </a:lnTo>
                <a:lnTo>
                  <a:pt x="723305" y="8930"/>
                </a:lnTo>
                <a:lnTo>
                  <a:pt x="687586" y="8930"/>
                </a:lnTo>
                <a:lnTo>
                  <a:pt x="651868" y="0"/>
                </a:lnTo>
                <a:lnTo>
                  <a:pt x="616149" y="8930"/>
                </a:lnTo>
                <a:lnTo>
                  <a:pt x="571500" y="8930"/>
                </a:lnTo>
                <a:lnTo>
                  <a:pt x="535782" y="8930"/>
                </a:lnTo>
                <a:lnTo>
                  <a:pt x="491133" y="17859"/>
                </a:lnTo>
                <a:lnTo>
                  <a:pt x="455415" y="17859"/>
                </a:lnTo>
                <a:lnTo>
                  <a:pt x="419696" y="26789"/>
                </a:lnTo>
                <a:lnTo>
                  <a:pt x="375047" y="35719"/>
                </a:lnTo>
                <a:lnTo>
                  <a:pt x="339329" y="44648"/>
                </a:lnTo>
                <a:lnTo>
                  <a:pt x="303610" y="44648"/>
                </a:lnTo>
                <a:lnTo>
                  <a:pt x="267891" y="53578"/>
                </a:lnTo>
                <a:lnTo>
                  <a:pt x="241102" y="71437"/>
                </a:lnTo>
                <a:lnTo>
                  <a:pt x="205383" y="80367"/>
                </a:lnTo>
                <a:lnTo>
                  <a:pt x="178594" y="89297"/>
                </a:lnTo>
                <a:lnTo>
                  <a:pt x="151805" y="107156"/>
                </a:lnTo>
                <a:lnTo>
                  <a:pt x="133946" y="125016"/>
                </a:lnTo>
                <a:lnTo>
                  <a:pt x="116086" y="142875"/>
                </a:lnTo>
                <a:lnTo>
                  <a:pt x="89297" y="160734"/>
                </a:lnTo>
                <a:lnTo>
                  <a:pt x="71438" y="178594"/>
                </a:lnTo>
                <a:lnTo>
                  <a:pt x="62508" y="205383"/>
                </a:lnTo>
                <a:lnTo>
                  <a:pt x="44649" y="223242"/>
                </a:lnTo>
                <a:lnTo>
                  <a:pt x="26790" y="250031"/>
                </a:lnTo>
                <a:lnTo>
                  <a:pt x="17860" y="267891"/>
                </a:lnTo>
                <a:lnTo>
                  <a:pt x="8930" y="294680"/>
                </a:lnTo>
                <a:lnTo>
                  <a:pt x="0" y="321469"/>
                </a:lnTo>
                <a:lnTo>
                  <a:pt x="0" y="348258"/>
                </a:lnTo>
                <a:lnTo>
                  <a:pt x="0" y="375047"/>
                </a:lnTo>
                <a:lnTo>
                  <a:pt x="0" y="401836"/>
                </a:lnTo>
                <a:lnTo>
                  <a:pt x="0" y="428625"/>
                </a:lnTo>
                <a:lnTo>
                  <a:pt x="8930" y="455414"/>
                </a:lnTo>
                <a:lnTo>
                  <a:pt x="17860" y="491132"/>
                </a:lnTo>
                <a:lnTo>
                  <a:pt x="26790" y="517921"/>
                </a:lnTo>
                <a:lnTo>
                  <a:pt x="44649" y="544710"/>
                </a:lnTo>
                <a:lnTo>
                  <a:pt x="62508" y="571499"/>
                </a:lnTo>
                <a:lnTo>
                  <a:pt x="80368" y="589359"/>
                </a:lnTo>
                <a:lnTo>
                  <a:pt x="107157" y="616148"/>
                </a:lnTo>
                <a:lnTo>
                  <a:pt x="133946" y="634007"/>
                </a:lnTo>
                <a:lnTo>
                  <a:pt x="160735" y="660796"/>
                </a:lnTo>
                <a:lnTo>
                  <a:pt x="196454" y="678655"/>
                </a:lnTo>
                <a:lnTo>
                  <a:pt x="232172" y="696515"/>
                </a:lnTo>
                <a:lnTo>
                  <a:pt x="267891" y="705444"/>
                </a:lnTo>
                <a:lnTo>
                  <a:pt x="312540" y="723304"/>
                </a:lnTo>
                <a:lnTo>
                  <a:pt x="357188" y="732234"/>
                </a:lnTo>
                <a:lnTo>
                  <a:pt x="401836" y="741163"/>
                </a:lnTo>
                <a:lnTo>
                  <a:pt x="446485" y="741163"/>
                </a:lnTo>
                <a:lnTo>
                  <a:pt x="500063" y="750093"/>
                </a:lnTo>
                <a:lnTo>
                  <a:pt x="544711" y="750093"/>
                </a:lnTo>
                <a:lnTo>
                  <a:pt x="598289" y="750093"/>
                </a:lnTo>
                <a:lnTo>
                  <a:pt x="651868" y="750093"/>
                </a:lnTo>
                <a:lnTo>
                  <a:pt x="705446" y="750093"/>
                </a:lnTo>
                <a:lnTo>
                  <a:pt x="759024" y="750093"/>
                </a:lnTo>
                <a:lnTo>
                  <a:pt x="812602" y="741163"/>
                </a:lnTo>
                <a:lnTo>
                  <a:pt x="866180" y="732234"/>
                </a:lnTo>
                <a:lnTo>
                  <a:pt x="910829" y="723304"/>
                </a:lnTo>
                <a:lnTo>
                  <a:pt x="964407" y="705444"/>
                </a:lnTo>
                <a:lnTo>
                  <a:pt x="1009055" y="696515"/>
                </a:lnTo>
                <a:lnTo>
                  <a:pt x="1053704" y="678655"/>
                </a:lnTo>
                <a:lnTo>
                  <a:pt x="1098352" y="660796"/>
                </a:lnTo>
                <a:lnTo>
                  <a:pt x="1143000" y="642937"/>
                </a:lnTo>
                <a:lnTo>
                  <a:pt x="1178719" y="634007"/>
                </a:lnTo>
                <a:lnTo>
                  <a:pt x="1223368" y="616148"/>
                </a:lnTo>
                <a:lnTo>
                  <a:pt x="1268016" y="598288"/>
                </a:lnTo>
                <a:lnTo>
                  <a:pt x="1303735" y="589359"/>
                </a:lnTo>
                <a:lnTo>
                  <a:pt x="1339454" y="571499"/>
                </a:lnTo>
                <a:lnTo>
                  <a:pt x="1366243" y="553640"/>
                </a:lnTo>
                <a:lnTo>
                  <a:pt x="1384102" y="535780"/>
                </a:lnTo>
                <a:lnTo>
                  <a:pt x="1410891" y="508991"/>
                </a:lnTo>
                <a:lnTo>
                  <a:pt x="1419821" y="491132"/>
                </a:lnTo>
                <a:lnTo>
                  <a:pt x="1437680" y="473273"/>
                </a:lnTo>
                <a:lnTo>
                  <a:pt x="1446610" y="455414"/>
                </a:lnTo>
                <a:lnTo>
                  <a:pt x="1455539" y="428625"/>
                </a:lnTo>
                <a:lnTo>
                  <a:pt x="1464469" y="401836"/>
                </a:lnTo>
                <a:lnTo>
                  <a:pt x="1464469" y="383977"/>
                </a:lnTo>
                <a:lnTo>
                  <a:pt x="1455539" y="357187"/>
                </a:lnTo>
                <a:lnTo>
                  <a:pt x="1446610" y="339328"/>
                </a:lnTo>
                <a:lnTo>
                  <a:pt x="1437680" y="312539"/>
                </a:lnTo>
                <a:lnTo>
                  <a:pt x="1419821" y="294680"/>
                </a:lnTo>
                <a:lnTo>
                  <a:pt x="1410891" y="267891"/>
                </a:lnTo>
                <a:lnTo>
                  <a:pt x="1393032" y="241102"/>
                </a:lnTo>
                <a:lnTo>
                  <a:pt x="1375172" y="223242"/>
                </a:lnTo>
                <a:lnTo>
                  <a:pt x="1357313" y="196453"/>
                </a:lnTo>
                <a:lnTo>
                  <a:pt x="1339454" y="178594"/>
                </a:lnTo>
                <a:lnTo>
                  <a:pt x="1312664" y="160734"/>
                </a:lnTo>
                <a:lnTo>
                  <a:pt x="1294805" y="142875"/>
                </a:lnTo>
                <a:lnTo>
                  <a:pt x="1268016" y="133945"/>
                </a:lnTo>
                <a:lnTo>
                  <a:pt x="1232297" y="125016"/>
                </a:lnTo>
                <a:lnTo>
                  <a:pt x="1232297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2830711" y="5598913"/>
            <a:ext cx="1151931" cy="589361"/>
          </a:xfrm>
          <a:custGeom>
            <a:avLst/>
            <a:gdLst/>
            <a:ahLst/>
            <a:cxnLst/>
            <a:rect l="0" t="0" r="0" b="0"/>
            <a:pathLst>
              <a:path w="1151931" h="58936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44648" y="0"/>
                </a:lnTo>
                <a:lnTo>
                  <a:pt x="62508" y="8930"/>
                </a:lnTo>
                <a:lnTo>
                  <a:pt x="89297" y="26789"/>
                </a:lnTo>
                <a:lnTo>
                  <a:pt x="107156" y="35719"/>
                </a:lnTo>
                <a:lnTo>
                  <a:pt x="133945" y="53578"/>
                </a:lnTo>
                <a:lnTo>
                  <a:pt x="160734" y="80367"/>
                </a:lnTo>
                <a:lnTo>
                  <a:pt x="187523" y="98227"/>
                </a:lnTo>
                <a:lnTo>
                  <a:pt x="223242" y="116086"/>
                </a:lnTo>
                <a:lnTo>
                  <a:pt x="258961" y="142875"/>
                </a:lnTo>
                <a:lnTo>
                  <a:pt x="303609" y="160735"/>
                </a:lnTo>
                <a:lnTo>
                  <a:pt x="348258" y="187524"/>
                </a:lnTo>
                <a:lnTo>
                  <a:pt x="383977" y="214313"/>
                </a:lnTo>
                <a:lnTo>
                  <a:pt x="428625" y="241102"/>
                </a:lnTo>
                <a:lnTo>
                  <a:pt x="482203" y="258961"/>
                </a:lnTo>
                <a:lnTo>
                  <a:pt x="526852" y="285750"/>
                </a:lnTo>
                <a:lnTo>
                  <a:pt x="571500" y="312539"/>
                </a:lnTo>
                <a:lnTo>
                  <a:pt x="625078" y="348258"/>
                </a:lnTo>
                <a:lnTo>
                  <a:pt x="678656" y="375047"/>
                </a:lnTo>
                <a:lnTo>
                  <a:pt x="723305" y="401836"/>
                </a:lnTo>
                <a:lnTo>
                  <a:pt x="767953" y="428625"/>
                </a:lnTo>
                <a:lnTo>
                  <a:pt x="812602" y="455414"/>
                </a:lnTo>
                <a:lnTo>
                  <a:pt x="848320" y="482203"/>
                </a:lnTo>
                <a:lnTo>
                  <a:pt x="892969" y="508992"/>
                </a:lnTo>
                <a:lnTo>
                  <a:pt x="937617" y="526852"/>
                </a:lnTo>
                <a:lnTo>
                  <a:pt x="973336" y="544711"/>
                </a:lnTo>
                <a:lnTo>
                  <a:pt x="1017984" y="562571"/>
                </a:lnTo>
                <a:lnTo>
                  <a:pt x="1053703" y="571500"/>
                </a:lnTo>
                <a:lnTo>
                  <a:pt x="1080492" y="589360"/>
                </a:lnTo>
                <a:lnTo>
                  <a:pt x="1107281" y="589360"/>
                </a:lnTo>
                <a:lnTo>
                  <a:pt x="1125141" y="589360"/>
                </a:lnTo>
                <a:lnTo>
                  <a:pt x="1134070" y="589360"/>
                </a:lnTo>
                <a:lnTo>
                  <a:pt x="1143000" y="580430"/>
                </a:lnTo>
                <a:lnTo>
                  <a:pt x="1151930" y="571500"/>
                </a:lnTo>
                <a:lnTo>
                  <a:pt x="1151930" y="562571"/>
                </a:lnTo>
                <a:lnTo>
                  <a:pt x="1151930" y="56257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3991570" y="5581054"/>
            <a:ext cx="1125142" cy="553642"/>
          </a:xfrm>
          <a:custGeom>
            <a:avLst/>
            <a:gdLst/>
            <a:ahLst/>
            <a:cxnLst/>
            <a:rect l="0" t="0" r="0" b="0"/>
            <a:pathLst>
              <a:path w="1125142" h="553642">
                <a:moveTo>
                  <a:pt x="0" y="553641"/>
                </a:moveTo>
                <a:lnTo>
                  <a:pt x="17860" y="544711"/>
                </a:lnTo>
                <a:lnTo>
                  <a:pt x="26789" y="526851"/>
                </a:lnTo>
                <a:lnTo>
                  <a:pt x="53578" y="500062"/>
                </a:lnTo>
                <a:lnTo>
                  <a:pt x="80368" y="482203"/>
                </a:lnTo>
                <a:lnTo>
                  <a:pt x="116086" y="455414"/>
                </a:lnTo>
                <a:lnTo>
                  <a:pt x="151805" y="428625"/>
                </a:lnTo>
                <a:lnTo>
                  <a:pt x="205383" y="401836"/>
                </a:lnTo>
                <a:lnTo>
                  <a:pt x="258961" y="375047"/>
                </a:lnTo>
                <a:lnTo>
                  <a:pt x="321469" y="339328"/>
                </a:lnTo>
                <a:lnTo>
                  <a:pt x="383977" y="303609"/>
                </a:lnTo>
                <a:lnTo>
                  <a:pt x="464344" y="267891"/>
                </a:lnTo>
                <a:lnTo>
                  <a:pt x="544711" y="232172"/>
                </a:lnTo>
                <a:lnTo>
                  <a:pt x="625078" y="196453"/>
                </a:lnTo>
                <a:lnTo>
                  <a:pt x="705446" y="160734"/>
                </a:lnTo>
                <a:lnTo>
                  <a:pt x="785813" y="125016"/>
                </a:lnTo>
                <a:lnTo>
                  <a:pt x="857250" y="98226"/>
                </a:lnTo>
                <a:lnTo>
                  <a:pt x="919758" y="71437"/>
                </a:lnTo>
                <a:lnTo>
                  <a:pt x="982266" y="53578"/>
                </a:lnTo>
                <a:lnTo>
                  <a:pt x="1026914" y="44648"/>
                </a:lnTo>
                <a:lnTo>
                  <a:pt x="1071563" y="26789"/>
                </a:lnTo>
                <a:lnTo>
                  <a:pt x="1098352" y="17859"/>
                </a:lnTo>
                <a:lnTo>
                  <a:pt x="1116211" y="17859"/>
                </a:lnTo>
                <a:lnTo>
                  <a:pt x="1125141" y="8930"/>
                </a:lnTo>
                <a:lnTo>
                  <a:pt x="1125141" y="0"/>
                </a:lnTo>
                <a:lnTo>
                  <a:pt x="1125141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sz="2000" dirty="0"/>
              <a:t>cocsce-l1d39-11&gt; </a:t>
            </a:r>
            <a:r>
              <a:rPr lang="en-US" sz="2000" dirty="0" err="1"/>
              <a:t>gcc</a:t>
            </a:r>
            <a:r>
              <a:rPr lang="en-US" sz="2000" dirty="0"/>
              <a:t> pthread1.c -l </a:t>
            </a:r>
            <a:r>
              <a:rPr lang="en-US" sz="2000" dirty="0" err="1"/>
              <a:t>pthread</a:t>
            </a:r>
            <a:r>
              <a:rPr lang="en-US" sz="2000" dirty="0"/>
              <a:t> -o pthread1</a:t>
            </a:r>
          </a:p>
          <a:p>
            <a:pPr>
              <a:defRPr/>
            </a:pPr>
            <a:r>
              <a:rPr lang="en-US" sz="2000" dirty="0"/>
              <a:t>cocsce-l1d39-11&gt; ./pthread1</a:t>
            </a:r>
          </a:p>
          <a:p>
            <a:pPr>
              <a:defRPr/>
            </a:pPr>
            <a:r>
              <a:rPr lang="en-US" sz="2000" dirty="0"/>
              <a:t>In main: creating thread 0</a:t>
            </a:r>
          </a:p>
          <a:p>
            <a:pPr>
              <a:defRPr/>
            </a:pPr>
            <a:r>
              <a:rPr lang="en-US" sz="2000" dirty="0"/>
              <a:t>In main: creating thread 1</a:t>
            </a:r>
          </a:p>
          <a:p>
            <a:pPr>
              <a:defRPr/>
            </a:pPr>
            <a:r>
              <a:rPr lang="en-US" sz="2000" dirty="0"/>
              <a:t>In main: creating thread 2</a:t>
            </a:r>
          </a:p>
          <a:p>
            <a:pPr>
              <a:defRPr/>
            </a:pPr>
            <a:r>
              <a:rPr lang="en-US" sz="2000" dirty="0"/>
              <a:t>Hello World! It's me, thread 0!</a:t>
            </a:r>
          </a:p>
          <a:p>
            <a:pPr>
              <a:defRPr/>
            </a:pPr>
            <a:r>
              <a:rPr lang="en-US" sz="2000" dirty="0"/>
              <a:t>In main: creating thread 3</a:t>
            </a:r>
          </a:p>
          <a:p>
            <a:pPr>
              <a:defRPr/>
            </a:pPr>
            <a:r>
              <a:rPr lang="en-US" sz="2000" dirty="0"/>
              <a:t>Hello World! It's me, thread 1!</a:t>
            </a:r>
          </a:p>
          <a:p>
            <a:pPr>
              <a:defRPr/>
            </a:pPr>
            <a:r>
              <a:rPr lang="en-US" sz="2000" dirty="0"/>
              <a:t>Hello World! It's me, thread 2!</a:t>
            </a:r>
          </a:p>
          <a:p>
            <a:pPr>
              <a:defRPr/>
            </a:pPr>
            <a:r>
              <a:rPr lang="en-US" sz="2000" dirty="0"/>
              <a:t>In main: creating thread 4</a:t>
            </a:r>
          </a:p>
          <a:p>
            <a:pPr>
              <a:defRPr/>
            </a:pPr>
            <a:r>
              <a:rPr lang="en-US" sz="2000" dirty="0"/>
              <a:t>Hello World! It's me, thread 3!</a:t>
            </a:r>
          </a:p>
          <a:p>
            <a:pPr>
              <a:defRPr/>
            </a:pPr>
            <a:r>
              <a:rPr lang="en-US" sz="2000" dirty="0"/>
              <a:t>Hello World! It's me, thread 4!</a:t>
            </a:r>
          </a:p>
          <a:p>
            <a:pPr>
              <a:defRPr/>
            </a:pPr>
            <a:endParaRPr lang="en-US" sz="2000" dirty="0"/>
          </a:p>
        </p:txBody>
      </p:sp>
      <p:sp>
        <p:nvSpPr>
          <p:cNvPr id="2" name="Freeform 1"/>
          <p:cNvSpPr/>
          <p:nvPr/>
        </p:nvSpPr>
        <p:spPr bwMode="auto">
          <a:xfrm>
            <a:off x="3929063" y="1509117"/>
            <a:ext cx="2000251" cy="232173"/>
          </a:xfrm>
          <a:custGeom>
            <a:avLst/>
            <a:gdLst/>
            <a:ahLst/>
            <a:cxnLst/>
            <a:rect l="0" t="0" r="0" b="0"/>
            <a:pathLst>
              <a:path w="2000251" h="232173">
                <a:moveTo>
                  <a:pt x="0" y="232172"/>
                </a:moveTo>
                <a:lnTo>
                  <a:pt x="0" y="223242"/>
                </a:lnTo>
                <a:lnTo>
                  <a:pt x="0" y="223242"/>
                </a:lnTo>
                <a:lnTo>
                  <a:pt x="8929" y="223242"/>
                </a:lnTo>
                <a:lnTo>
                  <a:pt x="8929" y="214312"/>
                </a:lnTo>
                <a:lnTo>
                  <a:pt x="8929" y="214312"/>
                </a:lnTo>
                <a:lnTo>
                  <a:pt x="17859" y="214312"/>
                </a:lnTo>
                <a:lnTo>
                  <a:pt x="35718" y="214312"/>
                </a:lnTo>
                <a:lnTo>
                  <a:pt x="53578" y="205383"/>
                </a:lnTo>
                <a:lnTo>
                  <a:pt x="80367" y="205383"/>
                </a:lnTo>
                <a:lnTo>
                  <a:pt x="107156" y="205383"/>
                </a:lnTo>
                <a:lnTo>
                  <a:pt x="142875" y="205383"/>
                </a:lnTo>
                <a:lnTo>
                  <a:pt x="169664" y="205383"/>
                </a:lnTo>
                <a:lnTo>
                  <a:pt x="214312" y="205383"/>
                </a:lnTo>
                <a:lnTo>
                  <a:pt x="250031" y="205383"/>
                </a:lnTo>
                <a:lnTo>
                  <a:pt x="294679" y="205383"/>
                </a:lnTo>
                <a:lnTo>
                  <a:pt x="339328" y="205383"/>
                </a:lnTo>
                <a:lnTo>
                  <a:pt x="383976" y="196453"/>
                </a:lnTo>
                <a:lnTo>
                  <a:pt x="437554" y="187523"/>
                </a:lnTo>
                <a:lnTo>
                  <a:pt x="500062" y="187523"/>
                </a:lnTo>
                <a:lnTo>
                  <a:pt x="553640" y="178594"/>
                </a:lnTo>
                <a:lnTo>
                  <a:pt x="616148" y="169664"/>
                </a:lnTo>
                <a:lnTo>
                  <a:pt x="687585" y="169664"/>
                </a:lnTo>
                <a:lnTo>
                  <a:pt x="759023" y="160734"/>
                </a:lnTo>
                <a:lnTo>
                  <a:pt x="830460" y="151805"/>
                </a:lnTo>
                <a:lnTo>
                  <a:pt x="901898" y="142875"/>
                </a:lnTo>
                <a:lnTo>
                  <a:pt x="973335" y="133945"/>
                </a:lnTo>
                <a:lnTo>
                  <a:pt x="1053703" y="133945"/>
                </a:lnTo>
                <a:lnTo>
                  <a:pt x="1125140" y="125016"/>
                </a:lnTo>
                <a:lnTo>
                  <a:pt x="1196578" y="116086"/>
                </a:lnTo>
                <a:lnTo>
                  <a:pt x="1276945" y="107156"/>
                </a:lnTo>
                <a:lnTo>
                  <a:pt x="1348382" y="98227"/>
                </a:lnTo>
                <a:lnTo>
                  <a:pt x="1428750" y="80367"/>
                </a:lnTo>
                <a:lnTo>
                  <a:pt x="1509117" y="71437"/>
                </a:lnTo>
                <a:lnTo>
                  <a:pt x="1598414" y="62508"/>
                </a:lnTo>
                <a:lnTo>
                  <a:pt x="1678781" y="44648"/>
                </a:lnTo>
                <a:lnTo>
                  <a:pt x="1759148" y="35719"/>
                </a:lnTo>
                <a:lnTo>
                  <a:pt x="1839515" y="26789"/>
                </a:lnTo>
                <a:lnTo>
                  <a:pt x="1919882" y="8930"/>
                </a:lnTo>
                <a:lnTo>
                  <a:pt x="2000250" y="0"/>
                </a:lnTo>
                <a:lnTo>
                  <a:pt x="200025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3786188" y="2294929"/>
            <a:ext cx="89297" cy="8931"/>
          </a:xfrm>
          <a:custGeom>
            <a:avLst/>
            <a:gdLst/>
            <a:ahLst/>
            <a:cxnLst/>
            <a:rect l="0" t="0" r="0" b="0"/>
            <a:pathLst>
              <a:path w="89297" h="8931">
                <a:moveTo>
                  <a:pt x="0" y="8930"/>
                </a:moveTo>
                <a:lnTo>
                  <a:pt x="8929" y="8930"/>
                </a:lnTo>
                <a:lnTo>
                  <a:pt x="17859" y="8930"/>
                </a:lnTo>
                <a:lnTo>
                  <a:pt x="35718" y="8930"/>
                </a:lnTo>
                <a:lnTo>
                  <a:pt x="62507" y="8930"/>
                </a:lnTo>
                <a:lnTo>
                  <a:pt x="89296" y="0"/>
                </a:lnTo>
                <a:lnTo>
                  <a:pt x="8929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3679031" y="2607469"/>
            <a:ext cx="89298" cy="8930"/>
          </a:xfrm>
          <a:custGeom>
            <a:avLst/>
            <a:gdLst/>
            <a:ahLst/>
            <a:cxnLst/>
            <a:rect l="0" t="0" r="0" b="0"/>
            <a:pathLst>
              <a:path w="89298" h="8930">
                <a:moveTo>
                  <a:pt x="0" y="8929"/>
                </a:moveTo>
                <a:lnTo>
                  <a:pt x="8930" y="8929"/>
                </a:lnTo>
                <a:lnTo>
                  <a:pt x="26789" y="8929"/>
                </a:lnTo>
                <a:lnTo>
                  <a:pt x="44649" y="0"/>
                </a:lnTo>
                <a:lnTo>
                  <a:pt x="62508" y="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3723680" y="3098601"/>
            <a:ext cx="89298" cy="8931"/>
          </a:xfrm>
          <a:custGeom>
            <a:avLst/>
            <a:gdLst/>
            <a:ahLst/>
            <a:cxnLst/>
            <a:rect l="0" t="0" r="0" b="0"/>
            <a:pathLst>
              <a:path w="89298" h="8931">
                <a:moveTo>
                  <a:pt x="0" y="8930"/>
                </a:moveTo>
                <a:lnTo>
                  <a:pt x="8929" y="0"/>
                </a:lnTo>
                <a:lnTo>
                  <a:pt x="17859" y="0"/>
                </a:lnTo>
                <a:lnTo>
                  <a:pt x="35718" y="0"/>
                </a:lnTo>
                <a:lnTo>
                  <a:pt x="62508" y="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4250531" y="3303984"/>
            <a:ext cx="1303736" cy="214313"/>
          </a:xfrm>
          <a:custGeom>
            <a:avLst/>
            <a:gdLst/>
            <a:ahLst/>
            <a:cxnLst/>
            <a:rect l="0" t="0" r="0" b="0"/>
            <a:pathLst>
              <a:path w="1303736" h="214313">
                <a:moveTo>
                  <a:pt x="0" y="214312"/>
                </a:moveTo>
                <a:lnTo>
                  <a:pt x="0" y="214312"/>
                </a:lnTo>
                <a:lnTo>
                  <a:pt x="8930" y="214312"/>
                </a:lnTo>
                <a:lnTo>
                  <a:pt x="8930" y="214312"/>
                </a:lnTo>
                <a:lnTo>
                  <a:pt x="17860" y="214312"/>
                </a:lnTo>
                <a:lnTo>
                  <a:pt x="26789" y="214312"/>
                </a:lnTo>
                <a:lnTo>
                  <a:pt x="44649" y="214312"/>
                </a:lnTo>
                <a:lnTo>
                  <a:pt x="62508" y="214312"/>
                </a:lnTo>
                <a:lnTo>
                  <a:pt x="80367" y="214312"/>
                </a:lnTo>
                <a:lnTo>
                  <a:pt x="107157" y="205383"/>
                </a:lnTo>
                <a:lnTo>
                  <a:pt x="133946" y="205383"/>
                </a:lnTo>
                <a:lnTo>
                  <a:pt x="160735" y="196453"/>
                </a:lnTo>
                <a:lnTo>
                  <a:pt x="196453" y="187523"/>
                </a:lnTo>
                <a:lnTo>
                  <a:pt x="241102" y="178594"/>
                </a:lnTo>
                <a:lnTo>
                  <a:pt x="285750" y="169664"/>
                </a:lnTo>
                <a:lnTo>
                  <a:pt x="330399" y="151805"/>
                </a:lnTo>
                <a:lnTo>
                  <a:pt x="383977" y="142875"/>
                </a:lnTo>
                <a:lnTo>
                  <a:pt x="428625" y="133945"/>
                </a:lnTo>
                <a:lnTo>
                  <a:pt x="482203" y="116086"/>
                </a:lnTo>
                <a:lnTo>
                  <a:pt x="535782" y="107156"/>
                </a:lnTo>
                <a:lnTo>
                  <a:pt x="598289" y="98227"/>
                </a:lnTo>
                <a:lnTo>
                  <a:pt x="660797" y="80367"/>
                </a:lnTo>
                <a:lnTo>
                  <a:pt x="723305" y="71437"/>
                </a:lnTo>
                <a:lnTo>
                  <a:pt x="785813" y="62508"/>
                </a:lnTo>
                <a:lnTo>
                  <a:pt x="848321" y="53578"/>
                </a:lnTo>
                <a:lnTo>
                  <a:pt x="919758" y="44648"/>
                </a:lnTo>
                <a:lnTo>
                  <a:pt x="973336" y="35719"/>
                </a:lnTo>
                <a:lnTo>
                  <a:pt x="1035844" y="26789"/>
                </a:lnTo>
                <a:lnTo>
                  <a:pt x="1089422" y="17859"/>
                </a:lnTo>
                <a:lnTo>
                  <a:pt x="1143000" y="17859"/>
                </a:lnTo>
                <a:lnTo>
                  <a:pt x="1187649" y="8930"/>
                </a:lnTo>
                <a:lnTo>
                  <a:pt x="1232297" y="8930"/>
                </a:lnTo>
                <a:lnTo>
                  <a:pt x="1276946" y="0"/>
                </a:lnTo>
                <a:lnTo>
                  <a:pt x="1303735" y="0"/>
                </a:lnTo>
                <a:lnTo>
                  <a:pt x="130373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107656" y="3357562"/>
            <a:ext cx="428626" cy="241103"/>
          </a:xfrm>
          <a:custGeom>
            <a:avLst/>
            <a:gdLst/>
            <a:ahLst/>
            <a:cxnLst/>
            <a:rect l="0" t="0" r="0" b="0"/>
            <a:pathLst>
              <a:path w="428626" h="241103">
                <a:moveTo>
                  <a:pt x="321469" y="0"/>
                </a:moveTo>
                <a:lnTo>
                  <a:pt x="321469" y="0"/>
                </a:lnTo>
                <a:lnTo>
                  <a:pt x="321469" y="0"/>
                </a:lnTo>
                <a:lnTo>
                  <a:pt x="321469" y="0"/>
                </a:lnTo>
                <a:lnTo>
                  <a:pt x="312539" y="8930"/>
                </a:lnTo>
                <a:lnTo>
                  <a:pt x="312539" y="8930"/>
                </a:lnTo>
                <a:lnTo>
                  <a:pt x="303610" y="17859"/>
                </a:lnTo>
                <a:lnTo>
                  <a:pt x="285750" y="35719"/>
                </a:lnTo>
                <a:lnTo>
                  <a:pt x="267891" y="44649"/>
                </a:lnTo>
                <a:lnTo>
                  <a:pt x="232172" y="62508"/>
                </a:lnTo>
                <a:lnTo>
                  <a:pt x="196453" y="71438"/>
                </a:lnTo>
                <a:lnTo>
                  <a:pt x="160735" y="98227"/>
                </a:lnTo>
                <a:lnTo>
                  <a:pt x="125016" y="107156"/>
                </a:lnTo>
                <a:lnTo>
                  <a:pt x="89297" y="125016"/>
                </a:lnTo>
                <a:lnTo>
                  <a:pt x="62508" y="133945"/>
                </a:lnTo>
                <a:lnTo>
                  <a:pt x="35719" y="151805"/>
                </a:lnTo>
                <a:lnTo>
                  <a:pt x="26789" y="160734"/>
                </a:lnTo>
                <a:lnTo>
                  <a:pt x="17860" y="169664"/>
                </a:lnTo>
                <a:lnTo>
                  <a:pt x="8930" y="178594"/>
                </a:lnTo>
                <a:lnTo>
                  <a:pt x="0" y="178594"/>
                </a:lnTo>
                <a:lnTo>
                  <a:pt x="8930" y="187524"/>
                </a:lnTo>
                <a:lnTo>
                  <a:pt x="8930" y="187524"/>
                </a:lnTo>
                <a:lnTo>
                  <a:pt x="26789" y="196453"/>
                </a:lnTo>
                <a:lnTo>
                  <a:pt x="53578" y="196453"/>
                </a:lnTo>
                <a:lnTo>
                  <a:pt x="98227" y="196453"/>
                </a:lnTo>
                <a:lnTo>
                  <a:pt x="151805" y="196453"/>
                </a:lnTo>
                <a:lnTo>
                  <a:pt x="214313" y="187524"/>
                </a:lnTo>
                <a:lnTo>
                  <a:pt x="276821" y="187524"/>
                </a:lnTo>
                <a:lnTo>
                  <a:pt x="330399" y="196453"/>
                </a:lnTo>
                <a:lnTo>
                  <a:pt x="375047" y="205383"/>
                </a:lnTo>
                <a:lnTo>
                  <a:pt x="410766" y="223242"/>
                </a:lnTo>
                <a:lnTo>
                  <a:pt x="428625" y="241102"/>
                </a:lnTo>
                <a:lnTo>
                  <a:pt x="428625" y="24110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3750469" y="3893343"/>
            <a:ext cx="348259" cy="71439"/>
          </a:xfrm>
          <a:custGeom>
            <a:avLst/>
            <a:gdLst/>
            <a:ahLst/>
            <a:cxnLst/>
            <a:rect l="0" t="0" r="0" b="0"/>
            <a:pathLst>
              <a:path w="348259" h="71439">
                <a:moveTo>
                  <a:pt x="0" y="71438"/>
                </a:moveTo>
                <a:lnTo>
                  <a:pt x="0" y="71438"/>
                </a:lnTo>
                <a:lnTo>
                  <a:pt x="17859" y="71438"/>
                </a:lnTo>
                <a:lnTo>
                  <a:pt x="35719" y="62508"/>
                </a:lnTo>
                <a:lnTo>
                  <a:pt x="89297" y="53578"/>
                </a:lnTo>
                <a:lnTo>
                  <a:pt x="160734" y="44649"/>
                </a:lnTo>
                <a:lnTo>
                  <a:pt x="250031" y="26789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3839766" y="5179219"/>
            <a:ext cx="1009055" cy="89298"/>
          </a:xfrm>
          <a:custGeom>
            <a:avLst/>
            <a:gdLst/>
            <a:ahLst/>
            <a:cxnLst/>
            <a:rect l="0" t="0" r="0" b="0"/>
            <a:pathLst>
              <a:path w="1009055" h="89298">
                <a:moveTo>
                  <a:pt x="0" y="89297"/>
                </a:moveTo>
                <a:lnTo>
                  <a:pt x="8929" y="89297"/>
                </a:lnTo>
                <a:lnTo>
                  <a:pt x="17859" y="89297"/>
                </a:lnTo>
                <a:lnTo>
                  <a:pt x="26789" y="89297"/>
                </a:lnTo>
                <a:lnTo>
                  <a:pt x="44648" y="80367"/>
                </a:lnTo>
                <a:lnTo>
                  <a:pt x="71437" y="80367"/>
                </a:lnTo>
                <a:lnTo>
                  <a:pt x="89297" y="80367"/>
                </a:lnTo>
                <a:lnTo>
                  <a:pt x="116086" y="71437"/>
                </a:lnTo>
                <a:lnTo>
                  <a:pt x="142875" y="71437"/>
                </a:lnTo>
                <a:lnTo>
                  <a:pt x="169664" y="71437"/>
                </a:lnTo>
                <a:lnTo>
                  <a:pt x="205382" y="62508"/>
                </a:lnTo>
                <a:lnTo>
                  <a:pt x="232172" y="62508"/>
                </a:lnTo>
                <a:lnTo>
                  <a:pt x="267890" y="62508"/>
                </a:lnTo>
                <a:lnTo>
                  <a:pt x="303609" y="53578"/>
                </a:lnTo>
                <a:lnTo>
                  <a:pt x="339328" y="53578"/>
                </a:lnTo>
                <a:lnTo>
                  <a:pt x="375047" y="53578"/>
                </a:lnTo>
                <a:lnTo>
                  <a:pt x="419695" y="44648"/>
                </a:lnTo>
                <a:lnTo>
                  <a:pt x="455414" y="44648"/>
                </a:lnTo>
                <a:lnTo>
                  <a:pt x="500062" y="44648"/>
                </a:lnTo>
                <a:lnTo>
                  <a:pt x="544711" y="35719"/>
                </a:lnTo>
                <a:lnTo>
                  <a:pt x="598289" y="26789"/>
                </a:lnTo>
                <a:lnTo>
                  <a:pt x="642937" y="26789"/>
                </a:lnTo>
                <a:lnTo>
                  <a:pt x="696515" y="17859"/>
                </a:lnTo>
                <a:lnTo>
                  <a:pt x="741164" y="17859"/>
                </a:lnTo>
                <a:lnTo>
                  <a:pt x="794742" y="17859"/>
                </a:lnTo>
                <a:lnTo>
                  <a:pt x="848320" y="8929"/>
                </a:lnTo>
                <a:lnTo>
                  <a:pt x="892968" y="8929"/>
                </a:lnTo>
                <a:lnTo>
                  <a:pt x="937617" y="0"/>
                </a:lnTo>
                <a:lnTo>
                  <a:pt x="982265" y="0"/>
                </a:lnTo>
                <a:lnTo>
                  <a:pt x="1009054" y="0"/>
                </a:lnTo>
                <a:lnTo>
                  <a:pt x="100905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3687961" y="5063133"/>
            <a:ext cx="383978" cy="214313"/>
          </a:xfrm>
          <a:custGeom>
            <a:avLst/>
            <a:gdLst/>
            <a:ahLst/>
            <a:cxnLst/>
            <a:rect l="0" t="0" r="0" b="0"/>
            <a:pathLst>
              <a:path w="383978" h="214313">
                <a:moveTo>
                  <a:pt x="330398" y="0"/>
                </a:moveTo>
                <a:lnTo>
                  <a:pt x="330398" y="0"/>
                </a:lnTo>
                <a:lnTo>
                  <a:pt x="330398" y="0"/>
                </a:lnTo>
                <a:lnTo>
                  <a:pt x="330398" y="8930"/>
                </a:lnTo>
                <a:lnTo>
                  <a:pt x="321469" y="8930"/>
                </a:lnTo>
                <a:lnTo>
                  <a:pt x="321469" y="17859"/>
                </a:lnTo>
                <a:lnTo>
                  <a:pt x="312539" y="26789"/>
                </a:lnTo>
                <a:lnTo>
                  <a:pt x="294680" y="35719"/>
                </a:lnTo>
                <a:lnTo>
                  <a:pt x="276820" y="53578"/>
                </a:lnTo>
                <a:lnTo>
                  <a:pt x="250031" y="62508"/>
                </a:lnTo>
                <a:lnTo>
                  <a:pt x="232172" y="71437"/>
                </a:lnTo>
                <a:lnTo>
                  <a:pt x="205383" y="89297"/>
                </a:lnTo>
                <a:lnTo>
                  <a:pt x="169664" y="98226"/>
                </a:lnTo>
                <a:lnTo>
                  <a:pt x="142875" y="107156"/>
                </a:lnTo>
                <a:lnTo>
                  <a:pt x="116086" y="116086"/>
                </a:lnTo>
                <a:lnTo>
                  <a:pt x="98227" y="125015"/>
                </a:lnTo>
                <a:lnTo>
                  <a:pt x="71437" y="133945"/>
                </a:lnTo>
                <a:lnTo>
                  <a:pt x="53578" y="151805"/>
                </a:lnTo>
                <a:lnTo>
                  <a:pt x="35719" y="160734"/>
                </a:lnTo>
                <a:lnTo>
                  <a:pt x="17859" y="160734"/>
                </a:lnTo>
                <a:lnTo>
                  <a:pt x="8930" y="169664"/>
                </a:lnTo>
                <a:lnTo>
                  <a:pt x="0" y="178594"/>
                </a:lnTo>
                <a:lnTo>
                  <a:pt x="0" y="178594"/>
                </a:lnTo>
                <a:lnTo>
                  <a:pt x="0" y="187523"/>
                </a:lnTo>
                <a:lnTo>
                  <a:pt x="0" y="187523"/>
                </a:lnTo>
                <a:lnTo>
                  <a:pt x="8930" y="187523"/>
                </a:lnTo>
                <a:lnTo>
                  <a:pt x="26789" y="187523"/>
                </a:lnTo>
                <a:lnTo>
                  <a:pt x="53578" y="187523"/>
                </a:lnTo>
                <a:lnTo>
                  <a:pt x="71437" y="178594"/>
                </a:lnTo>
                <a:lnTo>
                  <a:pt x="98227" y="178594"/>
                </a:lnTo>
                <a:lnTo>
                  <a:pt x="125016" y="169664"/>
                </a:lnTo>
                <a:lnTo>
                  <a:pt x="160734" y="169664"/>
                </a:lnTo>
                <a:lnTo>
                  <a:pt x="187523" y="169664"/>
                </a:lnTo>
                <a:lnTo>
                  <a:pt x="214312" y="169664"/>
                </a:lnTo>
                <a:lnTo>
                  <a:pt x="241102" y="169664"/>
                </a:lnTo>
                <a:lnTo>
                  <a:pt x="258961" y="169664"/>
                </a:lnTo>
                <a:lnTo>
                  <a:pt x="285750" y="178594"/>
                </a:lnTo>
                <a:lnTo>
                  <a:pt x="303609" y="178594"/>
                </a:lnTo>
                <a:lnTo>
                  <a:pt x="321469" y="187523"/>
                </a:lnTo>
                <a:lnTo>
                  <a:pt x="339328" y="196453"/>
                </a:lnTo>
                <a:lnTo>
                  <a:pt x="357187" y="205383"/>
                </a:lnTo>
                <a:lnTo>
                  <a:pt x="366117" y="205383"/>
                </a:lnTo>
                <a:lnTo>
                  <a:pt x="375047" y="214312"/>
                </a:lnTo>
                <a:lnTo>
                  <a:pt x="375047" y="214312"/>
                </a:lnTo>
                <a:lnTo>
                  <a:pt x="375047" y="214312"/>
                </a:lnTo>
                <a:lnTo>
                  <a:pt x="383977" y="214312"/>
                </a:lnTo>
                <a:lnTo>
                  <a:pt x="383977" y="214312"/>
                </a:lnTo>
                <a:lnTo>
                  <a:pt x="375047" y="205383"/>
                </a:lnTo>
                <a:lnTo>
                  <a:pt x="375047" y="205383"/>
                </a:lnTo>
                <a:lnTo>
                  <a:pt x="375047" y="196453"/>
                </a:lnTo>
                <a:lnTo>
                  <a:pt x="375047" y="187523"/>
                </a:lnTo>
                <a:lnTo>
                  <a:pt x="375047" y="178594"/>
                </a:lnTo>
                <a:lnTo>
                  <a:pt x="375047" y="160734"/>
                </a:lnTo>
                <a:lnTo>
                  <a:pt x="375047" y="151805"/>
                </a:lnTo>
                <a:lnTo>
                  <a:pt x="375047" y="142875"/>
                </a:lnTo>
                <a:lnTo>
                  <a:pt x="375047" y="133945"/>
                </a:lnTo>
                <a:lnTo>
                  <a:pt x="375047" y="125015"/>
                </a:lnTo>
                <a:lnTo>
                  <a:pt x="375047" y="116086"/>
                </a:lnTo>
                <a:lnTo>
                  <a:pt x="375047" y="107156"/>
                </a:lnTo>
                <a:lnTo>
                  <a:pt x="366117" y="107156"/>
                </a:lnTo>
                <a:lnTo>
                  <a:pt x="357187" y="98226"/>
                </a:lnTo>
                <a:lnTo>
                  <a:pt x="357187" y="89297"/>
                </a:lnTo>
                <a:lnTo>
                  <a:pt x="357187" y="8929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07388" cy="5986463"/>
          </a:xfrm>
        </p:spPr>
        <p:txBody>
          <a:bodyPr/>
          <a:lstStyle/>
          <a:p>
            <a:pPr>
              <a:defRPr/>
            </a:pPr>
            <a:r>
              <a:rPr lang="en-US" sz="1400" dirty="0"/>
              <a:t>TIME(7)                          Linux Programmer's Manual                         TIME(7)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NAME</a:t>
            </a:r>
          </a:p>
          <a:p>
            <a:pPr>
              <a:defRPr/>
            </a:pPr>
            <a:r>
              <a:rPr lang="en-US" sz="1400" dirty="0"/>
              <a:t>       time - overview of time and </a:t>
            </a:r>
            <a:r>
              <a:rPr lang="en-US" sz="1400" dirty="0" smtClean="0"/>
              <a:t>timers</a:t>
            </a:r>
            <a:endParaRPr lang="en-US" sz="1400" dirty="0"/>
          </a:p>
          <a:p>
            <a:pPr>
              <a:defRPr/>
            </a:pPr>
            <a:r>
              <a:rPr lang="en-US" sz="1400" dirty="0"/>
              <a:t>DESCRIPTION</a:t>
            </a:r>
          </a:p>
          <a:p>
            <a:pPr>
              <a:defRPr/>
            </a:pPr>
            <a:r>
              <a:rPr lang="en-US" sz="1400" dirty="0"/>
              <a:t>   Real time and process time</a:t>
            </a:r>
          </a:p>
          <a:p>
            <a:pPr>
              <a:defRPr/>
            </a:pPr>
            <a:r>
              <a:rPr lang="en-US" sz="1400" dirty="0"/>
              <a:t>       Real time is defined as time measured from some fixed point, either from a standard</a:t>
            </a:r>
          </a:p>
          <a:p>
            <a:pPr>
              <a:defRPr/>
            </a:pPr>
            <a:r>
              <a:rPr lang="en-US" sz="1400" dirty="0"/>
              <a:t>       point in the past (see the description of the Epoch and calendar  time  below),  or</a:t>
            </a:r>
          </a:p>
          <a:p>
            <a:pPr>
              <a:defRPr/>
            </a:pPr>
            <a:r>
              <a:rPr lang="en-US" sz="1400" dirty="0"/>
              <a:t>       from some point (e.g., the start) in the life of a process (elapsed time).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Process time is defined as the amount of CPU time used by a process.  This is some‐</a:t>
            </a:r>
          </a:p>
          <a:p>
            <a:pPr>
              <a:defRPr/>
            </a:pPr>
            <a:r>
              <a:rPr lang="en-US" sz="1400" dirty="0"/>
              <a:t>       times divided into user and system components.  User CPU time  is  the  time  spent</a:t>
            </a:r>
          </a:p>
          <a:p>
            <a:pPr>
              <a:defRPr/>
            </a:pPr>
            <a:r>
              <a:rPr lang="en-US" sz="1400" dirty="0"/>
              <a:t>       executing  code in user mode.  System CPU time is the time spent by the kernel exe‐</a:t>
            </a:r>
          </a:p>
          <a:p>
            <a:pPr>
              <a:defRPr/>
            </a:pPr>
            <a:r>
              <a:rPr lang="en-US" sz="1400" dirty="0"/>
              <a:t>       </a:t>
            </a:r>
            <a:r>
              <a:rPr lang="en-US" sz="1400" dirty="0" err="1"/>
              <a:t>cuting</a:t>
            </a:r>
            <a:r>
              <a:rPr lang="en-US" sz="1400" dirty="0"/>
              <a:t> in system mode on behalf of the process (e.g., executing system calls).  The</a:t>
            </a:r>
          </a:p>
          <a:p>
            <a:pPr>
              <a:defRPr/>
            </a:pPr>
            <a:r>
              <a:rPr lang="en-US" sz="1400" dirty="0"/>
              <a:t>       time(1) command can be used to determine the amount of CPU time consumed during the</a:t>
            </a:r>
          </a:p>
          <a:p>
            <a:pPr>
              <a:defRPr/>
            </a:pPr>
            <a:r>
              <a:rPr lang="en-US" sz="1400" dirty="0"/>
              <a:t>       execution of a program.  A program can determine the amount of CPU time it has con‐</a:t>
            </a:r>
          </a:p>
          <a:p>
            <a:pPr>
              <a:defRPr/>
            </a:pPr>
            <a:r>
              <a:rPr lang="en-US" sz="1400" dirty="0"/>
              <a:t>       </a:t>
            </a:r>
            <a:r>
              <a:rPr lang="en-US" sz="1400" dirty="0" err="1"/>
              <a:t>sumed</a:t>
            </a:r>
            <a:r>
              <a:rPr lang="en-US" sz="1400" dirty="0"/>
              <a:t> using times(2), </a:t>
            </a:r>
            <a:r>
              <a:rPr lang="en-US" sz="1400" dirty="0" err="1"/>
              <a:t>getrusage</a:t>
            </a:r>
            <a:r>
              <a:rPr lang="en-US" sz="1400" dirty="0"/>
              <a:t>(2), or clock(3).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The hardware </a:t>
            </a:r>
            <a:r>
              <a:rPr lang="en-US" sz="1400" dirty="0" smtClean="0"/>
              <a:t>clock …</a:t>
            </a:r>
            <a:endParaRPr lang="en-US" sz="1400" dirty="0"/>
          </a:p>
          <a:p>
            <a:pPr>
              <a:defRPr/>
            </a:pPr>
            <a:r>
              <a:rPr lang="en-US" sz="1400" dirty="0"/>
              <a:t>       </a:t>
            </a:r>
          </a:p>
        </p:txBody>
      </p:sp>
      <p:sp>
        <p:nvSpPr>
          <p:cNvPr id="2" name="Freeform 1"/>
          <p:cNvSpPr/>
          <p:nvPr/>
        </p:nvSpPr>
        <p:spPr bwMode="auto">
          <a:xfrm>
            <a:off x="4482703" y="2750344"/>
            <a:ext cx="544712" cy="26790"/>
          </a:xfrm>
          <a:custGeom>
            <a:avLst/>
            <a:gdLst/>
            <a:ahLst/>
            <a:cxnLst/>
            <a:rect l="0" t="0" r="0" b="0"/>
            <a:pathLst>
              <a:path w="544712" h="26790">
                <a:moveTo>
                  <a:pt x="0" y="26789"/>
                </a:moveTo>
                <a:lnTo>
                  <a:pt x="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17860" y="17859"/>
                </a:lnTo>
                <a:lnTo>
                  <a:pt x="26789" y="17859"/>
                </a:lnTo>
                <a:lnTo>
                  <a:pt x="35719" y="8929"/>
                </a:lnTo>
                <a:lnTo>
                  <a:pt x="44649" y="8929"/>
                </a:lnTo>
                <a:lnTo>
                  <a:pt x="62508" y="8929"/>
                </a:lnTo>
                <a:lnTo>
                  <a:pt x="80367" y="0"/>
                </a:lnTo>
                <a:lnTo>
                  <a:pt x="107156" y="0"/>
                </a:lnTo>
                <a:lnTo>
                  <a:pt x="133945" y="8929"/>
                </a:lnTo>
                <a:lnTo>
                  <a:pt x="160735" y="8929"/>
                </a:lnTo>
                <a:lnTo>
                  <a:pt x="196453" y="8929"/>
                </a:lnTo>
                <a:lnTo>
                  <a:pt x="241102" y="8929"/>
                </a:lnTo>
                <a:lnTo>
                  <a:pt x="276820" y="8929"/>
                </a:lnTo>
                <a:lnTo>
                  <a:pt x="330399" y="8929"/>
                </a:lnTo>
                <a:lnTo>
                  <a:pt x="375047" y="8929"/>
                </a:lnTo>
                <a:lnTo>
                  <a:pt x="428625" y="8929"/>
                </a:lnTo>
                <a:lnTo>
                  <a:pt x="473274" y="8929"/>
                </a:lnTo>
                <a:lnTo>
                  <a:pt x="508992" y="0"/>
                </a:lnTo>
                <a:lnTo>
                  <a:pt x="544711" y="0"/>
                </a:lnTo>
                <a:lnTo>
                  <a:pt x="544711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1946672" y="5625702"/>
            <a:ext cx="607220" cy="44650"/>
          </a:xfrm>
          <a:custGeom>
            <a:avLst/>
            <a:gdLst/>
            <a:ahLst/>
            <a:cxnLst/>
            <a:rect l="0" t="0" r="0" b="0"/>
            <a:pathLst>
              <a:path w="607220" h="44650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35719" y="0"/>
                </a:lnTo>
                <a:lnTo>
                  <a:pt x="53578" y="0"/>
                </a:lnTo>
                <a:lnTo>
                  <a:pt x="80367" y="0"/>
                </a:lnTo>
                <a:lnTo>
                  <a:pt x="98226" y="8930"/>
                </a:lnTo>
                <a:lnTo>
                  <a:pt x="125016" y="8930"/>
                </a:lnTo>
                <a:lnTo>
                  <a:pt x="151805" y="8930"/>
                </a:lnTo>
                <a:lnTo>
                  <a:pt x="178594" y="8930"/>
                </a:lnTo>
                <a:lnTo>
                  <a:pt x="205383" y="8930"/>
                </a:lnTo>
                <a:lnTo>
                  <a:pt x="241101" y="8930"/>
                </a:lnTo>
                <a:lnTo>
                  <a:pt x="267891" y="8930"/>
                </a:lnTo>
                <a:lnTo>
                  <a:pt x="294680" y="8930"/>
                </a:lnTo>
                <a:lnTo>
                  <a:pt x="330398" y="8930"/>
                </a:lnTo>
                <a:lnTo>
                  <a:pt x="357187" y="8930"/>
                </a:lnTo>
                <a:lnTo>
                  <a:pt x="392906" y="8930"/>
                </a:lnTo>
                <a:lnTo>
                  <a:pt x="419695" y="8930"/>
                </a:lnTo>
                <a:lnTo>
                  <a:pt x="446484" y="17860"/>
                </a:lnTo>
                <a:lnTo>
                  <a:pt x="473273" y="17860"/>
                </a:lnTo>
                <a:lnTo>
                  <a:pt x="491133" y="26789"/>
                </a:lnTo>
                <a:lnTo>
                  <a:pt x="517922" y="26789"/>
                </a:lnTo>
                <a:lnTo>
                  <a:pt x="526851" y="35719"/>
                </a:lnTo>
                <a:lnTo>
                  <a:pt x="544711" y="35719"/>
                </a:lnTo>
                <a:lnTo>
                  <a:pt x="562570" y="35719"/>
                </a:lnTo>
                <a:lnTo>
                  <a:pt x="580430" y="44649"/>
                </a:lnTo>
                <a:lnTo>
                  <a:pt x="589359" y="44649"/>
                </a:lnTo>
                <a:lnTo>
                  <a:pt x="607219" y="44649"/>
                </a:lnTo>
                <a:lnTo>
                  <a:pt x="607219" y="446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3125391" y="5625702"/>
            <a:ext cx="616149" cy="17861"/>
          </a:xfrm>
          <a:custGeom>
            <a:avLst/>
            <a:gdLst/>
            <a:ahLst/>
            <a:cxnLst/>
            <a:rect l="0" t="0" r="0" b="0"/>
            <a:pathLst>
              <a:path w="616149" h="17861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26789" y="0"/>
                </a:lnTo>
                <a:lnTo>
                  <a:pt x="44648" y="0"/>
                </a:lnTo>
                <a:lnTo>
                  <a:pt x="62507" y="0"/>
                </a:lnTo>
                <a:lnTo>
                  <a:pt x="89297" y="0"/>
                </a:lnTo>
                <a:lnTo>
                  <a:pt x="116086" y="0"/>
                </a:lnTo>
                <a:lnTo>
                  <a:pt x="142875" y="0"/>
                </a:lnTo>
                <a:lnTo>
                  <a:pt x="169664" y="8930"/>
                </a:lnTo>
                <a:lnTo>
                  <a:pt x="205382" y="8930"/>
                </a:lnTo>
                <a:lnTo>
                  <a:pt x="241101" y="8930"/>
                </a:lnTo>
                <a:lnTo>
                  <a:pt x="285750" y="8930"/>
                </a:lnTo>
                <a:lnTo>
                  <a:pt x="321468" y="8930"/>
                </a:lnTo>
                <a:lnTo>
                  <a:pt x="366117" y="8930"/>
                </a:lnTo>
                <a:lnTo>
                  <a:pt x="401836" y="8930"/>
                </a:lnTo>
                <a:lnTo>
                  <a:pt x="446484" y="8930"/>
                </a:lnTo>
                <a:lnTo>
                  <a:pt x="473273" y="8930"/>
                </a:lnTo>
                <a:lnTo>
                  <a:pt x="508992" y="17860"/>
                </a:lnTo>
                <a:lnTo>
                  <a:pt x="535781" y="8930"/>
                </a:lnTo>
                <a:lnTo>
                  <a:pt x="553640" y="8930"/>
                </a:lnTo>
                <a:lnTo>
                  <a:pt x="571500" y="8930"/>
                </a:lnTo>
                <a:lnTo>
                  <a:pt x="580429" y="8930"/>
                </a:lnTo>
                <a:lnTo>
                  <a:pt x="589359" y="8930"/>
                </a:lnTo>
                <a:lnTo>
                  <a:pt x="607218" y="8930"/>
                </a:lnTo>
                <a:lnTo>
                  <a:pt x="616148" y="8930"/>
                </a:lnTo>
                <a:lnTo>
                  <a:pt x="616148" y="8930"/>
                </a:lnTo>
                <a:lnTo>
                  <a:pt x="616148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4107656" y="5572125"/>
            <a:ext cx="714376" cy="44649"/>
          </a:xfrm>
          <a:custGeom>
            <a:avLst/>
            <a:gdLst/>
            <a:ahLst/>
            <a:cxnLst/>
            <a:rect l="0" t="0" r="0" b="0"/>
            <a:pathLst>
              <a:path w="714376" h="44649">
                <a:moveTo>
                  <a:pt x="35719" y="26788"/>
                </a:moveTo>
                <a:lnTo>
                  <a:pt x="35719" y="26788"/>
                </a:lnTo>
                <a:lnTo>
                  <a:pt x="26789" y="26788"/>
                </a:lnTo>
                <a:lnTo>
                  <a:pt x="17860" y="26788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53578" y="8929"/>
                </a:lnTo>
                <a:lnTo>
                  <a:pt x="80367" y="8929"/>
                </a:lnTo>
                <a:lnTo>
                  <a:pt x="107157" y="17859"/>
                </a:lnTo>
                <a:lnTo>
                  <a:pt x="142875" y="26788"/>
                </a:lnTo>
                <a:lnTo>
                  <a:pt x="178594" y="26788"/>
                </a:lnTo>
                <a:lnTo>
                  <a:pt x="232172" y="35718"/>
                </a:lnTo>
                <a:lnTo>
                  <a:pt x="276821" y="44648"/>
                </a:lnTo>
                <a:lnTo>
                  <a:pt x="330399" y="44648"/>
                </a:lnTo>
                <a:lnTo>
                  <a:pt x="383977" y="44648"/>
                </a:lnTo>
                <a:lnTo>
                  <a:pt x="437555" y="44648"/>
                </a:lnTo>
                <a:lnTo>
                  <a:pt x="482203" y="44648"/>
                </a:lnTo>
                <a:lnTo>
                  <a:pt x="535782" y="35718"/>
                </a:lnTo>
                <a:lnTo>
                  <a:pt x="580430" y="26788"/>
                </a:lnTo>
                <a:lnTo>
                  <a:pt x="616149" y="26788"/>
                </a:lnTo>
                <a:lnTo>
                  <a:pt x="651867" y="26788"/>
                </a:lnTo>
                <a:lnTo>
                  <a:pt x="678657" y="17859"/>
                </a:lnTo>
                <a:lnTo>
                  <a:pt x="696516" y="17859"/>
                </a:lnTo>
                <a:lnTo>
                  <a:pt x="714375" y="8929"/>
                </a:lnTo>
                <a:lnTo>
                  <a:pt x="714375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5920383" y="687586"/>
            <a:ext cx="634009" cy="62509"/>
          </a:xfrm>
          <a:custGeom>
            <a:avLst/>
            <a:gdLst/>
            <a:ahLst/>
            <a:cxnLst/>
            <a:rect l="0" t="0" r="0" b="0"/>
            <a:pathLst>
              <a:path w="634009" h="62509">
                <a:moveTo>
                  <a:pt x="0" y="62508"/>
                </a:moveTo>
                <a:lnTo>
                  <a:pt x="0" y="62508"/>
                </a:lnTo>
                <a:lnTo>
                  <a:pt x="8930" y="62508"/>
                </a:lnTo>
                <a:lnTo>
                  <a:pt x="26789" y="62508"/>
                </a:lnTo>
                <a:lnTo>
                  <a:pt x="53578" y="53578"/>
                </a:lnTo>
                <a:lnTo>
                  <a:pt x="80367" y="53578"/>
                </a:lnTo>
                <a:lnTo>
                  <a:pt x="125015" y="53578"/>
                </a:lnTo>
                <a:lnTo>
                  <a:pt x="169664" y="53578"/>
                </a:lnTo>
                <a:lnTo>
                  <a:pt x="214312" y="53578"/>
                </a:lnTo>
                <a:lnTo>
                  <a:pt x="267890" y="44648"/>
                </a:lnTo>
                <a:lnTo>
                  <a:pt x="312539" y="44648"/>
                </a:lnTo>
                <a:lnTo>
                  <a:pt x="366117" y="35719"/>
                </a:lnTo>
                <a:lnTo>
                  <a:pt x="419695" y="35719"/>
                </a:lnTo>
                <a:lnTo>
                  <a:pt x="473273" y="35719"/>
                </a:lnTo>
                <a:lnTo>
                  <a:pt x="517922" y="26789"/>
                </a:lnTo>
                <a:lnTo>
                  <a:pt x="562570" y="17859"/>
                </a:lnTo>
                <a:lnTo>
                  <a:pt x="598289" y="8930"/>
                </a:lnTo>
                <a:lnTo>
                  <a:pt x="634008" y="0"/>
                </a:lnTo>
                <a:lnTo>
                  <a:pt x="634008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2303859" y="5714999"/>
            <a:ext cx="267892" cy="232173"/>
          </a:xfrm>
          <a:custGeom>
            <a:avLst/>
            <a:gdLst/>
            <a:ahLst/>
            <a:cxnLst/>
            <a:rect l="0" t="0" r="0" b="0"/>
            <a:pathLst>
              <a:path w="267892" h="23217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17860" y="26789"/>
                </a:lnTo>
                <a:lnTo>
                  <a:pt x="26789" y="35719"/>
                </a:lnTo>
                <a:lnTo>
                  <a:pt x="44649" y="53578"/>
                </a:lnTo>
                <a:lnTo>
                  <a:pt x="62508" y="71438"/>
                </a:lnTo>
                <a:lnTo>
                  <a:pt x="71438" y="80367"/>
                </a:lnTo>
                <a:lnTo>
                  <a:pt x="98227" y="98227"/>
                </a:lnTo>
                <a:lnTo>
                  <a:pt x="116086" y="116086"/>
                </a:lnTo>
                <a:lnTo>
                  <a:pt x="133946" y="133946"/>
                </a:lnTo>
                <a:lnTo>
                  <a:pt x="151805" y="151805"/>
                </a:lnTo>
                <a:lnTo>
                  <a:pt x="178594" y="169664"/>
                </a:lnTo>
                <a:lnTo>
                  <a:pt x="205383" y="187524"/>
                </a:lnTo>
                <a:lnTo>
                  <a:pt x="232172" y="205383"/>
                </a:lnTo>
                <a:lnTo>
                  <a:pt x="267891" y="232172"/>
                </a:lnTo>
                <a:lnTo>
                  <a:pt x="267891" y="23217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2643188" y="5982890"/>
            <a:ext cx="187524" cy="80368"/>
          </a:xfrm>
          <a:custGeom>
            <a:avLst/>
            <a:gdLst/>
            <a:ahLst/>
            <a:cxnLst/>
            <a:rect l="0" t="0" r="0" b="0"/>
            <a:pathLst>
              <a:path w="187524" h="80368">
                <a:moveTo>
                  <a:pt x="0" y="0"/>
                </a:moveTo>
                <a:lnTo>
                  <a:pt x="35718" y="8930"/>
                </a:lnTo>
                <a:lnTo>
                  <a:pt x="71437" y="26789"/>
                </a:lnTo>
                <a:lnTo>
                  <a:pt x="107156" y="44648"/>
                </a:lnTo>
                <a:lnTo>
                  <a:pt x="142875" y="62508"/>
                </a:lnTo>
                <a:lnTo>
                  <a:pt x="169664" y="71437"/>
                </a:lnTo>
                <a:lnTo>
                  <a:pt x="187523" y="80367"/>
                </a:lnTo>
                <a:lnTo>
                  <a:pt x="187523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937867" y="6027538"/>
            <a:ext cx="196454" cy="267892"/>
          </a:xfrm>
          <a:custGeom>
            <a:avLst/>
            <a:gdLst/>
            <a:ahLst/>
            <a:cxnLst/>
            <a:rect l="0" t="0" r="0" b="0"/>
            <a:pathLst>
              <a:path w="196454" h="267892">
                <a:moveTo>
                  <a:pt x="89297" y="62508"/>
                </a:moveTo>
                <a:lnTo>
                  <a:pt x="89297" y="62508"/>
                </a:lnTo>
                <a:lnTo>
                  <a:pt x="89297" y="53578"/>
                </a:lnTo>
                <a:lnTo>
                  <a:pt x="89297" y="44649"/>
                </a:lnTo>
                <a:lnTo>
                  <a:pt x="89297" y="35719"/>
                </a:lnTo>
                <a:lnTo>
                  <a:pt x="89297" y="26789"/>
                </a:lnTo>
                <a:lnTo>
                  <a:pt x="89297" y="17860"/>
                </a:lnTo>
                <a:lnTo>
                  <a:pt x="98227" y="8930"/>
                </a:lnTo>
                <a:lnTo>
                  <a:pt x="98227" y="0"/>
                </a:lnTo>
                <a:lnTo>
                  <a:pt x="98227" y="0"/>
                </a:lnTo>
                <a:lnTo>
                  <a:pt x="89297" y="8930"/>
                </a:lnTo>
                <a:lnTo>
                  <a:pt x="80367" y="17860"/>
                </a:lnTo>
                <a:lnTo>
                  <a:pt x="62508" y="26789"/>
                </a:lnTo>
                <a:lnTo>
                  <a:pt x="44649" y="44649"/>
                </a:lnTo>
                <a:lnTo>
                  <a:pt x="26789" y="62508"/>
                </a:lnTo>
                <a:lnTo>
                  <a:pt x="8930" y="80367"/>
                </a:lnTo>
                <a:lnTo>
                  <a:pt x="8930" y="89297"/>
                </a:lnTo>
                <a:lnTo>
                  <a:pt x="0" y="98227"/>
                </a:lnTo>
                <a:lnTo>
                  <a:pt x="8930" y="107157"/>
                </a:lnTo>
                <a:lnTo>
                  <a:pt x="17860" y="116086"/>
                </a:lnTo>
                <a:lnTo>
                  <a:pt x="35719" y="125016"/>
                </a:lnTo>
                <a:lnTo>
                  <a:pt x="53578" y="125016"/>
                </a:lnTo>
                <a:lnTo>
                  <a:pt x="80367" y="133946"/>
                </a:lnTo>
                <a:lnTo>
                  <a:pt x="116086" y="142875"/>
                </a:lnTo>
                <a:lnTo>
                  <a:pt x="142875" y="151805"/>
                </a:lnTo>
                <a:lnTo>
                  <a:pt x="169664" y="169664"/>
                </a:lnTo>
                <a:lnTo>
                  <a:pt x="187524" y="187524"/>
                </a:lnTo>
                <a:lnTo>
                  <a:pt x="196453" y="196453"/>
                </a:lnTo>
                <a:lnTo>
                  <a:pt x="196453" y="214313"/>
                </a:lnTo>
                <a:lnTo>
                  <a:pt x="187524" y="232172"/>
                </a:lnTo>
                <a:lnTo>
                  <a:pt x="169664" y="241102"/>
                </a:lnTo>
                <a:lnTo>
                  <a:pt x="142875" y="250032"/>
                </a:lnTo>
                <a:lnTo>
                  <a:pt x="107156" y="267891"/>
                </a:lnTo>
                <a:lnTo>
                  <a:pt x="80367" y="267891"/>
                </a:lnTo>
                <a:lnTo>
                  <a:pt x="44649" y="267891"/>
                </a:lnTo>
                <a:lnTo>
                  <a:pt x="26789" y="267891"/>
                </a:lnTo>
                <a:lnTo>
                  <a:pt x="8930" y="267891"/>
                </a:lnTo>
                <a:lnTo>
                  <a:pt x="0" y="258961"/>
                </a:lnTo>
                <a:lnTo>
                  <a:pt x="0" y="250032"/>
                </a:lnTo>
                <a:lnTo>
                  <a:pt x="0" y="241102"/>
                </a:lnTo>
                <a:lnTo>
                  <a:pt x="0" y="24110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3178969" y="6125765"/>
            <a:ext cx="250032" cy="383977"/>
          </a:xfrm>
          <a:custGeom>
            <a:avLst/>
            <a:gdLst/>
            <a:ahLst/>
            <a:cxnLst/>
            <a:rect l="0" t="0" r="0" b="0"/>
            <a:pathLst>
              <a:path w="250032" h="383977">
                <a:moveTo>
                  <a:pt x="44648" y="17859"/>
                </a:moveTo>
                <a:lnTo>
                  <a:pt x="44648" y="26789"/>
                </a:lnTo>
                <a:lnTo>
                  <a:pt x="44648" y="26789"/>
                </a:lnTo>
                <a:lnTo>
                  <a:pt x="35719" y="35719"/>
                </a:lnTo>
                <a:lnTo>
                  <a:pt x="35719" y="44648"/>
                </a:lnTo>
                <a:lnTo>
                  <a:pt x="35719" y="53578"/>
                </a:lnTo>
                <a:lnTo>
                  <a:pt x="26789" y="62508"/>
                </a:lnTo>
                <a:lnTo>
                  <a:pt x="26789" y="71437"/>
                </a:lnTo>
                <a:lnTo>
                  <a:pt x="35719" y="89297"/>
                </a:lnTo>
                <a:lnTo>
                  <a:pt x="35719" y="89297"/>
                </a:lnTo>
                <a:lnTo>
                  <a:pt x="44648" y="98226"/>
                </a:lnTo>
                <a:lnTo>
                  <a:pt x="62508" y="89297"/>
                </a:lnTo>
                <a:lnTo>
                  <a:pt x="71437" y="89297"/>
                </a:lnTo>
                <a:lnTo>
                  <a:pt x="89297" y="71437"/>
                </a:lnTo>
                <a:lnTo>
                  <a:pt x="98226" y="62508"/>
                </a:lnTo>
                <a:lnTo>
                  <a:pt x="116086" y="44648"/>
                </a:lnTo>
                <a:lnTo>
                  <a:pt x="116086" y="26789"/>
                </a:lnTo>
                <a:lnTo>
                  <a:pt x="116086" y="8930"/>
                </a:lnTo>
                <a:lnTo>
                  <a:pt x="107156" y="0"/>
                </a:lnTo>
                <a:lnTo>
                  <a:pt x="98226" y="0"/>
                </a:lnTo>
                <a:lnTo>
                  <a:pt x="98226" y="8930"/>
                </a:lnTo>
                <a:lnTo>
                  <a:pt x="98226" y="26789"/>
                </a:lnTo>
                <a:lnTo>
                  <a:pt x="98226" y="53578"/>
                </a:lnTo>
                <a:lnTo>
                  <a:pt x="107156" y="89297"/>
                </a:lnTo>
                <a:lnTo>
                  <a:pt x="125015" y="133945"/>
                </a:lnTo>
                <a:lnTo>
                  <a:pt x="151804" y="178594"/>
                </a:lnTo>
                <a:lnTo>
                  <a:pt x="178594" y="223242"/>
                </a:lnTo>
                <a:lnTo>
                  <a:pt x="205383" y="258961"/>
                </a:lnTo>
                <a:lnTo>
                  <a:pt x="223242" y="294680"/>
                </a:lnTo>
                <a:lnTo>
                  <a:pt x="241101" y="321469"/>
                </a:lnTo>
                <a:lnTo>
                  <a:pt x="250031" y="348258"/>
                </a:lnTo>
                <a:lnTo>
                  <a:pt x="250031" y="357187"/>
                </a:lnTo>
                <a:lnTo>
                  <a:pt x="223242" y="375047"/>
                </a:lnTo>
                <a:lnTo>
                  <a:pt x="196453" y="383976"/>
                </a:lnTo>
                <a:lnTo>
                  <a:pt x="151804" y="383976"/>
                </a:lnTo>
                <a:lnTo>
                  <a:pt x="98226" y="375047"/>
                </a:lnTo>
                <a:lnTo>
                  <a:pt x="44648" y="357187"/>
                </a:lnTo>
                <a:lnTo>
                  <a:pt x="0" y="330398"/>
                </a:lnTo>
                <a:lnTo>
                  <a:pt x="0" y="33039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3375422" y="6134695"/>
            <a:ext cx="232173" cy="187524"/>
          </a:xfrm>
          <a:custGeom>
            <a:avLst/>
            <a:gdLst/>
            <a:ahLst/>
            <a:cxnLst/>
            <a:rect l="0" t="0" r="0" b="0"/>
            <a:pathLst>
              <a:path w="232173" h="187524">
                <a:moveTo>
                  <a:pt x="214312" y="17859"/>
                </a:moveTo>
                <a:lnTo>
                  <a:pt x="205383" y="8929"/>
                </a:lnTo>
                <a:lnTo>
                  <a:pt x="205383" y="8929"/>
                </a:lnTo>
                <a:lnTo>
                  <a:pt x="205383" y="0"/>
                </a:lnTo>
                <a:lnTo>
                  <a:pt x="187523" y="0"/>
                </a:lnTo>
                <a:lnTo>
                  <a:pt x="178594" y="0"/>
                </a:lnTo>
                <a:lnTo>
                  <a:pt x="151805" y="0"/>
                </a:lnTo>
                <a:lnTo>
                  <a:pt x="125016" y="8929"/>
                </a:lnTo>
                <a:lnTo>
                  <a:pt x="107156" y="17859"/>
                </a:lnTo>
                <a:lnTo>
                  <a:pt x="89297" y="26789"/>
                </a:lnTo>
                <a:lnTo>
                  <a:pt x="71437" y="35718"/>
                </a:lnTo>
                <a:lnTo>
                  <a:pt x="62508" y="35718"/>
                </a:lnTo>
                <a:lnTo>
                  <a:pt x="71437" y="44648"/>
                </a:lnTo>
                <a:lnTo>
                  <a:pt x="80367" y="53578"/>
                </a:lnTo>
                <a:lnTo>
                  <a:pt x="98226" y="62507"/>
                </a:lnTo>
                <a:lnTo>
                  <a:pt x="125016" y="80367"/>
                </a:lnTo>
                <a:lnTo>
                  <a:pt x="151805" y="89296"/>
                </a:lnTo>
                <a:lnTo>
                  <a:pt x="187523" y="107156"/>
                </a:lnTo>
                <a:lnTo>
                  <a:pt x="205383" y="125015"/>
                </a:lnTo>
                <a:lnTo>
                  <a:pt x="232172" y="142875"/>
                </a:lnTo>
                <a:lnTo>
                  <a:pt x="232172" y="160734"/>
                </a:lnTo>
                <a:lnTo>
                  <a:pt x="232172" y="169664"/>
                </a:lnTo>
                <a:lnTo>
                  <a:pt x="205383" y="178593"/>
                </a:lnTo>
                <a:lnTo>
                  <a:pt x="169664" y="187523"/>
                </a:lnTo>
                <a:lnTo>
                  <a:pt x="125016" y="187523"/>
                </a:lnTo>
                <a:lnTo>
                  <a:pt x="80367" y="187523"/>
                </a:lnTo>
                <a:lnTo>
                  <a:pt x="35719" y="187523"/>
                </a:lnTo>
                <a:lnTo>
                  <a:pt x="8930" y="187523"/>
                </a:lnTo>
                <a:lnTo>
                  <a:pt x="0" y="178593"/>
                </a:lnTo>
                <a:lnTo>
                  <a:pt x="0" y="178593"/>
                </a:lnTo>
                <a:lnTo>
                  <a:pt x="17859" y="169664"/>
                </a:lnTo>
                <a:lnTo>
                  <a:pt x="35719" y="151804"/>
                </a:lnTo>
                <a:lnTo>
                  <a:pt x="35719" y="15180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759398" y="6018609"/>
            <a:ext cx="1" cy="312540"/>
          </a:xfrm>
          <a:custGeom>
            <a:avLst/>
            <a:gdLst/>
            <a:ahLst/>
            <a:cxnLst/>
            <a:rect l="0" t="0" r="0" b="0"/>
            <a:pathLst>
              <a:path w="1" h="312540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89296"/>
                </a:lnTo>
                <a:lnTo>
                  <a:pt x="0" y="133945"/>
                </a:lnTo>
                <a:lnTo>
                  <a:pt x="0" y="169664"/>
                </a:lnTo>
                <a:lnTo>
                  <a:pt x="0" y="223242"/>
                </a:lnTo>
                <a:lnTo>
                  <a:pt x="0" y="258961"/>
                </a:lnTo>
                <a:lnTo>
                  <a:pt x="0" y="294679"/>
                </a:lnTo>
                <a:lnTo>
                  <a:pt x="0" y="312539"/>
                </a:lnTo>
                <a:lnTo>
                  <a:pt x="0" y="31253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3643313" y="6161484"/>
            <a:ext cx="214313" cy="53579"/>
          </a:xfrm>
          <a:custGeom>
            <a:avLst/>
            <a:gdLst/>
            <a:ahLst/>
            <a:cxnLst/>
            <a:rect l="0" t="0" r="0" b="0"/>
            <a:pathLst>
              <a:path w="214313" h="53579">
                <a:moveTo>
                  <a:pt x="0" y="53578"/>
                </a:moveTo>
                <a:lnTo>
                  <a:pt x="0" y="44648"/>
                </a:lnTo>
                <a:lnTo>
                  <a:pt x="17859" y="35718"/>
                </a:lnTo>
                <a:lnTo>
                  <a:pt x="35718" y="26789"/>
                </a:lnTo>
                <a:lnTo>
                  <a:pt x="62507" y="17859"/>
                </a:lnTo>
                <a:lnTo>
                  <a:pt x="89296" y="8929"/>
                </a:lnTo>
                <a:lnTo>
                  <a:pt x="125015" y="0"/>
                </a:lnTo>
                <a:lnTo>
                  <a:pt x="160734" y="0"/>
                </a:lnTo>
                <a:lnTo>
                  <a:pt x="187523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3821906" y="6152554"/>
            <a:ext cx="562572" cy="241102"/>
          </a:xfrm>
          <a:custGeom>
            <a:avLst/>
            <a:gdLst/>
            <a:ahLst/>
            <a:cxnLst/>
            <a:rect l="0" t="0" r="0" b="0"/>
            <a:pathLst>
              <a:path w="562572" h="241102">
                <a:moveTo>
                  <a:pt x="0" y="17859"/>
                </a:move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60" y="26789"/>
                </a:lnTo>
                <a:lnTo>
                  <a:pt x="35719" y="26789"/>
                </a:lnTo>
                <a:lnTo>
                  <a:pt x="53578" y="35719"/>
                </a:lnTo>
                <a:lnTo>
                  <a:pt x="71438" y="35719"/>
                </a:lnTo>
                <a:lnTo>
                  <a:pt x="89297" y="35719"/>
                </a:lnTo>
                <a:lnTo>
                  <a:pt x="107157" y="35719"/>
                </a:lnTo>
                <a:lnTo>
                  <a:pt x="116086" y="35719"/>
                </a:lnTo>
                <a:lnTo>
                  <a:pt x="125016" y="35719"/>
                </a:lnTo>
                <a:lnTo>
                  <a:pt x="116086" y="26789"/>
                </a:lnTo>
                <a:lnTo>
                  <a:pt x="107157" y="8930"/>
                </a:lnTo>
                <a:lnTo>
                  <a:pt x="89297" y="0"/>
                </a:lnTo>
                <a:lnTo>
                  <a:pt x="80367" y="0"/>
                </a:lnTo>
                <a:lnTo>
                  <a:pt x="62508" y="0"/>
                </a:lnTo>
                <a:lnTo>
                  <a:pt x="53578" y="8930"/>
                </a:lnTo>
                <a:lnTo>
                  <a:pt x="44649" y="17859"/>
                </a:lnTo>
                <a:lnTo>
                  <a:pt x="35719" y="35719"/>
                </a:lnTo>
                <a:lnTo>
                  <a:pt x="35719" y="62508"/>
                </a:lnTo>
                <a:lnTo>
                  <a:pt x="44649" y="98226"/>
                </a:lnTo>
                <a:lnTo>
                  <a:pt x="53578" y="125016"/>
                </a:lnTo>
                <a:lnTo>
                  <a:pt x="71438" y="151805"/>
                </a:lnTo>
                <a:lnTo>
                  <a:pt x="89297" y="169664"/>
                </a:lnTo>
                <a:lnTo>
                  <a:pt x="116086" y="178594"/>
                </a:lnTo>
                <a:lnTo>
                  <a:pt x="142875" y="178594"/>
                </a:lnTo>
                <a:lnTo>
                  <a:pt x="160735" y="169664"/>
                </a:lnTo>
                <a:lnTo>
                  <a:pt x="187524" y="151805"/>
                </a:lnTo>
                <a:lnTo>
                  <a:pt x="214313" y="133945"/>
                </a:lnTo>
                <a:lnTo>
                  <a:pt x="232172" y="116086"/>
                </a:lnTo>
                <a:lnTo>
                  <a:pt x="250032" y="89297"/>
                </a:lnTo>
                <a:lnTo>
                  <a:pt x="258961" y="62508"/>
                </a:lnTo>
                <a:lnTo>
                  <a:pt x="267891" y="44648"/>
                </a:lnTo>
                <a:lnTo>
                  <a:pt x="267891" y="35719"/>
                </a:lnTo>
                <a:lnTo>
                  <a:pt x="267891" y="35719"/>
                </a:lnTo>
                <a:lnTo>
                  <a:pt x="267891" y="53578"/>
                </a:lnTo>
                <a:lnTo>
                  <a:pt x="267891" y="71437"/>
                </a:lnTo>
                <a:lnTo>
                  <a:pt x="258961" y="98226"/>
                </a:lnTo>
                <a:lnTo>
                  <a:pt x="258961" y="125016"/>
                </a:lnTo>
                <a:lnTo>
                  <a:pt x="258961" y="160734"/>
                </a:lnTo>
                <a:lnTo>
                  <a:pt x="258961" y="178594"/>
                </a:lnTo>
                <a:lnTo>
                  <a:pt x="258961" y="196453"/>
                </a:lnTo>
                <a:lnTo>
                  <a:pt x="258961" y="205383"/>
                </a:lnTo>
                <a:lnTo>
                  <a:pt x="267891" y="205383"/>
                </a:lnTo>
                <a:lnTo>
                  <a:pt x="276821" y="187523"/>
                </a:lnTo>
                <a:lnTo>
                  <a:pt x="294680" y="169664"/>
                </a:lnTo>
                <a:lnTo>
                  <a:pt x="312539" y="142875"/>
                </a:lnTo>
                <a:lnTo>
                  <a:pt x="321469" y="116086"/>
                </a:lnTo>
                <a:lnTo>
                  <a:pt x="339328" y="89297"/>
                </a:lnTo>
                <a:lnTo>
                  <a:pt x="348258" y="71437"/>
                </a:lnTo>
                <a:lnTo>
                  <a:pt x="357188" y="53578"/>
                </a:lnTo>
                <a:lnTo>
                  <a:pt x="366117" y="53578"/>
                </a:lnTo>
                <a:lnTo>
                  <a:pt x="375047" y="62508"/>
                </a:lnTo>
                <a:lnTo>
                  <a:pt x="383977" y="80367"/>
                </a:lnTo>
                <a:lnTo>
                  <a:pt x="392907" y="107156"/>
                </a:lnTo>
                <a:lnTo>
                  <a:pt x="401836" y="142875"/>
                </a:lnTo>
                <a:lnTo>
                  <a:pt x="410766" y="178594"/>
                </a:lnTo>
                <a:lnTo>
                  <a:pt x="410766" y="214312"/>
                </a:lnTo>
                <a:lnTo>
                  <a:pt x="419696" y="232172"/>
                </a:lnTo>
                <a:lnTo>
                  <a:pt x="428625" y="241101"/>
                </a:lnTo>
                <a:lnTo>
                  <a:pt x="437555" y="241101"/>
                </a:lnTo>
                <a:lnTo>
                  <a:pt x="437555" y="232172"/>
                </a:lnTo>
                <a:lnTo>
                  <a:pt x="455414" y="214312"/>
                </a:lnTo>
                <a:lnTo>
                  <a:pt x="464344" y="187523"/>
                </a:lnTo>
                <a:lnTo>
                  <a:pt x="473274" y="160734"/>
                </a:lnTo>
                <a:lnTo>
                  <a:pt x="482203" y="133945"/>
                </a:lnTo>
                <a:lnTo>
                  <a:pt x="491133" y="116086"/>
                </a:lnTo>
                <a:lnTo>
                  <a:pt x="500063" y="107156"/>
                </a:lnTo>
                <a:lnTo>
                  <a:pt x="508992" y="107156"/>
                </a:lnTo>
                <a:lnTo>
                  <a:pt x="517922" y="107156"/>
                </a:lnTo>
                <a:lnTo>
                  <a:pt x="526852" y="116086"/>
                </a:lnTo>
                <a:lnTo>
                  <a:pt x="535782" y="133945"/>
                </a:lnTo>
                <a:lnTo>
                  <a:pt x="544711" y="151805"/>
                </a:lnTo>
                <a:lnTo>
                  <a:pt x="553641" y="160734"/>
                </a:lnTo>
                <a:lnTo>
                  <a:pt x="562571" y="160734"/>
                </a:lnTo>
                <a:lnTo>
                  <a:pt x="562571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4446984" y="6179343"/>
            <a:ext cx="169665" cy="187524"/>
          </a:xfrm>
          <a:custGeom>
            <a:avLst/>
            <a:gdLst/>
            <a:ahLst/>
            <a:cxnLst/>
            <a:rect l="0" t="0" r="0" b="0"/>
            <a:pathLst>
              <a:path w="169665" h="187524">
                <a:moveTo>
                  <a:pt x="89297" y="0"/>
                </a:moveTo>
                <a:lnTo>
                  <a:pt x="80368" y="8930"/>
                </a:lnTo>
                <a:lnTo>
                  <a:pt x="71438" y="17859"/>
                </a:lnTo>
                <a:lnTo>
                  <a:pt x="53579" y="35719"/>
                </a:lnTo>
                <a:lnTo>
                  <a:pt x="35719" y="53578"/>
                </a:lnTo>
                <a:lnTo>
                  <a:pt x="17860" y="80367"/>
                </a:lnTo>
                <a:lnTo>
                  <a:pt x="8930" y="107156"/>
                </a:lnTo>
                <a:lnTo>
                  <a:pt x="0" y="125016"/>
                </a:lnTo>
                <a:lnTo>
                  <a:pt x="8930" y="142875"/>
                </a:lnTo>
                <a:lnTo>
                  <a:pt x="17860" y="160734"/>
                </a:lnTo>
                <a:lnTo>
                  <a:pt x="35719" y="169664"/>
                </a:lnTo>
                <a:lnTo>
                  <a:pt x="62508" y="178594"/>
                </a:lnTo>
                <a:lnTo>
                  <a:pt x="80368" y="178594"/>
                </a:lnTo>
                <a:lnTo>
                  <a:pt x="107157" y="187523"/>
                </a:lnTo>
                <a:lnTo>
                  <a:pt x="142875" y="178594"/>
                </a:lnTo>
                <a:lnTo>
                  <a:pt x="169664" y="169664"/>
                </a:lnTo>
                <a:lnTo>
                  <a:pt x="169664" y="16966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4643438" y="6134695"/>
            <a:ext cx="544711" cy="303610"/>
          </a:xfrm>
          <a:custGeom>
            <a:avLst/>
            <a:gdLst/>
            <a:ahLst/>
            <a:cxnLst/>
            <a:rect l="0" t="0" r="0" b="0"/>
            <a:pathLst>
              <a:path w="544711" h="303610">
                <a:moveTo>
                  <a:pt x="53578" y="89296"/>
                </a:moveTo>
                <a:lnTo>
                  <a:pt x="44648" y="98226"/>
                </a:lnTo>
                <a:lnTo>
                  <a:pt x="44648" y="107156"/>
                </a:lnTo>
                <a:lnTo>
                  <a:pt x="35718" y="116085"/>
                </a:lnTo>
                <a:lnTo>
                  <a:pt x="26789" y="142875"/>
                </a:lnTo>
                <a:lnTo>
                  <a:pt x="8929" y="169664"/>
                </a:lnTo>
                <a:lnTo>
                  <a:pt x="8929" y="214312"/>
                </a:lnTo>
                <a:lnTo>
                  <a:pt x="0" y="241101"/>
                </a:lnTo>
                <a:lnTo>
                  <a:pt x="0" y="267890"/>
                </a:lnTo>
                <a:lnTo>
                  <a:pt x="0" y="294679"/>
                </a:lnTo>
                <a:lnTo>
                  <a:pt x="8929" y="303609"/>
                </a:lnTo>
                <a:lnTo>
                  <a:pt x="17859" y="303609"/>
                </a:lnTo>
                <a:lnTo>
                  <a:pt x="26789" y="294679"/>
                </a:lnTo>
                <a:lnTo>
                  <a:pt x="35718" y="276820"/>
                </a:lnTo>
                <a:lnTo>
                  <a:pt x="44648" y="250031"/>
                </a:lnTo>
                <a:lnTo>
                  <a:pt x="62507" y="214312"/>
                </a:lnTo>
                <a:lnTo>
                  <a:pt x="71437" y="187523"/>
                </a:lnTo>
                <a:lnTo>
                  <a:pt x="71437" y="160734"/>
                </a:lnTo>
                <a:lnTo>
                  <a:pt x="71437" y="142875"/>
                </a:lnTo>
                <a:lnTo>
                  <a:pt x="80367" y="133945"/>
                </a:lnTo>
                <a:lnTo>
                  <a:pt x="80367" y="133945"/>
                </a:lnTo>
                <a:lnTo>
                  <a:pt x="80367" y="151804"/>
                </a:lnTo>
                <a:lnTo>
                  <a:pt x="89296" y="169664"/>
                </a:lnTo>
                <a:lnTo>
                  <a:pt x="89296" y="196453"/>
                </a:lnTo>
                <a:lnTo>
                  <a:pt x="89296" y="223242"/>
                </a:lnTo>
                <a:lnTo>
                  <a:pt x="98226" y="241101"/>
                </a:lnTo>
                <a:lnTo>
                  <a:pt x="107156" y="258960"/>
                </a:lnTo>
                <a:lnTo>
                  <a:pt x="116085" y="267890"/>
                </a:lnTo>
                <a:lnTo>
                  <a:pt x="133945" y="267890"/>
                </a:lnTo>
                <a:lnTo>
                  <a:pt x="151804" y="267890"/>
                </a:lnTo>
                <a:lnTo>
                  <a:pt x="160734" y="250031"/>
                </a:lnTo>
                <a:lnTo>
                  <a:pt x="178593" y="232171"/>
                </a:lnTo>
                <a:lnTo>
                  <a:pt x="196453" y="214312"/>
                </a:lnTo>
                <a:lnTo>
                  <a:pt x="214312" y="178593"/>
                </a:lnTo>
                <a:lnTo>
                  <a:pt x="223242" y="142875"/>
                </a:lnTo>
                <a:lnTo>
                  <a:pt x="232171" y="107156"/>
                </a:lnTo>
                <a:lnTo>
                  <a:pt x="241101" y="71437"/>
                </a:lnTo>
                <a:lnTo>
                  <a:pt x="250031" y="35718"/>
                </a:lnTo>
                <a:lnTo>
                  <a:pt x="250031" y="8929"/>
                </a:lnTo>
                <a:lnTo>
                  <a:pt x="250031" y="0"/>
                </a:lnTo>
                <a:lnTo>
                  <a:pt x="241101" y="0"/>
                </a:lnTo>
                <a:lnTo>
                  <a:pt x="232171" y="8929"/>
                </a:lnTo>
                <a:lnTo>
                  <a:pt x="223242" y="35718"/>
                </a:lnTo>
                <a:lnTo>
                  <a:pt x="205382" y="71437"/>
                </a:lnTo>
                <a:lnTo>
                  <a:pt x="187523" y="116085"/>
                </a:lnTo>
                <a:lnTo>
                  <a:pt x="178593" y="160734"/>
                </a:lnTo>
                <a:lnTo>
                  <a:pt x="178593" y="196453"/>
                </a:lnTo>
                <a:lnTo>
                  <a:pt x="187523" y="214312"/>
                </a:lnTo>
                <a:lnTo>
                  <a:pt x="205382" y="232171"/>
                </a:lnTo>
                <a:lnTo>
                  <a:pt x="223242" y="241101"/>
                </a:lnTo>
                <a:lnTo>
                  <a:pt x="250031" y="232171"/>
                </a:lnTo>
                <a:lnTo>
                  <a:pt x="267890" y="223242"/>
                </a:lnTo>
                <a:lnTo>
                  <a:pt x="294679" y="196453"/>
                </a:lnTo>
                <a:lnTo>
                  <a:pt x="321468" y="178593"/>
                </a:lnTo>
                <a:lnTo>
                  <a:pt x="348257" y="142875"/>
                </a:lnTo>
                <a:lnTo>
                  <a:pt x="375046" y="107156"/>
                </a:lnTo>
                <a:lnTo>
                  <a:pt x="383976" y="71437"/>
                </a:lnTo>
                <a:lnTo>
                  <a:pt x="401835" y="44648"/>
                </a:lnTo>
                <a:lnTo>
                  <a:pt x="410765" y="17859"/>
                </a:lnTo>
                <a:lnTo>
                  <a:pt x="410765" y="8929"/>
                </a:lnTo>
                <a:lnTo>
                  <a:pt x="401835" y="17859"/>
                </a:lnTo>
                <a:lnTo>
                  <a:pt x="401835" y="35718"/>
                </a:lnTo>
                <a:lnTo>
                  <a:pt x="392906" y="62507"/>
                </a:lnTo>
                <a:lnTo>
                  <a:pt x="383976" y="107156"/>
                </a:lnTo>
                <a:lnTo>
                  <a:pt x="375046" y="151804"/>
                </a:lnTo>
                <a:lnTo>
                  <a:pt x="375046" y="187523"/>
                </a:lnTo>
                <a:lnTo>
                  <a:pt x="375046" y="223242"/>
                </a:lnTo>
                <a:lnTo>
                  <a:pt x="383976" y="241101"/>
                </a:lnTo>
                <a:lnTo>
                  <a:pt x="401835" y="241101"/>
                </a:lnTo>
                <a:lnTo>
                  <a:pt x="419695" y="232171"/>
                </a:lnTo>
                <a:lnTo>
                  <a:pt x="446484" y="214312"/>
                </a:lnTo>
                <a:lnTo>
                  <a:pt x="473273" y="205382"/>
                </a:lnTo>
                <a:lnTo>
                  <a:pt x="500062" y="178593"/>
                </a:lnTo>
                <a:lnTo>
                  <a:pt x="517921" y="169664"/>
                </a:lnTo>
                <a:lnTo>
                  <a:pt x="535781" y="160734"/>
                </a:lnTo>
                <a:lnTo>
                  <a:pt x="544710" y="169664"/>
                </a:lnTo>
                <a:lnTo>
                  <a:pt x="544710" y="178593"/>
                </a:lnTo>
                <a:lnTo>
                  <a:pt x="544710" y="205382"/>
                </a:lnTo>
                <a:lnTo>
                  <a:pt x="526851" y="241101"/>
                </a:lnTo>
                <a:lnTo>
                  <a:pt x="500062" y="267890"/>
                </a:lnTo>
                <a:lnTo>
                  <a:pt x="455414" y="276820"/>
                </a:lnTo>
                <a:lnTo>
                  <a:pt x="419695" y="276820"/>
                </a:lnTo>
                <a:lnTo>
                  <a:pt x="375046" y="258960"/>
                </a:lnTo>
                <a:lnTo>
                  <a:pt x="330398" y="214312"/>
                </a:lnTo>
                <a:lnTo>
                  <a:pt x="330398" y="21431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3375422" y="5581054"/>
            <a:ext cx="53579" cy="419696"/>
          </a:xfrm>
          <a:custGeom>
            <a:avLst/>
            <a:gdLst/>
            <a:ahLst/>
            <a:cxnLst/>
            <a:rect l="0" t="0" r="0" b="0"/>
            <a:pathLst>
              <a:path w="53579" h="419696">
                <a:moveTo>
                  <a:pt x="0" y="26789"/>
                </a:move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17859" y="53578"/>
                </a:lnTo>
                <a:lnTo>
                  <a:pt x="26789" y="80367"/>
                </a:lnTo>
                <a:lnTo>
                  <a:pt x="35719" y="116086"/>
                </a:lnTo>
                <a:lnTo>
                  <a:pt x="44648" y="151805"/>
                </a:lnTo>
                <a:lnTo>
                  <a:pt x="44648" y="187523"/>
                </a:lnTo>
                <a:lnTo>
                  <a:pt x="53578" y="223242"/>
                </a:lnTo>
                <a:lnTo>
                  <a:pt x="53578" y="258961"/>
                </a:lnTo>
                <a:lnTo>
                  <a:pt x="53578" y="294680"/>
                </a:lnTo>
                <a:lnTo>
                  <a:pt x="53578" y="330398"/>
                </a:lnTo>
                <a:lnTo>
                  <a:pt x="53578" y="357187"/>
                </a:lnTo>
                <a:lnTo>
                  <a:pt x="53578" y="383976"/>
                </a:lnTo>
                <a:lnTo>
                  <a:pt x="53578" y="401836"/>
                </a:lnTo>
                <a:lnTo>
                  <a:pt x="53578" y="419695"/>
                </a:lnTo>
                <a:lnTo>
                  <a:pt x="53578" y="419695"/>
                </a:lnTo>
                <a:lnTo>
                  <a:pt x="53578" y="41969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4572000" y="5661421"/>
            <a:ext cx="1276946" cy="919759"/>
          </a:xfrm>
          <a:custGeom>
            <a:avLst/>
            <a:gdLst/>
            <a:ahLst/>
            <a:cxnLst/>
            <a:rect l="0" t="0" r="0" b="0"/>
            <a:pathLst>
              <a:path w="1276946" h="919759">
                <a:moveTo>
                  <a:pt x="8930" y="44649"/>
                </a:moveTo>
                <a:lnTo>
                  <a:pt x="893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17859" y="26789"/>
                </a:lnTo>
                <a:lnTo>
                  <a:pt x="26789" y="17859"/>
                </a:lnTo>
                <a:lnTo>
                  <a:pt x="53578" y="17859"/>
                </a:lnTo>
                <a:lnTo>
                  <a:pt x="80367" y="17859"/>
                </a:lnTo>
                <a:lnTo>
                  <a:pt x="116086" y="8930"/>
                </a:lnTo>
                <a:lnTo>
                  <a:pt x="160734" y="8930"/>
                </a:lnTo>
                <a:lnTo>
                  <a:pt x="214313" y="0"/>
                </a:lnTo>
                <a:lnTo>
                  <a:pt x="267891" y="8930"/>
                </a:lnTo>
                <a:lnTo>
                  <a:pt x="330398" y="8930"/>
                </a:lnTo>
                <a:lnTo>
                  <a:pt x="383977" y="17859"/>
                </a:lnTo>
                <a:lnTo>
                  <a:pt x="446484" y="26789"/>
                </a:lnTo>
                <a:lnTo>
                  <a:pt x="508992" y="44649"/>
                </a:lnTo>
                <a:lnTo>
                  <a:pt x="553641" y="53578"/>
                </a:lnTo>
                <a:lnTo>
                  <a:pt x="589359" y="71438"/>
                </a:lnTo>
                <a:lnTo>
                  <a:pt x="625078" y="98227"/>
                </a:lnTo>
                <a:lnTo>
                  <a:pt x="651867" y="125016"/>
                </a:lnTo>
                <a:lnTo>
                  <a:pt x="678656" y="151805"/>
                </a:lnTo>
                <a:lnTo>
                  <a:pt x="705445" y="178594"/>
                </a:lnTo>
                <a:lnTo>
                  <a:pt x="723305" y="205383"/>
                </a:lnTo>
                <a:lnTo>
                  <a:pt x="741164" y="241102"/>
                </a:lnTo>
                <a:lnTo>
                  <a:pt x="759023" y="276820"/>
                </a:lnTo>
                <a:lnTo>
                  <a:pt x="767953" y="312539"/>
                </a:lnTo>
                <a:lnTo>
                  <a:pt x="785813" y="348258"/>
                </a:lnTo>
                <a:lnTo>
                  <a:pt x="794742" y="392906"/>
                </a:lnTo>
                <a:lnTo>
                  <a:pt x="803672" y="428625"/>
                </a:lnTo>
                <a:lnTo>
                  <a:pt x="821531" y="464344"/>
                </a:lnTo>
                <a:lnTo>
                  <a:pt x="839391" y="500063"/>
                </a:lnTo>
                <a:lnTo>
                  <a:pt x="857250" y="535781"/>
                </a:lnTo>
                <a:lnTo>
                  <a:pt x="875109" y="580430"/>
                </a:lnTo>
                <a:lnTo>
                  <a:pt x="892969" y="607219"/>
                </a:lnTo>
                <a:lnTo>
                  <a:pt x="919758" y="642938"/>
                </a:lnTo>
                <a:lnTo>
                  <a:pt x="937617" y="678656"/>
                </a:lnTo>
                <a:lnTo>
                  <a:pt x="955477" y="714375"/>
                </a:lnTo>
                <a:lnTo>
                  <a:pt x="982266" y="750094"/>
                </a:lnTo>
                <a:lnTo>
                  <a:pt x="1000125" y="785813"/>
                </a:lnTo>
                <a:lnTo>
                  <a:pt x="1017984" y="821531"/>
                </a:lnTo>
                <a:lnTo>
                  <a:pt x="1035844" y="839391"/>
                </a:lnTo>
                <a:lnTo>
                  <a:pt x="1053703" y="857250"/>
                </a:lnTo>
                <a:lnTo>
                  <a:pt x="1071563" y="866180"/>
                </a:lnTo>
                <a:lnTo>
                  <a:pt x="1089422" y="875109"/>
                </a:lnTo>
                <a:lnTo>
                  <a:pt x="1116211" y="892969"/>
                </a:lnTo>
                <a:lnTo>
                  <a:pt x="1160859" y="901899"/>
                </a:lnTo>
                <a:lnTo>
                  <a:pt x="1196578" y="910828"/>
                </a:lnTo>
                <a:lnTo>
                  <a:pt x="1232297" y="919758"/>
                </a:lnTo>
                <a:lnTo>
                  <a:pt x="1276945" y="919758"/>
                </a:lnTo>
                <a:lnTo>
                  <a:pt x="1276945" y="91975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6036469" y="6349007"/>
            <a:ext cx="53579" cy="339329"/>
          </a:xfrm>
          <a:custGeom>
            <a:avLst/>
            <a:gdLst/>
            <a:ahLst/>
            <a:cxnLst/>
            <a:rect l="0" t="0" r="0" b="0"/>
            <a:pathLst>
              <a:path w="53579" h="339329">
                <a:moveTo>
                  <a:pt x="35719" y="8930"/>
                </a:moveTo>
                <a:lnTo>
                  <a:pt x="35719" y="8930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26789"/>
                </a:lnTo>
                <a:lnTo>
                  <a:pt x="8929" y="53578"/>
                </a:lnTo>
                <a:lnTo>
                  <a:pt x="8929" y="89297"/>
                </a:lnTo>
                <a:lnTo>
                  <a:pt x="0" y="125016"/>
                </a:lnTo>
                <a:lnTo>
                  <a:pt x="0" y="151805"/>
                </a:lnTo>
                <a:lnTo>
                  <a:pt x="0" y="178594"/>
                </a:lnTo>
                <a:lnTo>
                  <a:pt x="0" y="196453"/>
                </a:lnTo>
                <a:lnTo>
                  <a:pt x="8929" y="223242"/>
                </a:lnTo>
                <a:lnTo>
                  <a:pt x="8929" y="258961"/>
                </a:lnTo>
                <a:lnTo>
                  <a:pt x="17859" y="285750"/>
                </a:lnTo>
                <a:lnTo>
                  <a:pt x="26789" y="312539"/>
                </a:lnTo>
                <a:lnTo>
                  <a:pt x="35719" y="330398"/>
                </a:lnTo>
                <a:lnTo>
                  <a:pt x="44648" y="339328"/>
                </a:lnTo>
                <a:lnTo>
                  <a:pt x="53578" y="339328"/>
                </a:lnTo>
                <a:lnTo>
                  <a:pt x="53578" y="33932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6161484" y="6572249"/>
            <a:ext cx="17861" cy="98228"/>
          </a:xfrm>
          <a:custGeom>
            <a:avLst/>
            <a:gdLst/>
            <a:ahLst/>
            <a:cxnLst/>
            <a:rect l="0" t="0" r="0" b="0"/>
            <a:pathLst>
              <a:path w="17861" h="98228">
                <a:moveTo>
                  <a:pt x="0" y="0"/>
                </a:moveTo>
                <a:lnTo>
                  <a:pt x="0" y="17860"/>
                </a:lnTo>
                <a:lnTo>
                  <a:pt x="0" y="17860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53578"/>
                </a:lnTo>
                <a:lnTo>
                  <a:pt x="17860" y="62508"/>
                </a:lnTo>
                <a:lnTo>
                  <a:pt x="17860" y="71438"/>
                </a:lnTo>
                <a:lnTo>
                  <a:pt x="17860" y="80367"/>
                </a:lnTo>
                <a:lnTo>
                  <a:pt x="17860" y="98227"/>
                </a:lnTo>
                <a:lnTo>
                  <a:pt x="17860" y="98227"/>
                </a:lnTo>
                <a:lnTo>
                  <a:pt x="17860" y="9822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6170414" y="6268640"/>
            <a:ext cx="26790" cy="35720"/>
          </a:xfrm>
          <a:custGeom>
            <a:avLst/>
            <a:gdLst/>
            <a:ahLst/>
            <a:cxnLst/>
            <a:rect l="0" t="0" r="0" b="0"/>
            <a:pathLst>
              <a:path w="26790" h="35720">
                <a:moveTo>
                  <a:pt x="0" y="35719"/>
                </a:moveTo>
                <a:lnTo>
                  <a:pt x="0" y="26789"/>
                </a:lnTo>
                <a:lnTo>
                  <a:pt x="0" y="17859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6268641" y="6482952"/>
            <a:ext cx="142876" cy="214314"/>
          </a:xfrm>
          <a:custGeom>
            <a:avLst/>
            <a:gdLst/>
            <a:ahLst/>
            <a:cxnLst/>
            <a:rect l="0" t="0" r="0" b="0"/>
            <a:pathLst>
              <a:path w="142876" h="214314">
                <a:moveTo>
                  <a:pt x="17859" y="0"/>
                </a:moveTo>
                <a:lnTo>
                  <a:pt x="17859" y="8930"/>
                </a:lnTo>
                <a:lnTo>
                  <a:pt x="17859" y="26789"/>
                </a:lnTo>
                <a:lnTo>
                  <a:pt x="8929" y="35719"/>
                </a:lnTo>
                <a:lnTo>
                  <a:pt x="8929" y="53578"/>
                </a:lnTo>
                <a:lnTo>
                  <a:pt x="8929" y="71438"/>
                </a:lnTo>
                <a:lnTo>
                  <a:pt x="8929" y="89297"/>
                </a:lnTo>
                <a:lnTo>
                  <a:pt x="8929" y="116086"/>
                </a:lnTo>
                <a:lnTo>
                  <a:pt x="8929" y="142875"/>
                </a:lnTo>
                <a:lnTo>
                  <a:pt x="8929" y="169664"/>
                </a:lnTo>
                <a:lnTo>
                  <a:pt x="8929" y="187524"/>
                </a:lnTo>
                <a:lnTo>
                  <a:pt x="8929" y="196453"/>
                </a:lnTo>
                <a:lnTo>
                  <a:pt x="17859" y="205383"/>
                </a:lnTo>
                <a:lnTo>
                  <a:pt x="17859" y="196453"/>
                </a:lnTo>
                <a:lnTo>
                  <a:pt x="26789" y="178594"/>
                </a:lnTo>
                <a:lnTo>
                  <a:pt x="35718" y="142875"/>
                </a:lnTo>
                <a:lnTo>
                  <a:pt x="53578" y="116086"/>
                </a:lnTo>
                <a:lnTo>
                  <a:pt x="71437" y="80368"/>
                </a:lnTo>
                <a:lnTo>
                  <a:pt x="89297" y="62508"/>
                </a:lnTo>
                <a:lnTo>
                  <a:pt x="98226" y="62508"/>
                </a:lnTo>
                <a:lnTo>
                  <a:pt x="107156" y="71438"/>
                </a:lnTo>
                <a:lnTo>
                  <a:pt x="125015" y="80368"/>
                </a:lnTo>
                <a:lnTo>
                  <a:pt x="125015" y="89297"/>
                </a:lnTo>
                <a:lnTo>
                  <a:pt x="133945" y="107157"/>
                </a:lnTo>
                <a:lnTo>
                  <a:pt x="133945" y="116086"/>
                </a:lnTo>
                <a:lnTo>
                  <a:pt x="142875" y="142875"/>
                </a:lnTo>
                <a:lnTo>
                  <a:pt x="133945" y="160735"/>
                </a:lnTo>
                <a:lnTo>
                  <a:pt x="116086" y="178594"/>
                </a:lnTo>
                <a:lnTo>
                  <a:pt x="98226" y="196453"/>
                </a:lnTo>
                <a:lnTo>
                  <a:pt x="80367" y="205383"/>
                </a:lnTo>
                <a:lnTo>
                  <a:pt x="62507" y="205383"/>
                </a:lnTo>
                <a:lnTo>
                  <a:pt x="44648" y="214313"/>
                </a:lnTo>
                <a:lnTo>
                  <a:pt x="17859" y="214313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6447234" y="6554390"/>
            <a:ext cx="160736" cy="196454"/>
          </a:xfrm>
          <a:custGeom>
            <a:avLst/>
            <a:gdLst/>
            <a:ahLst/>
            <a:cxnLst/>
            <a:rect l="0" t="0" r="0" b="0"/>
            <a:pathLst>
              <a:path w="160736" h="196454">
                <a:moveTo>
                  <a:pt x="35719" y="8930"/>
                </a:moveTo>
                <a:lnTo>
                  <a:pt x="35719" y="8930"/>
                </a:lnTo>
                <a:lnTo>
                  <a:pt x="26789" y="0"/>
                </a:lnTo>
                <a:lnTo>
                  <a:pt x="26789" y="8930"/>
                </a:lnTo>
                <a:lnTo>
                  <a:pt x="17860" y="26789"/>
                </a:lnTo>
                <a:lnTo>
                  <a:pt x="17860" y="44648"/>
                </a:lnTo>
                <a:lnTo>
                  <a:pt x="17860" y="53578"/>
                </a:lnTo>
                <a:lnTo>
                  <a:pt x="8930" y="80367"/>
                </a:lnTo>
                <a:lnTo>
                  <a:pt x="8930" y="107156"/>
                </a:lnTo>
                <a:lnTo>
                  <a:pt x="0" y="133945"/>
                </a:lnTo>
                <a:lnTo>
                  <a:pt x="0" y="160734"/>
                </a:lnTo>
                <a:lnTo>
                  <a:pt x="8930" y="178594"/>
                </a:lnTo>
                <a:lnTo>
                  <a:pt x="8930" y="196453"/>
                </a:lnTo>
                <a:lnTo>
                  <a:pt x="8930" y="196453"/>
                </a:lnTo>
                <a:lnTo>
                  <a:pt x="17860" y="196453"/>
                </a:lnTo>
                <a:lnTo>
                  <a:pt x="17860" y="187523"/>
                </a:lnTo>
                <a:lnTo>
                  <a:pt x="26789" y="178594"/>
                </a:lnTo>
                <a:lnTo>
                  <a:pt x="44649" y="133945"/>
                </a:lnTo>
                <a:lnTo>
                  <a:pt x="62508" y="98226"/>
                </a:lnTo>
                <a:lnTo>
                  <a:pt x="89297" y="62508"/>
                </a:lnTo>
                <a:lnTo>
                  <a:pt x="107157" y="26789"/>
                </a:lnTo>
                <a:lnTo>
                  <a:pt x="116086" y="17859"/>
                </a:lnTo>
                <a:lnTo>
                  <a:pt x="125016" y="17859"/>
                </a:lnTo>
                <a:lnTo>
                  <a:pt x="133946" y="17859"/>
                </a:lnTo>
                <a:lnTo>
                  <a:pt x="142875" y="26789"/>
                </a:lnTo>
                <a:lnTo>
                  <a:pt x="160735" y="26789"/>
                </a:lnTo>
                <a:lnTo>
                  <a:pt x="160735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6536531" y="6545460"/>
            <a:ext cx="437556" cy="151806"/>
          </a:xfrm>
          <a:custGeom>
            <a:avLst/>
            <a:gdLst/>
            <a:ahLst/>
            <a:cxnLst/>
            <a:rect l="0" t="0" r="0" b="0"/>
            <a:pathLst>
              <a:path w="437556" h="151806">
                <a:moveTo>
                  <a:pt x="187524" y="0"/>
                </a:moveTo>
                <a:lnTo>
                  <a:pt x="178594" y="0"/>
                </a:lnTo>
                <a:lnTo>
                  <a:pt x="160735" y="0"/>
                </a:lnTo>
                <a:lnTo>
                  <a:pt x="142875" y="0"/>
                </a:lnTo>
                <a:lnTo>
                  <a:pt x="125016" y="8930"/>
                </a:lnTo>
                <a:lnTo>
                  <a:pt x="107157" y="17860"/>
                </a:lnTo>
                <a:lnTo>
                  <a:pt x="98227" y="26789"/>
                </a:lnTo>
                <a:lnTo>
                  <a:pt x="80367" y="35719"/>
                </a:lnTo>
                <a:lnTo>
                  <a:pt x="53578" y="53578"/>
                </a:lnTo>
                <a:lnTo>
                  <a:pt x="35719" y="71438"/>
                </a:lnTo>
                <a:lnTo>
                  <a:pt x="17860" y="89297"/>
                </a:lnTo>
                <a:lnTo>
                  <a:pt x="8930" y="116086"/>
                </a:lnTo>
                <a:lnTo>
                  <a:pt x="0" y="125016"/>
                </a:lnTo>
                <a:lnTo>
                  <a:pt x="0" y="133945"/>
                </a:lnTo>
                <a:lnTo>
                  <a:pt x="8930" y="133945"/>
                </a:lnTo>
                <a:lnTo>
                  <a:pt x="17860" y="133945"/>
                </a:lnTo>
                <a:lnTo>
                  <a:pt x="26789" y="125016"/>
                </a:lnTo>
                <a:lnTo>
                  <a:pt x="35719" y="125016"/>
                </a:lnTo>
                <a:lnTo>
                  <a:pt x="53578" y="116086"/>
                </a:lnTo>
                <a:lnTo>
                  <a:pt x="71438" y="107156"/>
                </a:lnTo>
                <a:lnTo>
                  <a:pt x="89297" y="98227"/>
                </a:lnTo>
                <a:lnTo>
                  <a:pt x="98227" y="89297"/>
                </a:lnTo>
                <a:lnTo>
                  <a:pt x="116086" y="80367"/>
                </a:lnTo>
                <a:lnTo>
                  <a:pt x="125016" y="89297"/>
                </a:lnTo>
                <a:lnTo>
                  <a:pt x="133946" y="89297"/>
                </a:lnTo>
                <a:lnTo>
                  <a:pt x="142875" y="98227"/>
                </a:lnTo>
                <a:lnTo>
                  <a:pt x="142875" y="107156"/>
                </a:lnTo>
                <a:lnTo>
                  <a:pt x="151805" y="125016"/>
                </a:lnTo>
                <a:lnTo>
                  <a:pt x="151805" y="133945"/>
                </a:lnTo>
                <a:lnTo>
                  <a:pt x="160735" y="142875"/>
                </a:lnTo>
                <a:lnTo>
                  <a:pt x="169664" y="142875"/>
                </a:lnTo>
                <a:lnTo>
                  <a:pt x="178594" y="142875"/>
                </a:lnTo>
                <a:lnTo>
                  <a:pt x="187524" y="142875"/>
                </a:lnTo>
                <a:lnTo>
                  <a:pt x="205383" y="133945"/>
                </a:lnTo>
                <a:lnTo>
                  <a:pt x="214313" y="125016"/>
                </a:lnTo>
                <a:lnTo>
                  <a:pt x="223242" y="116086"/>
                </a:lnTo>
                <a:lnTo>
                  <a:pt x="232172" y="107156"/>
                </a:lnTo>
                <a:lnTo>
                  <a:pt x="250032" y="98227"/>
                </a:lnTo>
                <a:lnTo>
                  <a:pt x="250032" y="98227"/>
                </a:lnTo>
                <a:lnTo>
                  <a:pt x="258961" y="98227"/>
                </a:lnTo>
                <a:lnTo>
                  <a:pt x="258961" y="107156"/>
                </a:lnTo>
                <a:lnTo>
                  <a:pt x="267891" y="107156"/>
                </a:lnTo>
                <a:lnTo>
                  <a:pt x="267891" y="116086"/>
                </a:lnTo>
                <a:lnTo>
                  <a:pt x="267891" y="125016"/>
                </a:lnTo>
                <a:lnTo>
                  <a:pt x="267891" y="142875"/>
                </a:lnTo>
                <a:lnTo>
                  <a:pt x="276821" y="142875"/>
                </a:lnTo>
                <a:lnTo>
                  <a:pt x="276821" y="151805"/>
                </a:lnTo>
                <a:lnTo>
                  <a:pt x="276821" y="142875"/>
                </a:lnTo>
                <a:lnTo>
                  <a:pt x="285750" y="125016"/>
                </a:lnTo>
                <a:lnTo>
                  <a:pt x="294680" y="98227"/>
                </a:lnTo>
                <a:lnTo>
                  <a:pt x="303610" y="62508"/>
                </a:lnTo>
                <a:lnTo>
                  <a:pt x="303610" y="26789"/>
                </a:lnTo>
                <a:lnTo>
                  <a:pt x="321469" y="8930"/>
                </a:lnTo>
                <a:lnTo>
                  <a:pt x="330399" y="8930"/>
                </a:lnTo>
                <a:lnTo>
                  <a:pt x="339328" y="17860"/>
                </a:lnTo>
                <a:lnTo>
                  <a:pt x="348258" y="17860"/>
                </a:lnTo>
                <a:lnTo>
                  <a:pt x="357188" y="26789"/>
                </a:lnTo>
                <a:lnTo>
                  <a:pt x="375047" y="35719"/>
                </a:lnTo>
                <a:lnTo>
                  <a:pt x="383977" y="53578"/>
                </a:lnTo>
                <a:lnTo>
                  <a:pt x="401836" y="62508"/>
                </a:lnTo>
                <a:lnTo>
                  <a:pt x="419696" y="71438"/>
                </a:lnTo>
                <a:lnTo>
                  <a:pt x="437555" y="71438"/>
                </a:lnTo>
                <a:lnTo>
                  <a:pt x="437555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6956227" y="6554390"/>
            <a:ext cx="142876" cy="232173"/>
          </a:xfrm>
          <a:custGeom>
            <a:avLst/>
            <a:gdLst/>
            <a:ahLst/>
            <a:cxnLst/>
            <a:rect l="0" t="0" r="0" b="0"/>
            <a:pathLst>
              <a:path w="142876" h="232173">
                <a:moveTo>
                  <a:pt x="8929" y="8930"/>
                </a:moveTo>
                <a:lnTo>
                  <a:pt x="8929" y="8930"/>
                </a:lnTo>
                <a:lnTo>
                  <a:pt x="8929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8929" y="53578"/>
                </a:lnTo>
                <a:lnTo>
                  <a:pt x="17859" y="62508"/>
                </a:lnTo>
                <a:lnTo>
                  <a:pt x="26789" y="62508"/>
                </a:lnTo>
                <a:lnTo>
                  <a:pt x="35718" y="62508"/>
                </a:lnTo>
                <a:lnTo>
                  <a:pt x="53578" y="62508"/>
                </a:lnTo>
                <a:lnTo>
                  <a:pt x="71437" y="44648"/>
                </a:lnTo>
                <a:lnTo>
                  <a:pt x="80367" y="26789"/>
                </a:lnTo>
                <a:lnTo>
                  <a:pt x="98226" y="8930"/>
                </a:lnTo>
                <a:lnTo>
                  <a:pt x="107156" y="0"/>
                </a:lnTo>
                <a:lnTo>
                  <a:pt x="116086" y="8930"/>
                </a:lnTo>
                <a:lnTo>
                  <a:pt x="116086" y="17859"/>
                </a:lnTo>
                <a:lnTo>
                  <a:pt x="125015" y="35719"/>
                </a:lnTo>
                <a:lnTo>
                  <a:pt x="125015" y="53578"/>
                </a:lnTo>
                <a:lnTo>
                  <a:pt x="133945" y="80367"/>
                </a:lnTo>
                <a:lnTo>
                  <a:pt x="133945" y="107156"/>
                </a:lnTo>
                <a:lnTo>
                  <a:pt x="142875" y="142875"/>
                </a:lnTo>
                <a:lnTo>
                  <a:pt x="142875" y="178594"/>
                </a:lnTo>
                <a:lnTo>
                  <a:pt x="142875" y="205383"/>
                </a:lnTo>
                <a:lnTo>
                  <a:pt x="133945" y="223242"/>
                </a:lnTo>
                <a:lnTo>
                  <a:pt x="125015" y="232172"/>
                </a:lnTo>
                <a:lnTo>
                  <a:pt x="116086" y="232172"/>
                </a:lnTo>
                <a:lnTo>
                  <a:pt x="98226" y="232172"/>
                </a:lnTo>
                <a:lnTo>
                  <a:pt x="80367" y="232172"/>
                </a:lnTo>
                <a:lnTo>
                  <a:pt x="62507" y="223242"/>
                </a:lnTo>
                <a:lnTo>
                  <a:pt x="62507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7259836" y="6393655"/>
            <a:ext cx="142876" cy="392908"/>
          </a:xfrm>
          <a:custGeom>
            <a:avLst/>
            <a:gdLst/>
            <a:ahLst/>
            <a:cxnLst/>
            <a:rect l="0" t="0" r="0" b="0"/>
            <a:pathLst>
              <a:path w="142876" h="392908">
                <a:moveTo>
                  <a:pt x="133945" y="53579"/>
                </a:moveTo>
                <a:lnTo>
                  <a:pt x="133945" y="44649"/>
                </a:lnTo>
                <a:lnTo>
                  <a:pt x="142875" y="35719"/>
                </a:lnTo>
                <a:lnTo>
                  <a:pt x="142875" y="17860"/>
                </a:lnTo>
                <a:lnTo>
                  <a:pt x="133945" y="8930"/>
                </a:lnTo>
                <a:lnTo>
                  <a:pt x="125016" y="0"/>
                </a:lnTo>
                <a:lnTo>
                  <a:pt x="116086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0"/>
                </a:lnTo>
                <a:lnTo>
                  <a:pt x="62508" y="8930"/>
                </a:lnTo>
                <a:lnTo>
                  <a:pt x="44648" y="17860"/>
                </a:lnTo>
                <a:lnTo>
                  <a:pt x="35719" y="35719"/>
                </a:lnTo>
                <a:lnTo>
                  <a:pt x="26789" y="62508"/>
                </a:lnTo>
                <a:lnTo>
                  <a:pt x="17859" y="89297"/>
                </a:lnTo>
                <a:lnTo>
                  <a:pt x="17859" y="125016"/>
                </a:lnTo>
                <a:lnTo>
                  <a:pt x="17859" y="151805"/>
                </a:lnTo>
                <a:lnTo>
                  <a:pt x="17859" y="178594"/>
                </a:lnTo>
                <a:lnTo>
                  <a:pt x="17859" y="223243"/>
                </a:lnTo>
                <a:lnTo>
                  <a:pt x="17859" y="258961"/>
                </a:lnTo>
                <a:lnTo>
                  <a:pt x="17859" y="303610"/>
                </a:lnTo>
                <a:lnTo>
                  <a:pt x="17859" y="348258"/>
                </a:lnTo>
                <a:lnTo>
                  <a:pt x="17859" y="375047"/>
                </a:lnTo>
                <a:lnTo>
                  <a:pt x="8930" y="392907"/>
                </a:lnTo>
                <a:lnTo>
                  <a:pt x="0" y="392907"/>
                </a:lnTo>
                <a:lnTo>
                  <a:pt x="0" y="383977"/>
                </a:lnTo>
                <a:lnTo>
                  <a:pt x="0" y="38397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7090172" y="6563320"/>
            <a:ext cx="375048" cy="151805"/>
          </a:xfrm>
          <a:custGeom>
            <a:avLst/>
            <a:gdLst/>
            <a:ahLst/>
            <a:cxnLst/>
            <a:rect l="0" t="0" r="0" b="0"/>
            <a:pathLst>
              <a:path w="375048" h="151805">
                <a:moveTo>
                  <a:pt x="0" y="17859"/>
                </a:moveTo>
                <a:lnTo>
                  <a:pt x="0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62508" y="26789"/>
                </a:lnTo>
                <a:lnTo>
                  <a:pt x="89297" y="26789"/>
                </a:lnTo>
                <a:lnTo>
                  <a:pt x="125016" y="26789"/>
                </a:lnTo>
                <a:lnTo>
                  <a:pt x="151805" y="26789"/>
                </a:lnTo>
                <a:lnTo>
                  <a:pt x="187523" y="35718"/>
                </a:lnTo>
                <a:lnTo>
                  <a:pt x="205383" y="35718"/>
                </a:lnTo>
                <a:lnTo>
                  <a:pt x="250031" y="35718"/>
                </a:lnTo>
                <a:lnTo>
                  <a:pt x="276820" y="26789"/>
                </a:lnTo>
                <a:lnTo>
                  <a:pt x="303609" y="17859"/>
                </a:lnTo>
                <a:lnTo>
                  <a:pt x="321469" y="8929"/>
                </a:lnTo>
                <a:lnTo>
                  <a:pt x="321469" y="0"/>
                </a:lnTo>
                <a:lnTo>
                  <a:pt x="330398" y="8929"/>
                </a:lnTo>
                <a:lnTo>
                  <a:pt x="330398" y="8929"/>
                </a:lnTo>
                <a:lnTo>
                  <a:pt x="330398" y="17859"/>
                </a:lnTo>
                <a:lnTo>
                  <a:pt x="321469" y="26789"/>
                </a:lnTo>
                <a:lnTo>
                  <a:pt x="321469" y="35718"/>
                </a:lnTo>
                <a:lnTo>
                  <a:pt x="312539" y="53578"/>
                </a:lnTo>
                <a:lnTo>
                  <a:pt x="312539" y="71437"/>
                </a:lnTo>
                <a:lnTo>
                  <a:pt x="303609" y="89296"/>
                </a:lnTo>
                <a:lnTo>
                  <a:pt x="294680" y="107156"/>
                </a:lnTo>
                <a:lnTo>
                  <a:pt x="285750" y="125015"/>
                </a:lnTo>
                <a:lnTo>
                  <a:pt x="285750" y="133945"/>
                </a:lnTo>
                <a:lnTo>
                  <a:pt x="285750" y="142875"/>
                </a:lnTo>
                <a:lnTo>
                  <a:pt x="285750" y="151804"/>
                </a:lnTo>
                <a:lnTo>
                  <a:pt x="285750" y="151804"/>
                </a:lnTo>
                <a:lnTo>
                  <a:pt x="285750" y="151804"/>
                </a:lnTo>
                <a:lnTo>
                  <a:pt x="285750" y="151804"/>
                </a:lnTo>
                <a:lnTo>
                  <a:pt x="294680" y="142875"/>
                </a:lnTo>
                <a:lnTo>
                  <a:pt x="312539" y="116085"/>
                </a:lnTo>
                <a:lnTo>
                  <a:pt x="321469" y="107156"/>
                </a:lnTo>
                <a:lnTo>
                  <a:pt x="330398" y="80367"/>
                </a:lnTo>
                <a:lnTo>
                  <a:pt x="339328" y="71437"/>
                </a:lnTo>
                <a:lnTo>
                  <a:pt x="339328" y="62507"/>
                </a:lnTo>
                <a:lnTo>
                  <a:pt x="348258" y="62507"/>
                </a:lnTo>
                <a:lnTo>
                  <a:pt x="357187" y="71437"/>
                </a:lnTo>
                <a:lnTo>
                  <a:pt x="357187" y="80367"/>
                </a:lnTo>
                <a:lnTo>
                  <a:pt x="357187" y="89296"/>
                </a:lnTo>
                <a:lnTo>
                  <a:pt x="357187" y="107156"/>
                </a:lnTo>
                <a:lnTo>
                  <a:pt x="366117" y="116085"/>
                </a:lnTo>
                <a:lnTo>
                  <a:pt x="375047" y="133945"/>
                </a:lnTo>
                <a:lnTo>
                  <a:pt x="375047" y="142875"/>
                </a:lnTo>
                <a:lnTo>
                  <a:pt x="375047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7554516" y="6607968"/>
            <a:ext cx="107157" cy="98228"/>
          </a:xfrm>
          <a:custGeom>
            <a:avLst/>
            <a:gdLst/>
            <a:ahLst/>
            <a:cxnLst/>
            <a:rect l="0" t="0" r="0" b="0"/>
            <a:pathLst>
              <a:path w="107157" h="98228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35719"/>
                </a:ln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80367"/>
                </a:lnTo>
                <a:lnTo>
                  <a:pt x="8929" y="89297"/>
                </a:lnTo>
                <a:lnTo>
                  <a:pt x="8929" y="89297"/>
                </a:lnTo>
                <a:lnTo>
                  <a:pt x="8929" y="89297"/>
                </a:lnTo>
                <a:lnTo>
                  <a:pt x="17859" y="89297"/>
                </a:lnTo>
                <a:lnTo>
                  <a:pt x="17859" y="80367"/>
                </a:lnTo>
                <a:lnTo>
                  <a:pt x="35718" y="53578"/>
                </a:lnTo>
                <a:lnTo>
                  <a:pt x="53578" y="26789"/>
                </a:lnTo>
                <a:lnTo>
                  <a:pt x="62507" y="8930"/>
                </a:lnTo>
                <a:lnTo>
                  <a:pt x="62507" y="8930"/>
                </a:lnTo>
                <a:lnTo>
                  <a:pt x="71437" y="0"/>
                </a:lnTo>
                <a:lnTo>
                  <a:pt x="80367" y="0"/>
                </a:lnTo>
                <a:lnTo>
                  <a:pt x="89297" y="8930"/>
                </a:lnTo>
                <a:lnTo>
                  <a:pt x="89297" y="26789"/>
                </a:lnTo>
                <a:lnTo>
                  <a:pt x="98226" y="44648"/>
                </a:lnTo>
                <a:lnTo>
                  <a:pt x="98226" y="62508"/>
                </a:lnTo>
                <a:lnTo>
                  <a:pt x="98226" y="71437"/>
                </a:lnTo>
                <a:lnTo>
                  <a:pt x="107156" y="89297"/>
                </a:lnTo>
                <a:lnTo>
                  <a:pt x="107156" y="89297"/>
                </a:lnTo>
                <a:lnTo>
                  <a:pt x="98226" y="98227"/>
                </a:lnTo>
                <a:lnTo>
                  <a:pt x="107156" y="98227"/>
                </a:lnTo>
                <a:lnTo>
                  <a:pt x="107156" y="9822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7706320" y="6393655"/>
            <a:ext cx="178595" cy="357189"/>
          </a:xfrm>
          <a:custGeom>
            <a:avLst/>
            <a:gdLst/>
            <a:ahLst/>
            <a:cxnLst/>
            <a:rect l="0" t="0" r="0" b="0"/>
            <a:pathLst>
              <a:path w="178595" h="357189">
                <a:moveTo>
                  <a:pt x="26789" y="223243"/>
                </a:moveTo>
                <a:lnTo>
                  <a:pt x="26789" y="223243"/>
                </a:lnTo>
                <a:lnTo>
                  <a:pt x="35719" y="223243"/>
                </a:lnTo>
                <a:lnTo>
                  <a:pt x="35719" y="232172"/>
                </a:lnTo>
                <a:lnTo>
                  <a:pt x="26789" y="232172"/>
                </a:lnTo>
                <a:lnTo>
                  <a:pt x="26789" y="241102"/>
                </a:lnTo>
                <a:lnTo>
                  <a:pt x="17860" y="250032"/>
                </a:lnTo>
                <a:lnTo>
                  <a:pt x="8930" y="258961"/>
                </a:lnTo>
                <a:lnTo>
                  <a:pt x="8930" y="276821"/>
                </a:lnTo>
                <a:lnTo>
                  <a:pt x="0" y="285750"/>
                </a:lnTo>
                <a:lnTo>
                  <a:pt x="0" y="303610"/>
                </a:lnTo>
                <a:lnTo>
                  <a:pt x="0" y="312540"/>
                </a:lnTo>
                <a:lnTo>
                  <a:pt x="8930" y="321469"/>
                </a:lnTo>
                <a:lnTo>
                  <a:pt x="17860" y="321469"/>
                </a:lnTo>
                <a:lnTo>
                  <a:pt x="26789" y="321469"/>
                </a:lnTo>
                <a:lnTo>
                  <a:pt x="44649" y="321469"/>
                </a:lnTo>
                <a:lnTo>
                  <a:pt x="62508" y="312540"/>
                </a:lnTo>
                <a:lnTo>
                  <a:pt x="98227" y="276821"/>
                </a:lnTo>
                <a:lnTo>
                  <a:pt x="125016" y="232172"/>
                </a:lnTo>
                <a:lnTo>
                  <a:pt x="151805" y="187524"/>
                </a:lnTo>
                <a:lnTo>
                  <a:pt x="169664" y="133946"/>
                </a:lnTo>
                <a:lnTo>
                  <a:pt x="178594" y="89297"/>
                </a:lnTo>
                <a:lnTo>
                  <a:pt x="178594" y="53579"/>
                </a:lnTo>
                <a:lnTo>
                  <a:pt x="178594" y="26790"/>
                </a:lnTo>
                <a:lnTo>
                  <a:pt x="169664" y="8930"/>
                </a:lnTo>
                <a:lnTo>
                  <a:pt x="160735" y="0"/>
                </a:lnTo>
                <a:lnTo>
                  <a:pt x="151805" y="0"/>
                </a:lnTo>
                <a:lnTo>
                  <a:pt x="133946" y="0"/>
                </a:lnTo>
                <a:lnTo>
                  <a:pt x="125016" y="17860"/>
                </a:lnTo>
                <a:lnTo>
                  <a:pt x="116086" y="44649"/>
                </a:lnTo>
                <a:lnTo>
                  <a:pt x="107157" y="71438"/>
                </a:lnTo>
                <a:lnTo>
                  <a:pt x="107157" y="98227"/>
                </a:lnTo>
                <a:lnTo>
                  <a:pt x="107157" y="125016"/>
                </a:lnTo>
                <a:lnTo>
                  <a:pt x="107157" y="142875"/>
                </a:lnTo>
                <a:lnTo>
                  <a:pt x="116086" y="178594"/>
                </a:lnTo>
                <a:lnTo>
                  <a:pt x="116086" y="214313"/>
                </a:lnTo>
                <a:lnTo>
                  <a:pt x="125016" y="250032"/>
                </a:lnTo>
                <a:lnTo>
                  <a:pt x="142875" y="285750"/>
                </a:lnTo>
                <a:lnTo>
                  <a:pt x="160735" y="321469"/>
                </a:lnTo>
                <a:lnTo>
                  <a:pt x="169664" y="339329"/>
                </a:lnTo>
                <a:lnTo>
                  <a:pt x="169664" y="348258"/>
                </a:lnTo>
                <a:lnTo>
                  <a:pt x="178594" y="357188"/>
                </a:lnTo>
                <a:lnTo>
                  <a:pt x="178594" y="357188"/>
                </a:lnTo>
                <a:lnTo>
                  <a:pt x="160735" y="330399"/>
                </a:lnTo>
                <a:lnTo>
                  <a:pt x="160735" y="33039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7634883" y="6456163"/>
            <a:ext cx="312540" cy="107158"/>
          </a:xfrm>
          <a:custGeom>
            <a:avLst/>
            <a:gdLst/>
            <a:ahLst/>
            <a:cxnLst/>
            <a:rect l="0" t="0" r="0" b="0"/>
            <a:pathLst>
              <a:path w="312540" h="107158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53578" y="17860"/>
                </a:lnTo>
                <a:lnTo>
                  <a:pt x="98226" y="35719"/>
                </a:lnTo>
                <a:lnTo>
                  <a:pt x="142875" y="53578"/>
                </a:lnTo>
                <a:lnTo>
                  <a:pt x="169664" y="71438"/>
                </a:lnTo>
                <a:lnTo>
                  <a:pt x="223242" y="89297"/>
                </a:lnTo>
                <a:lnTo>
                  <a:pt x="258961" y="98227"/>
                </a:lnTo>
                <a:lnTo>
                  <a:pt x="285750" y="107157"/>
                </a:lnTo>
                <a:lnTo>
                  <a:pt x="303609" y="98227"/>
                </a:lnTo>
                <a:lnTo>
                  <a:pt x="312539" y="89297"/>
                </a:lnTo>
                <a:lnTo>
                  <a:pt x="312539" y="8929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64" name="Freeform 11263"/>
          <p:cNvSpPr/>
          <p:nvPr/>
        </p:nvSpPr>
        <p:spPr bwMode="auto">
          <a:xfrm>
            <a:off x="7858125" y="6581179"/>
            <a:ext cx="44649" cy="125017"/>
          </a:xfrm>
          <a:custGeom>
            <a:avLst/>
            <a:gdLst/>
            <a:ahLst/>
            <a:cxnLst/>
            <a:rect l="0" t="0" r="0" b="0"/>
            <a:pathLst>
              <a:path w="44649" h="125017">
                <a:moveTo>
                  <a:pt x="44648" y="0"/>
                </a:moveTo>
                <a:lnTo>
                  <a:pt x="35719" y="8930"/>
                </a:lnTo>
                <a:lnTo>
                  <a:pt x="35719" y="17859"/>
                </a:lnTo>
                <a:lnTo>
                  <a:pt x="26789" y="26789"/>
                </a:lnTo>
                <a:lnTo>
                  <a:pt x="17859" y="44648"/>
                </a:lnTo>
                <a:lnTo>
                  <a:pt x="8930" y="62508"/>
                </a:lnTo>
                <a:lnTo>
                  <a:pt x="8930" y="80367"/>
                </a:lnTo>
                <a:lnTo>
                  <a:pt x="0" y="98226"/>
                </a:lnTo>
                <a:lnTo>
                  <a:pt x="0" y="116086"/>
                </a:lnTo>
                <a:lnTo>
                  <a:pt x="0" y="125016"/>
                </a:lnTo>
                <a:lnTo>
                  <a:pt x="0" y="125016"/>
                </a:lnTo>
                <a:lnTo>
                  <a:pt x="8930" y="125016"/>
                </a:lnTo>
                <a:lnTo>
                  <a:pt x="8930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65" name="Freeform 11264"/>
          <p:cNvSpPr/>
          <p:nvPr/>
        </p:nvSpPr>
        <p:spPr bwMode="auto">
          <a:xfrm>
            <a:off x="7911703" y="6366866"/>
            <a:ext cx="8931" cy="44650"/>
          </a:xfrm>
          <a:custGeom>
            <a:avLst/>
            <a:gdLst/>
            <a:ahLst/>
            <a:cxnLst/>
            <a:rect l="0" t="0" r="0" b="0"/>
            <a:pathLst>
              <a:path w="8931" h="44650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30" y="44649"/>
                </a:lnTo>
                <a:lnTo>
                  <a:pt x="8930" y="446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67" name="Freeform 11266"/>
          <p:cNvSpPr/>
          <p:nvPr/>
        </p:nvSpPr>
        <p:spPr bwMode="auto">
          <a:xfrm>
            <a:off x="7974211" y="6554390"/>
            <a:ext cx="53579" cy="142876"/>
          </a:xfrm>
          <a:custGeom>
            <a:avLst/>
            <a:gdLst/>
            <a:ahLst/>
            <a:cxnLst/>
            <a:rect l="0" t="0" r="0" b="0"/>
            <a:pathLst>
              <a:path w="53579" h="142876">
                <a:moveTo>
                  <a:pt x="53578" y="0"/>
                </a:moveTo>
                <a:lnTo>
                  <a:pt x="53578" y="8930"/>
                </a:lnTo>
                <a:lnTo>
                  <a:pt x="44648" y="8930"/>
                </a:lnTo>
                <a:lnTo>
                  <a:pt x="44648" y="26789"/>
                </a:lnTo>
                <a:lnTo>
                  <a:pt x="35719" y="35719"/>
                </a:lnTo>
                <a:lnTo>
                  <a:pt x="35719" y="44648"/>
                </a:lnTo>
                <a:lnTo>
                  <a:pt x="35719" y="62508"/>
                </a:lnTo>
                <a:lnTo>
                  <a:pt x="26789" y="80367"/>
                </a:lnTo>
                <a:lnTo>
                  <a:pt x="26789" y="98226"/>
                </a:lnTo>
                <a:lnTo>
                  <a:pt x="35719" y="116086"/>
                </a:lnTo>
                <a:lnTo>
                  <a:pt x="35719" y="133945"/>
                </a:lnTo>
                <a:lnTo>
                  <a:pt x="35719" y="142875"/>
                </a:lnTo>
                <a:lnTo>
                  <a:pt x="44648" y="142875"/>
                </a:lnTo>
                <a:lnTo>
                  <a:pt x="44648" y="142875"/>
                </a:lnTo>
                <a:lnTo>
                  <a:pt x="53578" y="142875"/>
                </a:lnTo>
                <a:lnTo>
                  <a:pt x="53578" y="142875"/>
                </a:lnTo>
                <a:lnTo>
                  <a:pt x="53578" y="116086"/>
                </a:lnTo>
                <a:lnTo>
                  <a:pt x="44648" y="89297"/>
                </a:lnTo>
                <a:lnTo>
                  <a:pt x="35719" y="53578"/>
                </a:lnTo>
                <a:lnTo>
                  <a:pt x="26789" y="26789"/>
                </a:lnTo>
                <a:lnTo>
                  <a:pt x="17859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17859"/>
                </a:lnTo>
                <a:lnTo>
                  <a:pt x="8930" y="17859"/>
                </a:lnTo>
                <a:lnTo>
                  <a:pt x="26789" y="26789"/>
                </a:lnTo>
                <a:lnTo>
                  <a:pt x="53578" y="26789"/>
                </a:lnTo>
                <a:lnTo>
                  <a:pt x="53578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68" name="Freeform 11267"/>
          <p:cNvSpPr/>
          <p:nvPr/>
        </p:nvSpPr>
        <p:spPr bwMode="auto">
          <a:xfrm>
            <a:off x="8126016" y="6599038"/>
            <a:ext cx="160734" cy="133947"/>
          </a:xfrm>
          <a:custGeom>
            <a:avLst/>
            <a:gdLst/>
            <a:ahLst/>
            <a:cxnLst/>
            <a:rect l="0" t="0" r="0" b="0"/>
            <a:pathLst>
              <a:path w="160734" h="133947">
                <a:moveTo>
                  <a:pt x="0" y="53578"/>
                </a:moveTo>
                <a:lnTo>
                  <a:pt x="0" y="62508"/>
                </a:lnTo>
                <a:lnTo>
                  <a:pt x="0" y="62508"/>
                </a:lnTo>
                <a:lnTo>
                  <a:pt x="0" y="71438"/>
                </a:lnTo>
                <a:lnTo>
                  <a:pt x="0" y="71438"/>
                </a:lnTo>
                <a:lnTo>
                  <a:pt x="0" y="80367"/>
                </a:lnTo>
                <a:lnTo>
                  <a:pt x="0" y="8036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98227"/>
                </a:lnTo>
                <a:lnTo>
                  <a:pt x="0" y="89297"/>
                </a:lnTo>
                <a:lnTo>
                  <a:pt x="8929" y="89297"/>
                </a:lnTo>
                <a:lnTo>
                  <a:pt x="17859" y="80367"/>
                </a:lnTo>
                <a:lnTo>
                  <a:pt x="35718" y="62508"/>
                </a:lnTo>
                <a:lnTo>
                  <a:pt x="62507" y="35719"/>
                </a:lnTo>
                <a:lnTo>
                  <a:pt x="89296" y="8930"/>
                </a:lnTo>
                <a:lnTo>
                  <a:pt x="98225" y="0"/>
                </a:lnTo>
                <a:lnTo>
                  <a:pt x="107155" y="0"/>
                </a:lnTo>
                <a:lnTo>
                  <a:pt x="116085" y="0"/>
                </a:lnTo>
                <a:lnTo>
                  <a:pt x="125014" y="0"/>
                </a:lnTo>
                <a:lnTo>
                  <a:pt x="133944" y="17860"/>
                </a:lnTo>
                <a:lnTo>
                  <a:pt x="142874" y="35719"/>
                </a:lnTo>
                <a:lnTo>
                  <a:pt x="142874" y="53578"/>
                </a:lnTo>
                <a:lnTo>
                  <a:pt x="142874" y="80367"/>
                </a:lnTo>
                <a:lnTo>
                  <a:pt x="151804" y="107157"/>
                </a:lnTo>
                <a:lnTo>
                  <a:pt x="151804" y="116086"/>
                </a:lnTo>
                <a:lnTo>
                  <a:pt x="160733" y="125016"/>
                </a:lnTo>
                <a:lnTo>
                  <a:pt x="160733" y="133946"/>
                </a:lnTo>
                <a:lnTo>
                  <a:pt x="160733" y="133946"/>
                </a:lnTo>
                <a:lnTo>
                  <a:pt x="160733" y="13394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69" name="Freeform 11268"/>
          <p:cNvSpPr/>
          <p:nvPr/>
        </p:nvSpPr>
        <p:spPr bwMode="auto">
          <a:xfrm>
            <a:off x="8295679" y="6545460"/>
            <a:ext cx="71438" cy="142876"/>
          </a:xfrm>
          <a:custGeom>
            <a:avLst/>
            <a:gdLst/>
            <a:ahLst/>
            <a:cxnLst/>
            <a:rect l="0" t="0" r="0" b="0"/>
            <a:pathLst>
              <a:path w="71438" h="142876">
                <a:moveTo>
                  <a:pt x="62508" y="17860"/>
                </a:moveTo>
                <a:lnTo>
                  <a:pt x="62508" y="17860"/>
                </a:lnTo>
                <a:lnTo>
                  <a:pt x="62508" y="17860"/>
                </a:lnTo>
                <a:lnTo>
                  <a:pt x="62508" y="8930"/>
                </a:lnTo>
                <a:lnTo>
                  <a:pt x="62508" y="0"/>
                </a:lnTo>
                <a:lnTo>
                  <a:pt x="71437" y="8930"/>
                </a:lnTo>
                <a:lnTo>
                  <a:pt x="62508" y="8930"/>
                </a:lnTo>
                <a:lnTo>
                  <a:pt x="62508" y="17860"/>
                </a:lnTo>
                <a:lnTo>
                  <a:pt x="53578" y="17860"/>
                </a:lnTo>
                <a:lnTo>
                  <a:pt x="53578" y="26789"/>
                </a:lnTo>
                <a:lnTo>
                  <a:pt x="44648" y="44649"/>
                </a:lnTo>
                <a:lnTo>
                  <a:pt x="44648" y="53578"/>
                </a:lnTo>
                <a:lnTo>
                  <a:pt x="35719" y="62508"/>
                </a:lnTo>
                <a:lnTo>
                  <a:pt x="35719" y="80367"/>
                </a:lnTo>
                <a:lnTo>
                  <a:pt x="35719" y="89297"/>
                </a:lnTo>
                <a:lnTo>
                  <a:pt x="44648" y="98227"/>
                </a:lnTo>
                <a:lnTo>
                  <a:pt x="44648" y="107156"/>
                </a:lnTo>
                <a:lnTo>
                  <a:pt x="53578" y="116086"/>
                </a:lnTo>
                <a:lnTo>
                  <a:pt x="62508" y="116086"/>
                </a:lnTo>
                <a:lnTo>
                  <a:pt x="62508" y="125016"/>
                </a:lnTo>
                <a:lnTo>
                  <a:pt x="71437" y="133945"/>
                </a:lnTo>
                <a:lnTo>
                  <a:pt x="71437" y="133945"/>
                </a:lnTo>
                <a:lnTo>
                  <a:pt x="62508" y="133945"/>
                </a:lnTo>
                <a:lnTo>
                  <a:pt x="53578" y="142875"/>
                </a:lnTo>
                <a:lnTo>
                  <a:pt x="44648" y="133945"/>
                </a:lnTo>
                <a:lnTo>
                  <a:pt x="0" y="125016"/>
                </a:lnTo>
                <a:lnTo>
                  <a:pt x="0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70" name="Freeform 11269"/>
          <p:cNvSpPr/>
          <p:nvPr/>
        </p:nvSpPr>
        <p:spPr bwMode="auto">
          <a:xfrm>
            <a:off x="4572000" y="1268016"/>
            <a:ext cx="303610" cy="205383"/>
          </a:xfrm>
          <a:custGeom>
            <a:avLst/>
            <a:gdLst/>
            <a:ahLst/>
            <a:cxnLst/>
            <a:rect l="0" t="0" r="0" b="0"/>
            <a:pathLst>
              <a:path w="303610" h="205383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35718"/>
                </a:lnTo>
                <a:lnTo>
                  <a:pt x="8930" y="35718"/>
                </a:lnTo>
                <a:lnTo>
                  <a:pt x="8930" y="35718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35718"/>
                </a:lnTo>
                <a:lnTo>
                  <a:pt x="26789" y="44648"/>
                </a:lnTo>
                <a:lnTo>
                  <a:pt x="26789" y="53578"/>
                </a:lnTo>
                <a:lnTo>
                  <a:pt x="26789" y="71437"/>
                </a:lnTo>
                <a:lnTo>
                  <a:pt x="26789" y="98226"/>
                </a:lnTo>
                <a:lnTo>
                  <a:pt x="26789" y="125015"/>
                </a:lnTo>
                <a:lnTo>
                  <a:pt x="26789" y="142874"/>
                </a:lnTo>
                <a:lnTo>
                  <a:pt x="17859" y="160734"/>
                </a:lnTo>
                <a:lnTo>
                  <a:pt x="17859" y="178593"/>
                </a:lnTo>
                <a:lnTo>
                  <a:pt x="17859" y="196453"/>
                </a:lnTo>
                <a:lnTo>
                  <a:pt x="17859" y="205382"/>
                </a:lnTo>
                <a:lnTo>
                  <a:pt x="17859" y="205382"/>
                </a:lnTo>
                <a:lnTo>
                  <a:pt x="17859" y="205382"/>
                </a:lnTo>
                <a:lnTo>
                  <a:pt x="17859" y="196453"/>
                </a:lnTo>
                <a:lnTo>
                  <a:pt x="17859" y="187523"/>
                </a:lnTo>
                <a:lnTo>
                  <a:pt x="17859" y="160734"/>
                </a:lnTo>
                <a:lnTo>
                  <a:pt x="26789" y="142874"/>
                </a:lnTo>
                <a:lnTo>
                  <a:pt x="26789" y="116086"/>
                </a:lnTo>
                <a:lnTo>
                  <a:pt x="44648" y="89297"/>
                </a:lnTo>
                <a:lnTo>
                  <a:pt x="53578" y="62507"/>
                </a:lnTo>
                <a:lnTo>
                  <a:pt x="62508" y="44648"/>
                </a:lnTo>
                <a:lnTo>
                  <a:pt x="80367" y="26789"/>
                </a:lnTo>
                <a:lnTo>
                  <a:pt x="89297" y="26789"/>
                </a:lnTo>
                <a:lnTo>
                  <a:pt x="107156" y="26789"/>
                </a:lnTo>
                <a:lnTo>
                  <a:pt x="116086" y="26789"/>
                </a:lnTo>
                <a:lnTo>
                  <a:pt x="125016" y="35718"/>
                </a:lnTo>
                <a:lnTo>
                  <a:pt x="133945" y="53578"/>
                </a:lnTo>
                <a:lnTo>
                  <a:pt x="142875" y="71437"/>
                </a:lnTo>
                <a:lnTo>
                  <a:pt x="151805" y="98226"/>
                </a:lnTo>
                <a:lnTo>
                  <a:pt x="151805" y="116086"/>
                </a:lnTo>
                <a:lnTo>
                  <a:pt x="151805" y="142874"/>
                </a:lnTo>
                <a:lnTo>
                  <a:pt x="151805" y="160734"/>
                </a:lnTo>
                <a:lnTo>
                  <a:pt x="151805" y="178593"/>
                </a:lnTo>
                <a:lnTo>
                  <a:pt x="151805" y="196453"/>
                </a:lnTo>
                <a:lnTo>
                  <a:pt x="142875" y="196453"/>
                </a:lnTo>
                <a:lnTo>
                  <a:pt x="142875" y="196453"/>
                </a:lnTo>
                <a:lnTo>
                  <a:pt x="142875" y="187523"/>
                </a:lnTo>
                <a:lnTo>
                  <a:pt x="142875" y="178593"/>
                </a:lnTo>
                <a:lnTo>
                  <a:pt x="142875" y="151804"/>
                </a:lnTo>
                <a:lnTo>
                  <a:pt x="151805" y="133945"/>
                </a:lnTo>
                <a:lnTo>
                  <a:pt x="160734" y="98226"/>
                </a:lnTo>
                <a:lnTo>
                  <a:pt x="178594" y="71437"/>
                </a:lnTo>
                <a:lnTo>
                  <a:pt x="196453" y="44648"/>
                </a:lnTo>
                <a:lnTo>
                  <a:pt x="214313" y="17859"/>
                </a:lnTo>
                <a:lnTo>
                  <a:pt x="232172" y="8929"/>
                </a:lnTo>
                <a:lnTo>
                  <a:pt x="250031" y="0"/>
                </a:lnTo>
                <a:lnTo>
                  <a:pt x="267891" y="8929"/>
                </a:lnTo>
                <a:lnTo>
                  <a:pt x="276820" y="17859"/>
                </a:lnTo>
                <a:lnTo>
                  <a:pt x="285750" y="35718"/>
                </a:lnTo>
                <a:lnTo>
                  <a:pt x="285750" y="62507"/>
                </a:lnTo>
                <a:lnTo>
                  <a:pt x="276820" y="89297"/>
                </a:lnTo>
                <a:lnTo>
                  <a:pt x="276820" y="116086"/>
                </a:lnTo>
                <a:lnTo>
                  <a:pt x="267891" y="142874"/>
                </a:lnTo>
                <a:lnTo>
                  <a:pt x="267891" y="169663"/>
                </a:lnTo>
                <a:lnTo>
                  <a:pt x="267891" y="178593"/>
                </a:lnTo>
                <a:lnTo>
                  <a:pt x="276820" y="178593"/>
                </a:lnTo>
                <a:lnTo>
                  <a:pt x="276820" y="178593"/>
                </a:lnTo>
                <a:lnTo>
                  <a:pt x="285750" y="169663"/>
                </a:lnTo>
                <a:lnTo>
                  <a:pt x="303609" y="151804"/>
                </a:lnTo>
                <a:lnTo>
                  <a:pt x="303609" y="15180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71" name="Freeform 11270"/>
          <p:cNvSpPr/>
          <p:nvPr/>
        </p:nvSpPr>
        <p:spPr bwMode="auto">
          <a:xfrm>
            <a:off x="4884539" y="1303734"/>
            <a:ext cx="214314" cy="205384"/>
          </a:xfrm>
          <a:custGeom>
            <a:avLst/>
            <a:gdLst/>
            <a:ahLst/>
            <a:cxnLst/>
            <a:rect l="0" t="0" r="0" b="0"/>
            <a:pathLst>
              <a:path w="214314" h="205384">
                <a:moveTo>
                  <a:pt x="107156" y="8930"/>
                </a:moveTo>
                <a:lnTo>
                  <a:pt x="98227" y="8930"/>
                </a:lnTo>
                <a:lnTo>
                  <a:pt x="98227" y="8930"/>
                </a:lnTo>
                <a:lnTo>
                  <a:pt x="98227" y="0"/>
                </a:lnTo>
                <a:lnTo>
                  <a:pt x="89297" y="0"/>
                </a:lnTo>
                <a:lnTo>
                  <a:pt x="80367" y="0"/>
                </a:lnTo>
                <a:lnTo>
                  <a:pt x="80367" y="0"/>
                </a:lnTo>
                <a:lnTo>
                  <a:pt x="62508" y="8930"/>
                </a:lnTo>
                <a:lnTo>
                  <a:pt x="53578" y="35719"/>
                </a:lnTo>
                <a:lnTo>
                  <a:pt x="35719" y="62508"/>
                </a:lnTo>
                <a:lnTo>
                  <a:pt x="17859" y="89297"/>
                </a:lnTo>
                <a:lnTo>
                  <a:pt x="8930" y="125016"/>
                </a:lnTo>
                <a:lnTo>
                  <a:pt x="0" y="151805"/>
                </a:lnTo>
                <a:lnTo>
                  <a:pt x="0" y="178594"/>
                </a:lnTo>
                <a:lnTo>
                  <a:pt x="0" y="196453"/>
                </a:lnTo>
                <a:lnTo>
                  <a:pt x="17859" y="205383"/>
                </a:lnTo>
                <a:lnTo>
                  <a:pt x="35719" y="205383"/>
                </a:lnTo>
                <a:lnTo>
                  <a:pt x="53578" y="196453"/>
                </a:lnTo>
                <a:lnTo>
                  <a:pt x="80367" y="187524"/>
                </a:lnTo>
                <a:lnTo>
                  <a:pt x="98227" y="160735"/>
                </a:lnTo>
                <a:lnTo>
                  <a:pt x="116086" y="133945"/>
                </a:lnTo>
                <a:lnTo>
                  <a:pt x="133945" y="98227"/>
                </a:lnTo>
                <a:lnTo>
                  <a:pt x="151805" y="71438"/>
                </a:lnTo>
                <a:lnTo>
                  <a:pt x="160734" y="44649"/>
                </a:lnTo>
                <a:lnTo>
                  <a:pt x="160734" y="26789"/>
                </a:lnTo>
                <a:lnTo>
                  <a:pt x="169664" y="17860"/>
                </a:lnTo>
                <a:lnTo>
                  <a:pt x="169664" y="26789"/>
                </a:lnTo>
                <a:lnTo>
                  <a:pt x="160734" y="35719"/>
                </a:lnTo>
                <a:lnTo>
                  <a:pt x="151805" y="53579"/>
                </a:lnTo>
                <a:lnTo>
                  <a:pt x="142875" y="80368"/>
                </a:lnTo>
                <a:lnTo>
                  <a:pt x="133945" y="98227"/>
                </a:lnTo>
                <a:lnTo>
                  <a:pt x="133945" y="116086"/>
                </a:lnTo>
                <a:lnTo>
                  <a:pt x="133945" y="133945"/>
                </a:lnTo>
                <a:lnTo>
                  <a:pt x="142875" y="151805"/>
                </a:lnTo>
                <a:lnTo>
                  <a:pt x="160734" y="160735"/>
                </a:lnTo>
                <a:lnTo>
                  <a:pt x="178594" y="169664"/>
                </a:lnTo>
                <a:lnTo>
                  <a:pt x="196453" y="169664"/>
                </a:lnTo>
                <a:lnTo>
                  <a:pt x="214313" y="151805"/>
                </a:lnTo>
                <a:lnTo>
                  <a:pt x="214313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72" name="Freeform 11271"/>
          <p:cNvSpPr/>
          <p:nvPr/>
        </p:nvSpPr>
        <p:spPr bwMode="auto">
          <a:xfrm>
            <a:off x="5125641" y="1303734"/>
            <a:ext cx="223243" cy="151806"/>
          </a:xfrm>
          <a:custGeom>
            <a:avLst/>
            <a:gdLst/>
            <a:ahLst/>
            <a:cxnLst/>
            <a:rect l="0" t="0" r="0" b="0"/>
            <a:pathLst>
              <a:path w="223243" h="151806">
                <a:moveTo>
                  <a:pt x="35718" y="17860"/>
                </a:moveTo>
                <a:lnTo>
                  <a:pt x="35718" y="17860"/>
                </a:lnTo>
                <a:lnTo>
                  <a:pt x="26789" y="35719"/>
                </a:lnTo>
                <a:lnTo>
                  <a:pt x="17859" y="44649"/>
                </a:lnTo>
                <a:lnTo>
                  <a:pt x="17859" y="62508"/>
                </a:lnTo>
                <a:lnTo>
                  <a:pt x="8929" y="80368"/>
                </a:lnTo>
                <a:lnTo>
                  <a:pt x="8929" y="98227"/>
                </a:lnTo>
                <a:lnTo>
                  <a:pt x="0" y="116086"/>
                </a:lnTo>
                <a:lnTo>
                  <a:pt x="8929" y="133945"/>
                </a:lnTo>
                <a:lnTo>
                  <a:pt x="8929" y="142875"/>
                </a:lnTo>
                <a:lnTo>
                  <a:pt x="17859" y="151805"/>
                </a:lnTo>
                <a:lnTo>
                  <a:pt x="17859" y="151805"/>
                </a:lnTo>
                <a:lnTo>
                  <a:pt x="26789" y="151805"/>
                </a:lnTo>
                <a:lnTo>
                  <a:pt x="35718" y="142875"/>
                </a:lnTo>
                <a:lnTo>
                  <a:pt x="44648" y="116086"/>
                </a:lnTo>
                <a:lnTo>
                  <a:pt x="62507" y="89297"/>
                </a:lnTo>
                <a:lnTo>
                  <a:pt x="80367" y="62508"/>
                </a:lnTo>
                <a:lnTo>
                  <a:pt x="98226" y="35719"/>
                </a:lnTo>
                <a:lnTo>
                  <a:pt x="107156" y="17860"/>
                </a:lnTo>
                <a:lnTo>
                  <a:pt x="125015" y="0"/>
                </a:lnTo>
                <a:lnTo>
                  <a:pt x="133945" y="0"/>
                </a:lnTo>
                <a:lnTo>
                  <a:pt x="142875" y="8930"/>
                </a:lnTo>
                <a:lnTo>
                  <a:pt x="151804" y="26789"/>
                </a:lnTo>
                <a:lnTo>
                  <a:pt x="151804" y="53579"/>
                </a:lnTo>
                <a:lnTo>
                  <a:pt x="160734" y="71438"/>
                </a:lnTo>
                <a:lnTo>
                  <a:pt x="169664" y="89297"/>
                </a:lnTo>
                <a:lnTo>
                  <a:pt x="178593" y="107156"/>
                </a:lnTo>
                <a:lnTo>
                  <a:pt x="187523" y="116086"/>
                </a:lnTo>
                <a:lnTo>
                  <a:pt x="205382" y="116086"/>
                </a:lnTo>
                <a:lnTo>
                  <a:pt x="223242" y="107156"/>
                </a:lnTo>
                <a:lnTo>
                  <a:pt x="223242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73" name="Freeform 11272"/>
          <p:cNvSpPr/>
          <p:nvPr/>
        </p:nvSpPr>
        <p:spPr bwMode="auto">
          <a:xfrm>
            <a:off x="5616773" y="1053703"/>
            <a:ext cx="160736" cy="312540"/>
          </a:xfrm>
          <a:custGeom>
            <a:avLst/>
            <a:gdLst/>
            <a:ahLst/>
            <a:cxnLst/>
            <a:rect l="0" t="0" r="0" b="0"/>
            <a:pathLst>
              <a:path w="160736" h="312540">
                <a:moveTo>
                  <a:pt x="53579" y="0"/>
                </a:moveTo>
                <a:lnTo>
                  <a:pt x="53579" y="0"/>
                </a:lnTo>
                <a:lnTo>
                  <a:pt x="44649" y="0"/>
                </a:lnTo>
                <a:lnTo>
                  <a:pt x="44649" y="17859"/>
                </a:lnTo>
                <a:lnTo>
                  <a:pt x="35719" y="44648"/>
                </a:lnTo>
                <a:lnTo>
                  <a:pt x="35719" y="80367"/>
                </a:lnTo>
                <a:lnTo>
                  <a:pt x="17860" y="116086"/>
                </a:lnTo>
                <a:lnTo>
                  <a:pt x="8930" y="160734"/>
                </a:lnTo>
                <a:lnTo>
                  <a:pt x="0" y="205383"/>
                </a:lnTo>
                <a:lnTo>
                  <a:pt x="8930" y="241102"/>
                </a:lnTo>
                <a:lnTo>
                  <a:pt x="17860" y="267891"/>
                </a:lnTo>
                <a:lnTo>
                  <a:pt x="26790" y="294680"/>
                </a:lnTo>
                <a:lnTo>
                  <a:pt x="44649" y="303610"/>
                </a:lnTo>
                <a:lnTo>
                  <a:pt x="71438" y="312539"/>
                </a:lnTo>
                <a:lnTo>
                  <a:pt x="98227" y="312539"/>
                </a:lnTo>
                <a:lnTo>
                  <a:pt x="125016" y="303610"/>
                </a:lnTo>
                <a:lnTo>
                  <a:pt x="142875" y="294680"/>
                </a:lnTo>
                <a:lnTo>
                  <a:pt x="160735" y="276820"/>
                </a:lnTo>
                <a:lnTo>
                  <a:pt x="160735" y="27682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74" name="Freeform 11273"/>
          <p:cNvSpPr/>
          <p:nvPr/>
        </p:nvSpPr>
        <p:spPr bwMode="auto">
          <a:xfrm>
            <a:off x="5482828" y="1223367"/>
            <a:ext cx="330400" cy="35720"/>
          </a:xfrm>
          <a:custGeom>
            <a:avLst/>
            <a:gdLst/>
            <a:ahLst/>
            <a:cxnLst/>
            <a:rect l="0" t="0" r="0" b="0"/>
            <a:pathLst>
              <a:path w="330400" h="35720">
                <a:moveTo>
                  <a:pt x="8930" y="0"/>
                </a:moveTo>
                <a:lnTo>
                  <a:pt x="8930" y="8930"/>
                </a:lnTo>
                <a:lnTo>
                  <a:pt x="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35719" y="35719"/>
                </a:lnTo>
                <a:lnTo>
                  <a:pt x="80367" y="35719"/>
                </a:lnTo>
                <a:lnTo>
                  <a:pt x="125016" y="35719"/>
                </a:lnTo>
                <a:lnTo>
                  <a:pt x="178594" y="35719"/>
                </a:lnTo>
                <a:lnTo>
                  <a:pt x="232172" y="26789"/>
                </a:lnTo>
                <a:lnTo>
                  <a:pt x="285750" y="17860"/>
                </a:lnTo>
                <a:lnTo>
                  <a:pt x="330399" y="8930"/>
                </a:lnTo>
                <a:lnTo>
                  <a:pt x="330399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75" name="Freeform 11274"/>
          <p:cNvSpPr/>
          <p:nvPr/>
        </p:nvSpPr>
        <p:spPr bwMode="auto">
          <a:xfrm>
            <a:off x="5857875" y="1214437"/>
            <a:ext cx="26790" cy="116087"/>
          </a:xfrm>
          <a:custGeom>
            <a:avLst/>
            <a:gdLst/>
            <a:ahLst/>
            <a:cxnLst/>
            <a:rect l="0" t="0" r="0" b="0"/>
            <a:pathLst>
              <a:path w="26790" h="11608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9"/>
                </a:lnTo>
                <a:lnTo>
                  <a:pt x="0" y="71438"/>
                </a:lnTo>
                <a:lnTo>
                  <a:pt x="0" y="89297"/>
                </a:lnTo>
                <a:lnTo>
                  <a:pt x="8930" y="107157"/>
                </a:lnTo>
                <a:lnTo>
                  <a:pt x="8930" y="116086"/>
                </a:lnTo>
                <a:lnTo>
                  <a:pt x="17859" y="116086"/>
                </a:lnTo>
                <a:lnTo>
                  <a:pt x="26789" y="116086"/>
                </a:lnTo>
                <a:lnTo>
                  <a:pt x="26789" y="107157"/>
                </a:lnTo>
                <a:lnTo>
                  <a:pt x="26789" y="80368"/>
                </a:lnTo>
                <a:lnTo>
                  <a:pt x="26789" y="8036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76" name="Freeform 11275"/>
          <p:cNvSpPr/>
          <p:nvPr/>
        </p:nvSpPr>
        <p:spPr bwMode="auto">
          <a:xfrm>
            <a:off x="5857875" y="1071562"/>
            <a:ext cx="44649" cy="26790"/>
          </a:xfrm>
          <a:custGeom>
            <a:avLst/>
            <a:gdLst/>
            <a:ahLst/>
            <a:cxnLst/>
            <a:rect l="0" t="0" r="0" b="0"/>
            <a:pathLst>
              <a:path w="44649" h="2679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26789" y="26789"/>
                </a:lnTo>
                <a:lnTo>
                  <a:pt x="44648" y="26789"/>
                </a:lnTo>
                <a:lnTo>
                  <a:pt x="44648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77" name="Freeform 11276"/>
          <p:cNvSpPr/>
          <p:nvPr/>
        </p:nvSpPr>
        <p:spPr bwMode="auto">
          <a:xfrm>
            <a:off x="5965031" y="1178719"/>
            <a:ext cx="312540" cy="178595"/>
          </a:xfrm>
          <a:custGeom>
            <a:avLst/>
            <a:gdLst/>
            <a:ahLst/>
            <a:cxnLst/>
            <a:rect l="0" t="0" r="0" b="0"/>
            <a:pathLst>
              <a:path w="312540" h="178595">
                <a:moveTo>
                  <a:pt x="35719" y="35718"/>
                </a:moveTo>
                <a:lnTo>
                  <a:pt x="35719" y="44648"/>
                </a:lnTo>
                <a:lnTo>
                  <a:pt x="35719" y="44648"/>
                </a:lnTo>
                <a:lnTo>
                  <a:pt x="26789" y="53578"/>
                </a:lnTo>
                <a:lnTo>
                  <a:pt x="17860" y="71437"/>
                </a:lnTo>
                <a:lnTo>
                  <a:pt x="8930" y="98226"/>
                </a:lnTo>
                <a:lnTo>
                  <a:pt x="0" y="116086"/>
                </a:lnTo>
                <a:lnTo>
                  <a:pt x="0" y="133945"/>
                </a:lnTo>
                <a:lnTo>
                  <a:pt x="0" y="151804"/>
                </a:lnTo>
                <a:lnTo>
                  <a:pt x="0" y="160734"/>
                </a:lnTo>
                <a:lnTo>
                  <a:pt x="0" y="169664"/>
                </a:lnTo>
                <a:lnTo>
                  <a:pt x="8930" y="169664"/>
                </a:lnTo>
                <a:lnTo>
                  <a:pt x="8930" y="160734"/>
                </a:lnTo>
                <a:lnTo>
                  <a:pt x="26789" y="142875"/>
                </a:lnTo>
                <a:lnTo>
                  <a:pt x="44649" y="116086"/>
                </a:lnTo>
                <a:lnTo>
                  <a:pt x="62508" y="89297"/>
                </a:lnTo>
                <a:lnTo>
                  <a:pt x="80367" y="62508"/>
                </a:lnTo>
                <a:lnTo>
                  <a:pt x="98227" y="35718"/>
                </a:lnTo>
                <a:lnTo>
                  <a:pt x="116086" y="8929"/>
                </a:lnTo>
                <a:lnTo>
                  <a:pt x="133946" y="0"/>
                </a:lnTo>
                <a:lnTo>
                  <a:pt x="142875" y="0"/>
                </a:lnTo>
                <a:lnTo>
                  <a:pt x="142875" y="8929"/>
                </a:lnTo>
                <a:lnTo>
                  <a:pt x="133946" y="26789"/>
                </a:lnTo>
                <a:lnTo>
                  <a:pt x="133946" y="53578"/>
                </a:lnTo>
                <a:lnTo>
                  <a:pt x="125016" y="80367"/>
                </a:lnTo>
                <a:lnTo>
                  <a:pt x="116086" y="116086"/>
                </a:lnTo>
                <a:lnTo>
                  <a:pt x="116086" y="142875"/>
                </a:lnTo>
                <a:lnTo>
                  <a:pt x="107157" y="160734"/>
                </a:lnTo>
                <a:lnTo>
                  <a:pt x="116086" y="169664"/>
                </a:lnTo>
                <a:lnTo>
                  <a:pt x="116086" y="178594"/>
                </a:lnTo>
                <a:lnTo>
                  <a:pt x="125016" y="178594"/>
                </a:lnTo>
                <a:lnTo>
                  <a:pt x="133946" y="169664"/>
                </a:lnTo>
                <a:lnTo>
                  <a:pt x="142875" y="142875"/>
                </a:lnTo>
                <a:lnTo>
                  <a:pt x="160735" y="116086"/>
                </a:lnTo>
                <a:lnTo>
                  <a:pt x="187524" y="80367"/>
                </a:lnTo>
                <a:lnTo>
                  <a:pt x="205383" y="44648"/>
                </a:lnTo>
                <a:lnTo>
                  <a:pt x="232172" y="26789"/>
                </a:lnTo>
                <a:lnTo>
                  <a:pt x="250032" y="8929"/>
                </a:lnTo>
                <a:lnTo>
                  <a:pt x="258961" y="8929"/>
                </a:lnTo>
                <a:lnTo>
                  <a:pt x="267891" y="17859"/>
                </a:lnTo>
                <a:lnTo>
                  <a:pt x="267891" y="44648"/>
                </a:lnTo>
                <a:lnTo>
                  <a:pt x="267891" y="71437"/>
                </a:lnTo>
                <a:lnTo>
                  <a:pt x="267891" y="89297"/>
                </a:lnTo>
                <a:lnTo>
                  <a:pt x="258961" y="116086"/>
                </a:lnTo>
                <a:lnTo>
                  <a:pt x="258961" y="133945"/>
                </a:lnTo>
                <a:lnTo>
                  <a:pt x="258961" y="151804"/>
                </a:lnTo>
                <a:lnTo>
                  <a:pt x="267891" y="160734"/>
                </a:lnTo>
                <a:lnTo>
                  <a:pt x="276821" y="151804"/>
                </a:lnTo>
                <a:lnTo>
                  <a:pt x="294680" y="142875"/>
                </a:lnTo>
                <a:lnTo>
                  <a:pt x="312539" y="116086"/>
                </a:lnTo>
                <a:lnTo>
                  <a:pt x="312539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78" name="Freeform 11277"/>
          <p:cNvSpPr/>
          <p:nvPr/>
        </p:nvSpPr>
        <p:spPr bwMode="auto">
          <a:xfrm>
            <a:off x="6259711" y="1151930"/>
            <a:ext cx="196454" cy="169665"/>
          </a:xfrm>
          <a:custGeom>
            <a:avLst/>
            <a:gdLst/>
            <a:ahLst/>
            <a:cxnLst/>
            <a:rect l="0" t="0" r="0" b="0"/>
            <a:pathLst>
              <a:path w="196454" h="169665">
                <a:moveTo>
                  <a:pt x="0" y="98226"/>
                </a:moveTo>
                <a:lnTo>
                  <a:pt x="0" y="98226"/>
                </a:lnTo>
                <a:lnTo>
                  <a:pt x="8930" y="98226"/>
                </a:lnTo>
                <a:lnTo>
                  <a:pt x="17859" y="89297"/>
                </a:lnTo>
                <a:lnTo>
                  <a:pt x="26789" y="80367"/>
                </a:lnTo>
                <a:lnTo>
                  <a:pt x="44648" y="80367"/>
                </a:lnTo>
                <a:lnTo>
                  <a:pt x="71437" y="71437"/>
                </a:lnTo>
                <a:lnTo>
                  <a:pt x="98227" y="62507"/>
                </a:lnTo>
                <a:lnTo>
                  <a:pt x="125016" y="53578"/>
                </a:lnTo>
                <a:lnTo>
                  <a:pt x="151805" y="44648"/>
                </a:lnTo>
                <a:lnTo>
                  <a:pt x="178594" y="35718"/>
                </a:lnTo>
                <a:lnTo>
                  <a:pt x="196453" y="26789"/>
                </a:lnTo>
                <a:lnTo>
                  <a:pt x="196453" y="17859"/>
                </a:lnTo>
                <a:lnTo>
                  <a:pt x="196453" y="8929"/>
                </a:lnTo>
                <a:lnTo>
                  <a:pt x="178594" y="0"/>
                </a:lnTo>
                <a:lnTo>
                  <a:pt x="160734" y="8929"/>
                </a:lnTo>
                <a:lnTo>
                  <a:pt x="133945" y="17859"/>
                </a:lnTo>
                <a:lnTo>
                  <a:pt x="107156" y="35718"/>
                </a:lnTo>
                <a:lnTo>
                  <a:pt x="80367" y="62507"/>
                </a:lnTo>
                <a:lnTo>
                  <a:pt x="62508" y="89297"/>
                </a:lnTo>
                <a:lnTo>
                  <a:pt x="62508" y="125015"/>
                </a:lnTo>
                <a:lnTo>
                  <a:pt x="71437" y="142875"/>
                </a:lnTo>
                <a:lnTo>
                  <a:pt x="89297" y="160734"/>
                </a:lnTo>
                <a:lnTo>
                  <a:pt x="116086" y="169664"/>
                </a:lnTo>
                <a:lnTo>
                  <a:pt x="142875" y="169664"/>
                </a:lnTo>
                <a:lnTo>
                  <a:pt x="169664" y="151804"/>
                </a:lnTo>
                <a:lnTo>
                  <a:pt x="169664" y="15180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79" name="Freeform 11278"/>
          <p:cNvSpPr/>
          <p:nvPr/>
        </p:nvSpPr>
        <p:spPr bwMode="auto">
          <a:xfrm>
            <a:off x="4589859" y="1696640"/>
            <a:ext cx="267892" cy="205384"/>
          </a:xfrm>
          <a:custGeom>
            <a:avLst/>
            <a:gdLst/>
            <a:ahLst/>
            <a:cxnLst/>
            <a:rect l="0" t="0" r="0" b="0"/>
            <a:pathLst>
              <a:path w="267892" h="205384">
                <a:moveTo>
                  <a:pt x="26789" y="17860"/>
                </a:moveTo>
                <a:lnTo>
                  <a:pt x="26789" y="1786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17860"/>
                </a:lnTo>
                <a:lnTo>
                  <a:pt x="26789" y="26789"/>
                </a:lnTo>
                <a:lnTo>
                  <a:pt x="26789" y="44649"/>
                </a:lnTo>
                <a:lnTo>
                  <a:pt x="26789" y="62508"/>
                </a:lnTo>
                <a:lnTo>
                  <a:pt x="26789" y="80368"/>
                </a:lnTo>
                <a:lnTo>
                  <a:pt x="26789" y="98227"/>
                </a:lnTo>
                <a:lnTo>
                  <a:pt x="17860" y="125016"/>
                </a:lnTo>
                <a:lnTo>
                  <a:pt x="17860" y="142875"/>
                </a:lnTo>
                <a:lnTo>
                  <a:pt x="8930" y="151805"/>
                </a:lnTo>
                <a:lnTo>
                  <a:pt x="8930" y="160735"/>
                </a:lnTo>
                <a:lnTo>
                  <a:pt x="0" y="169664"/>
                </a:lnTo>
                <a:lnTo>
                  <a:pt x="0" y="169664"/>
                </a:lnTo>
                <a:lnTo>
                  <a:pt x="0" y="160735"/>
                </a:lnTo>
                <a:lnTo>
                  <a:pt x="0" y="142875"/>
                </a:lnTo>
                <a:lnTo>
                  <a:pt x="0" y="125016"/>
                </a:lnTo>
                <a:lnTo>
                  <a:pt x="8930" y="98227"/>
                </a:lnTo>
                <a:lnTo>
                  <a:pt x="17860" y="71438"/>
                </a:lnTo>
                <a:lnTo>
                  <a:pt x="26789" y="53579"/>
                </a:lnTo>
                <a:lnTo>
                  <a:pt x="35719" y="26789"/>
                </a:lnTo>
                <a:lnTo>
                  <a:pt x="44649" y="17860"/>
                </a:lnTo>
                <a:lnTo>
                  <a:pt x="53579" y="0"/>
                </a:lnTo>
                <a:lnTo>
                  <a:pt x="62508" y="0"/>
                </a:lnTo>
                <a:lnTo>
                  <a:pt x="71438" y="0"/>
                </a:lnTo>
                <a:lnTo>
                  <a:pt x="80368" y="17860"/>
                </a:lnTo>
                <a:lnTo>
                  <a:pt x="80368" y="35719"/>
                </a:lnTo>
                <a:lnTo>
                  <a:pt x="89297" y="53579"/>
                </a:lnTo>
                <a:lnTo>
                  <a:pt x="89297" y="80368"/>
                </a:lnTo>
                <a:lnTo>
                  <a:pt x="98227" y="107157"/>
                </a:lnTo>
                <a:lnTo>
                  <a:pt x="98227" y="142875"/>
                </a:lnTo>
                <a:lnTo>
                  <a:pt x="98227" y="169664"/>
                </a:lnTo>
                <a:lnTo>
                  <a:pt x="107157" y="187524"/>
                </a:lnTo>
                <a:lnTo>
                  <a:pt x="107157" y="196454"/>
                </a:lnTo>
                <a:lnTo>
                  <a:pt x="107157" y="205383"/>
                </a:lnTo>
                <a:lnTo>
                  <a:pt x="107157" y="205383"/>
                </a:lnTo>
                <a:lnTo>
                  <a:pt x="107157" y="196454"/>
                </a:lnTo>
                <a:lnTo>
                  <a:pt x="107157" y="178594"/>
                </a:lnTo>
                <a:lnTo>
                  <a:pt x="107157" y="151805"/>
                </a:lnTo>
                <a:lnTo>
                  <a:pt x="116086" y="125016"/>
                </a:lnTo>
                <a:lnTo>
                  <a:pt x="116086" y="98227"/>
                </a:lnTo>
                <a:lnTo>
                  <a:pt x="133946" y="62508"/>
                </a:lnTo>
                <a:lnTo>
                  <a:pt x="142875" y="35719"/>
                </a:lnTo>
                <a:lnTo>
                  <a:pt x="160735" y="17860"/>
                </a:lnTo>
                <a:lnTo>
                  <a:pt x="169664" y="8930"/>
                </a:lnTo>
                <a:lnTo>
                  <a:pt x="178594" y="8930"/>
                </a:lnTo>
                <a:lnTo>
                  <a:pt x="187524" y="17860"/>
                </a:lnTo>
                <a:lnTo>
                  <a:pt x="196454" y="35719"/>
                </a:lnTo>
                <a:lnTo>
                  <a:pt x="196454" y="62508"/>
                </a:lnTo>
                <a:lnTo>
                  <a:pt x="205383" y="89297"/>
                </a:lnTo>
                <a:lnTo>
                  <a:pt x="205383" y="116086"/>
                </a:lnTo>
                <a:lnTo>
                  <a:pt x="205383" y="142875"/>
                </a:lnTo>
                <a:lnTo>
                  <a:pt x="205383" y="169664"/>
                </a:lnTo>
                <a:lnTo>
                  <a:pt x="214313" y="178594"/>
                </a:lnTo>
                <a:lnTo>
                  <a:pt x="214313" y="187524"/>
                </a:lnTo>
                <a:lnTo>
                  <a:pt x="223243" y="178594"/>
                </a:lnTo>
                <a:lnTo>
                  <a:pt x="241102" y="169664"/>
                </a:lnTo>
                <a:lnTo>
                  <a:pt x="250032" y="151805"/>
                </a:lnTo>
                <a:lnTo>
                  <a:pt x="267891" y="125016"/>
                </a:lnTo>
                <a:lnTo>
                  <a:pt x="267891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80" name="Freeform 11279"/>
          <p:cNvSpPr/>
          <p:nvPr/>
        </p:nvSpPr>
        <p:spPr bwMode="auto">
          <a:xfrm>
            <a:off x="4893469" y="1687711"/>
            <a:ext cx="214313" cy="187524"/>
          </a:xfrm>
          <a:custGeom>
            <a:avLst/>
            <a:gdLst/>
            <a:ahLst/>
            <a:cxnLst/>
            <a:rect l="0" t="0" r="0" b="0"/>
            <a:pathLst>
              <a:path w="214313" h="187524">
                <a:moveTo>
                  <a:pt x="80367" y="0"/>
                </a:moveTo>
                <a:lnTo>
                  <a:pt x="71437" y="0"/>
                </a:lnTo>
                <a:lnTo>
                  <a:pt x="71437" y="0"/>
                </a:lnTo>
                <a:lnTo>
                  <a:pt x="71437" y="0"/>
                </a:lnTo>
                <a:lnTo>
                  <a:pt x="62508" y="8929"/>
                </a:lnTo>
                <a:lnTo>
                  <a:pt x="53578" y="26789"/>
                </a:lnTo>
                <a:lnTo>
                  <a:pt x="35719" y="53578"/>
                </a:lnTo>
                <a:lnTo>
                  <a:pt x="26789" y="80367"/>
                </a:lnTo>
                <a:lnTo>
                  <a:pt x="8929" y="107156"/>
                </a:lnTo>
                <a:lnTo>
                  <a:pt x="8929" y="133945"/>
                </a:lnTo>
                <a:lnTo>
                  <a:pt x="0" y="160734"/>
                </a:lnTo>
                <a:lnTo>
                  <a:pt x="0" y="178593"/>
                </a:lnTo>
                <a:lnTo>
                  <a:pt x="8929" y="187523"/>
                </a:lnTo>
                <a:lnTo>
                  <a:pt x="17859" y="187523"/>
                </a:lnTo>
                <a:lnTo>
                  <a:pt x="35719" y="187523"/>
                </a:lnTo>
                <a:lnTo>
                  <a:pt x="53578" y="169664"/>
                </a:lnTo>
                <a:lnTo>
                  <a:pt x="71437" y="142875"/>
                </a:lnTo>
                <a:lnTo>
                  <a:pt x="89297" y="125015"/>
                </a:lnTo>
                <a:lnTo>
                  <a:pt x="107156" y="89297"/>
                </a:lnTo>
                <a:lnTo>
                  <a:pt x="116086" y="62508"/>
                </a:lnTo>
                <a:lnTo>
                  <a:pt x="125015" y="35718"/>
                </a:lnTo>
                <a:lnTo>
                  <a:pt x="125015" y="26789"/>
                </a:lnTo>
                <a:lnTo>
                  <a:pt x="125015" y="17859"/>
                </a:lnTo>
                <a:lnTo>
                  <a:pt x="116086" y="26789"/>
                </a:lnTo>
                <a:lnTo>
                  <a:pt x="107156" y="44648"/>
                </a:lnTo>
                <a:lnTo>
                  <a:pt x="98226" y="62508"/>
                </a:lnTo>
                <a:lnTo>
                  <a:pt x="89297" y="98226"/>
                </a:lnTo>
                <a:lnTo>
                  <a:pt x="80367" y="125015"/>
                </a:lnTo>
                <a:lnTo>
                  <a:pt x="80367" y="142875"/>
                </a:lnTo>
                <a:lnTo>
                  <a:pt x="89297" y="169664"/>
                </a:lnTo>
                <a:lnTo>
                  <a:pt x="107156" y="178593"/>
                </a:lnTo>
                <a:lnTo>
                  <a:pt x="125015" y="187523"/>
                </a:lnTo>
                <a:lnTo>
                  <a:pt x="151804" y="187523"/>
                </a:lnTo>
                <a:lnTo>
                  <a:pt x="169664" y="178593"/>
                </a:lnTo>
                <a:lnTo>
                  <a:pt x="196453" y="169664"/>
                </a:lnTo>
                <a:lnTo>
                  <a:pt x="214312" y="142875"/>
                </a:lnTo>
                <a:lnTo>
                  <a:pt x="214312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81" name="Freeform 11280"/>
          <p:cNvSpPr/>
          <p:nvPr/>
        </p:nvSpPr>
        <p:spPr bwMode="auto">
          <a:xfrm>
            <a:off x="5098852" y="1687711"/>
            <a:ext cx="169665" cy="196454"/>
          </a:xfrm>
          <a:custGeom>
            <a:avLst/>
            <a:gdLst/>
            <a:ahLst/>
            <a:cxnLst/>
            <a:rect l="0" t="0" r="0" b="0"/>
            <a:pathLst>
              <a:path w="169665" h="196454">
                <a:moveTo>
                  <a:pt x="26789" y="17859"/>
                </a:moveTo>
                <a:lnTo>
                  <a:pt x="26789" y="17859"/>
                </a:lnTo>
                <a:lnTo>
                  <a:pt x="17859" y="26789"/>
                </a:lnTo>
                <a:lnTo>
                  <a:pt x="17859" y="53578"/>
                </a:lnTo>
                <a:lnTo>
                  <a:pt x="8929" y="71437"/>
                </a:lnTo>
                <a:lnTo>
                  <a:pt x="0" y="98226"/>
                </a:lnTo>
                <a:lnTo>
                  <a:pt x="0" y="125015"/>
                </a:lnTo>
                <a:lnTo>
                  <a:pt x="0" y="151804"/>
                </a:lnTo>
                <a:lnTo>
                  <a:pt x="0" y="169664"/>
                </a:lnTo>
                <a:lnTo>
                  <a:pt x="8929" y="187523"/>
                </a:lnTo>
                <a:lnTo>
                  <a:pt x="17859" y="187523"/>
                </a:lnTo>
                <a:lnTo>
                  <a:pt x="26789" y="187523"/>
                </a:lnTo>
                <a:lnTo>
                  <a:pt x="26789" y="178593"/>
                </a:lnTo>
                <a:lnTo>
                  <a:pt x="35718" y="160734"/>
                </a:lnTo>
                <a:lnTo>
                  <a:pt x="44648" y="133945"/>
                </a:lnTo>
                <a:lnTo>
                  <a:pt x="53578" y="107156"/>
                </a:lnTo>
                <a:lnTo>
                  <a:pt x="62507" y="71437"/>
                </a:lnTo>
                <a:lnTo>
                  <a:pt x="71437" y="44648"/>
                </a:lnTo>
                <a:lnTo>
                  <a:pt x="80367" y="17859"/>
                </a:lnTo>
                <a:lnTo>
                  <a:pt x="89296" y="8929"/>
                </a:lnTo>
                <a:lnTo>
                  <a:pt x="98226" y="0"/>
                </a:lnTo>
                <a:lnTo>
                  <a:pt x="107156" y="8929"/>
                </a:lnTo>
                <a:lnTo>
                  <a:pt x="107156" y="17859"/>
                </a:lnTo>
                <a:lnTo>
                  <a:pt x="116086" y="35718"/>
                </a:lnTo>
                <a:lnTo>
                  <a:pt x="116086" y="62508"/>
                </a:lnTo>
                <a:lnTo>
                  <a:pt x="125015" y="89297"/>
                </a:lnTo>
                <a:lnTo>
                  <a:pt x="125015" y="125015"/>
                </a:lnTo>
                <a:lnTo>
                  <a:pt x="133945" y="142875"/>
                </a:lnTo>
                <a:lnTo>
                  <a:pt x="133945" y="169664"/>
                </a:lnTo>
                <a:lnTo>
                  <a:pt x="142875" y="187523"/>
                </a:lnTo>
                <a:lnTo>
                  <a:pt x="142875" y="196453"/>
                </a:lnTo>
                <a:lnTo>
                  <a:pt x="151804" y="196453"/>
                </a:lnTo>
                <a:lnTo>
                  <a:pt x="160734" y="187523"/>
                </a:lnTo>
                <a:lnTo>
                  <a:pt x="169664" y="160734"/>
                </a:lnTo>
                <a:lnTo>
                  <a:pt x="169664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82" name="Freeform 11281"/>
          <p:cNvSpPr/>
          <p:nvPr/>
        </p:nvSpPr>
        <p:spPr bwMode="auto">
          <a:xfrm>
            <a:off x="5545336" y="1723429"/>
            <a:ext cx="142876" cy="1"/>
          </a:xfrm>
          <a:custGeom>
            <a:avLst/>
            <a:gdLst/>
            <a:ahLst/>
            <a:cxnLst/>
            <a:rect l="0" t="0" r="0" b="0"/>
            <a:pathLst>
              <a:path w="142876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53578" y="0"/>
                </a:lnTo>
                <a:lnTo>
                  <a:pt x="80367" y="0"/>
                </a:lnTo>
                <a:lnTo>
                  <a:pt x="107156" y="0"/>
                </a:lnTo>
                <a:lnTo>
                  <a:pt x="125016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83" name="Freeform 11282"/>
          <p:cNvSpPr/>
          <p:nvPr/>
        </p:nvSpPr>
        <p:spPr bwMode="auto">
          <a:xfrm>
            <a:off x="5759648" y="1625203"/>
            <a:ext cx="178595" cy="151806"/>
          </a:xfrm>
          <a:custGeom>
            <a:avLst/>
            <a:gdLst/>
            <a:ahLst/>
            <a:cxnLst/>
            <a:rect l="0" t="0" r="0" b="0"/>
            <a:pathLst>
              <a:path w="178595" h="151806">
                <a:moveTo>
                  <a:pt x="116086" y="8930"/>
                </a:moveTo>
                <a:lnTo>
                  <a:pt x="116086" y="8930"/>
                </a:lnTo>
                <a:lnTo>
                  <a:pt x="107157" y="8930"/>
                </a:lnTo>
                <a:lnTo>
                  <a:pt x="107157" y="8930"/>
                </a:lnTo>
                <a:lnTo>
                  <a:pt x="107157" y="0"/>
                </a:lnTo>
                <a:lnTo>
                  <a:pt x="107157" y="0"/>
                </a:lnTo>
                <a:lnTo>
                  <a:pt x="98227" y="0"/>
                </a:lnTo>
                <a:lnTo>
                  <a:pt x="98227" y="0"/>
                </a:lnTo>
                <a:lnTo>
                  <a:pt x="89297" y="0"/>
                </a:lnTo>
                <a:lnTo>
                  <a:pt x="89297" y="0"/>
                </a:lnTo>
                <a:lnTo>
                  <a:pt x="80368" y="0"/>
                </a:lnTo>
                <a:lnTo>
                  <a:pt x="71438" y="0"/>
                </a:lnTo>
                <a:lnTo>
                  <a:pt x="62508" y="8930"/>
                </a:lnTo>
                <a:lnTo>
                  <a:pt x="53579" y="8930"/>
                </a:lnTo>
                <a:lnTo>
                  <a:pt x="44649" y="8930"/>
                </a:lnTo>
                <a:lnTo>
                  <a:pt x="35719" y="17859"/>
                </a:lnTo>
                <a:lnTo>
                  <a:pt x="26790" y="17859"/>
                </a:lnTo>
                <a:lnTo>
                  <a:pt x="17860" y="26789"/>
                </a:lnTo>
                <a:lnTo>
                  <a:pt x="8930" y="26789"/>
                </a:lnTo>
                <a:lnTo>
                  <a:pt x="0" y="35719"/>
                </a:lnTo>
                <a:lnTo>
                  <a:pt x="0" y="35719"/>
                </a:lnTo>
                <a:lnTo>
                  <a:pt x="17860" y="44648"/>
                </a:lnTo>
                <a:lnTo>
                  <a:pt x="35719" y="53578"/>
                </a:lnTo>
                <a:lnTo>
                  <a:pt x="53579" y="53578"/>
                </a:lnTo>
                <a:lnTo>
                  <a:pt x="80368" y="62508"/>
                </a:lnTo>
                <a:lnTo>
                  <a:pt x="116086" y="62508"/>
                </a:lnTo>
                <a:lnTo>
                  <a:pt x="142875" y="71437"/>
                </a:lnTo>
                <a:lnTo>
                  <a:pt x="160735" y="80367"/>
                </a:lnTo>
                <a:lnTo>
                  <a:pt x="178594" y="98226"/>
                </a:lnTo>
                <a:lnTo>
                  <a:pt x="178594" y="107156"/>
                </a:lnTo>
                <a:lnTo>
                  <a:pt x="178594" y="116086"/>
                </a:lnTo>
                <a:lnTo>
                  <a:pt x="160735" y="133945"/>
                </a:lnTo>
                <a:lnTo>
                  <a:pt x="133946" y="142875"/>
                </a:lnTo>
                <a:lnTo>
                  <a:pt x="107157" y="142875"/>
                </a:lnTo>
                <a:lnTo>
                  <a:pt x="80368" y="151805"/>
                </a:lnTo>
                <a:lnTo>
                  <a:pt x="62508" y="142875"/>
                </a:lnTo>
                <a:lnTo>
                  <a:pt x="62508" y="142875"/>
                </a:lnTo>
                <a:lnTo>
                  <a:pt x="62508" y="125016"/>
                </a:lnTo>
                <a:lnTo>
                  <a:pt x="71438" y="116086"/>
                </a:lnTo>
                <a:lnTo>
                  <a:pt x="98227" y="98226"/>
                </a:lnTo>
                <a:lnTo>
                  <a:pt x="98227" y="9822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84" name="Freeform 11283"/>
          <p:cNvSpPr/>
          <p:nvPr/>
        </p:nvSpPr>
        <p:spPr bwMode="auto">
          <a:xfrm>
            <a:off x="6322219" y="1526976"/>
            <a:ext cx="205384" cy="258962"/>
          </a:xfrm>
          <a:custGeom>
            <a:avLst/>
            <a:gdLst/>
            <a:ahLst/>
            <a:cxnLst/>
            <a:rect l="0" t="0" r="0" b="0"/>
            <a:pathLst>
              <a:path w="205384" h="258962">
                <a:moveTo>
                  <a:pt x="17859" y="35719"/>
                </a:moveTo>
                <a:lnTo>
                  <a:pt x="8929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44649"/>
                </a:lnTo>
                <a:lnTo>
                  <a:pt x="0" y="44649"/>
                </a:lnTo>
                <a:lnTo>
                  <a:pt x="17859" y="44649"/>
                </a:lnTo>
                <a:lnTo>
                  <a:pt x="35719" y="44649"/>
                </a:lnTo>
                <a:lnTo>
                  <a:pt x="62508" y="35719"/>
                </a:lnTo>
                <a:lnTo>
                  <a:pt x="89297" y="35719"/>
                </a:lnTo>
                <a:lnTo>
                  <a:pt x="125015" y="26789"/>
                </a:lnTo>
                <a:lnTo>
                  <a:pt x="151804" y="17860"/>
                </a:lnTo>
                <a:lnTo>
                  <a:pt x="169664" y="8930"/>
                </a:lnTo>
                <a:lnTo>
                  <a:pt x="187523" y="0"/>
                </a:lnTo>
                <a:lnTo>
                  <a:pt x="205383" y="0"/>
                </a:lnTo>
                <a:lnTo>
                  <a:pt x="205383" y="0"/>
                </a:lnTo>
                <a:lnTo>
                  <a:pt x="196453" y="8930"/>
                </a:lnTo>
                <a:lnTo>
                  <a:pt x="178594" y="26789"/>
                </a:lnTo>
                <a:lnTo>
                  <a:pt x="160734" y="44649"/>
                </a:lnTo>
                <a:lnTo>
                  <a:pt x="142875" y="71438"/>
                </a:lnTo>
                <a:lnTo>
                  <a:pt x="125015" y="89297"/>
                </a:lnTo>
                <a:lnTo>
                  <a:pt x="116086" y="116086"/>
                </a:lnTo>
                <a:lnTo>
                  <a:pt x="107156" y="133946"/>
                </a:lnTo>
                <a:lnTo>
                  <a:pt x="98226" y="151805"/>
                </a:lnTo>
                <a:lnTo>
                  <a:pt x="89297" y="169664"/>
                </a:lnTo>
                <a:lnTo>
                  <a:pt x="89297" y="196453"/>
                </a:lnTo>
                <a:lnTo>
                  <a:pt x="89297" y="223243"/>
                </a:lnTo>
                <a:lnTo>
                  <a:pt x="89297" y="241102"/>
                </a:lnTo>
                <a:lnTo>
                  <a:pt x="89297" y="258961"/>
                </a:lnTo>
                <a:lnTo>
                  <a:pt x="89297" y="25896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85" name="Freeform 11284"/>
          <p:cNvSpPr/>
          <p:nvPr/>
        </p:nvSpPr>
        <p:spPr bwMode="auto">
          <a:xfrm>
            <a:off x="6965156" y="1401961"/>
            <a:ext cx="178595" cy="267891"/>
          </a:xfrm>
          <a:custGeom>
            <a:avLst/>
            <a:gdLst/>
            <a:ahLst/>
            <a:cxnLst/>
            <a:rect l="0" t="0" r="0" b="0"/>
            <a:pathLst>
              <a:path w="178595" h="267891">
                <a:moveTo>
                  <a:pt x="62508" y="0"/>
                </a:move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53578" y="8929"/>
                </a:lnTo>
                <a:lnTo>
                  <a:pt x="53578" y="26789"/>
                </a:lnTo>
                <a:lnTo>
                  <a:pt x="44649" y="44648"/>
                </a:lnTo>
                <a:lnTo>
                  <a:pt x="35719" y="71437"/>
                </a:lnTo>
                <a:lnTo>
                  <a:pt x="26789" y="107156"/>
                </a:lnTo>
                <a:lnTo>
                  <a:pt x="8930" y="142875"/>
                </a:lnTo>
                <a:lnTo>
                  <a:pt x="0" y="178593"/>
                </a:lnTo>
                <a:lnTo>
                  <a:pt x="0" y="205383"/>
                </a:lnTo>
                <a:lnTo>
                  <a:pt x="0" y="223242"/>
                </a:lnTo>
                <a:lnTo>
                  <a:pt x="8930" y="241101"/>
                </a:lnTo>
                <a:lnTo>
                  <a:pt x="35719" y="258961"/>
                </a:lnTo>
                <a:lnTo>
                  <a:pt x="62508" y="267890"/>
                </a:lnTo>
                <a:lnTo>
                  <a:pt x="98227" y="267890"/>
                </a:lnTo>
                <a:lnTo>
                  <a:pt x="133946" y="267890"/>
                </a:lnTo>
                <a:lnTo>
                  <a:pt x="160735" y="258961"/>
                </a:lnTo>
                <a:lnTo>
                  <a:pt x="178594" y="241101"/>
                </a:lnTo>
                <a:lnTo>
                  <a:pt x="178594" y="24110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86" name="Freeform 11285"/>
          <p:cNvSpPr/>
          <p:nvPr/>
        </p:nvSpPr>
        <p:spPr bwMode="auto">
          <a:xfrm>
            <a:off x="6786563" y="1518047"/>
            <a:ext cx="401836" cy="35719"/>
          </a:xfrm>
          <a:custGeom>
            <a:avLst/>
            <a:gdLst/>
            <a:ahLst/>
            <a:cxnLst/>
            <a:rect l="0" t="0" r="0" b="0"/>
            <a:pathLst>
              <a:path w="401836" h="35719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8929" y="35718"/>
                </a:lnTo>
                <a:lnTo>
                  <a:pt x="35718" y="35718"/>
                </a:lnTo>
                <a:lnTo>
                  <a:pt x="71437" y="26789"/>
                </a:lnTo>
                <a:lnTo>
                  <a:pt x="125015" y="17859"/>
                </a:lnTo>
                <a:lnTo>
                  <a:pt x="178593" y="17859"/>
                </a:lnTo>
                <a:lnTo>
                  <a:pt x="232171" y="8929"/>
                </a:lnTo>
                <a:lnTo>
                  <a:pt x="285750" y="8929"/>
                </a:lnTo>
                <a:lnTo>
                  <a:pt x="330398" y="8929"/>
                </a:lnTo>
                <a:lnTo>
                  <a:pt x="366117" y="8929"/>
                </a:lnTo>
                <a:lnTo>
                  <a:pt x="392906" y="8929"/>
                </a:lnTo>
                <a:lnTo>
                  <a:pt x="401835" y="0"/>
                </a:lnTo>
                <a:lnTo>
                  <a:pt x="40183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87" name="Freeform 11286"/>
          <p:cNvSpPr/>
          <p:nvPr/>
        </p:nvSpPr>
        <p:spPr bwMode="auto">
          <a:xfrm>
            <a:off x="7170539" y="1491258"/>
            <a:ext cx="80368" cy="151805"/>
          </a:xfrm>
          <a:custGeom>
            <a:avLst/>
            <a:gdLst/>
            <a:ahLst/>
            <a:cxnLst/>
            <a:rect l="0" t="0" r="0" b="0"/>
            <a:pathLst>
              <a:path w="80368" h="151805">
                <a:moveTo>
                  <a:pt x="80367" y="0"/>
                </a:moveTo>
                <a:lnTo>
                  <a:pt x="80367" y="0"/>
                </a:lnTo>
                <a:lnTo>
                  <a:pt x="71438" y="8929"/>
                </a:lnTo>
                <a:lnTo>
                  <a:pt x="62508" y="17859"/>
                </a:lnTo>
                <a:lnTo>
                  <a:pt x="53578" y="35718"/>
                </a:lnTo>
                <a:lnTo>
                  <a:pt x="35719" y="53578"/>
                </a:lnTo>
                <a:lnTo>
                  <a:pt x="26789" y="80367"/>
                </a:lnTo>
                <a:lnTo>
                  <a:pt x="8930" y="98226"/>
                </a:lnTo>
                <a:lnTo>
                  <a:pt x="8930" y="125015"/>
                </a:lnTo>
                <a:lnTo>
                  <a:pt x="0" y="142875"/>
                </a:lnTo>
                <a:lnTo>
                  <a:pt x="8930" y="151804"/>
                </a:lnTo>
                <a:lnTo>
                  <a:pt x="17859" y="151804"/>
                </a:lnTo>
                <a:lnTo>
                  <a:pt x="26789" y="142875"/>
                </a:lnTo>
                <a:lnTo>
                  <a:pt x="35719" y="125015"/>
                </a:lnTo>
                <a:lnTo>
                  <a:pt x="53578" y="98226"/>
                </a:lnTo>
                <a:lnTo>
                  <a:pt x="62508" y="62507"/>
                </a:lnTo>
                <a:lnTo>
                  <a:pt x="62508" y="6250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88" name="Freeform 11287"/>
          <p:cNvSpPr/>
          <p:nvPr/>
        </p:nvSpPr>
        <p:spPr bwMode="auto">
          <a:xfrm>
            <a:off x="7241977" y="1357313"/>
            <a:ext cx="80368" cy="35719"/>
          </a:xfrm>
          <a:custGeom>
            <a:avLst/>
            <a:gdLst/>
            <a:ahLst/>
            <a:cxnLst/>
            <a:rect l="0" t="0" r="0" b="0"/>
            <a:pathLst>
              <a:path w="80368" h="35719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8929"/>
                </a:lnTo>
                <a:lnTo>
                  <a:pt x="26789" y="8929"/>
                </a:lnTo>
                <a:lnTo>
                  <a:pt x="44648" y="17859"/>
                </a:lnTo>
                <a:lnTo>
                  <a:pt x="62507" y="26789"/>
                </a:lnTo>
                <a:lnTo>
                  <a:pt x="80367" y="35718"/>
                </a:lnTo>
                <a:lnTo>
                  <a:pt x="80367" y="3571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89" name="Freeform 11288"/>
          <p:cNvSpPr/>
          <p:nvPr/>
        </p:nvSpPr>
        <p:spPr bwMode="auto">
          <a:xfrm>
            <a:off x="7358063" y="1419820"/>
            <a:ext cx="303610" cy="196454"/>
          </a:xfrm>
          <a:custGeom>
            <a:avLst/>
            <a:gdLst/>
            <a:ahLst/>
            <a:cxnLst/>
            <a:rect l="0" t="0" r="0" b="0"/>
            <a:pathLst>
              <a:path w="303610" h="196454">
                <a:moveTo>
                  <a:pt x="89296" y="71438"/>
                </a:moveTo>
                <a:lnTo>
                  <a:pt x="89296" y="62508"/>
                </a:lnTo>
                <a:lnTo>
                  <a:pt x="80367" y="62508"/>
                </a:lnTo>
                <a:lnTo>
                  <a:pt x="71437" y="62508"/>
                </a:lnTo>
                <a:lnTo>
                  <a:pt x="71437" y="71438"/>
                </a:lnTo>
                <a:lnTo>
                  <a:pt x="53578" y="80367"/>
                </a:lnTo>
                <a:lnTo>
                  <a:pt x="44648" y="89297"/>
                </a:lnTo>
                <a:lnTo>
                  <a:pt x="35718" y="107156"/>
                </a:lnTo>
                <a:lnTo>
                  <a:pt x="26789" y="133945"/>
                </a:lnTo>
                <a:lnTo>
                  <a:pt x="17859" y="151805"/>
                </a:lnTo>
                <a:lnTo>
                  <a:pt x="8929" y="169664"/>
                </a:lnTo>
                <a:lnTo>
                  <a:pt x="0" y="187524"/>
                </a:lnTo>
                <a:lnTo>
                  <a:pt x="0" y="196453"/>
                </a:lnTo>
                <a:lnTo>
                  <a:pt x="0" y="196453"/>
                </a:lnTo>
                <a:lnTo>
                  <a:pt x="8929" y="187524"/>
                </a:lnTo>
                <a:lnTo>
                  <a:pt x="17859" y="178594"/>
                </a:lnTo>
                <a:lnTo>
                  <a:pt x="26789" y="160734"/>
                </a:lnTo>
                <a:lnTo>
                  <a:pt x="35718" y="133945"/>
                </a:lnTo>
                <a:lnTo>
                  <a:pt x="53578" y="107156"/>
                </a:lnTo>
                <a:lnTo>
                  <a:pt x="71437" y="71438"/>
                </a:lnTo>
                <a:lnTo>
                  <a:pt x="89296" y="53578"/>
                </a:lnTo>
                <a:lnTo>
                  <a:pt x="107156" y="35719"/>
                </a:lnTo>
                <a:lnTo>
                  <a:pt x="116085" y="26789"/>
                </a:lnTo>
                <a:lnTo>
                  <a:pt x="125015" y="26789"/>
                </a:lnTo>
                <a:lnTo>
                  <a:pt x="133945" y="35719"/>
                </a:lnTo>
                <a:lnTo>
                  <a:pt x="142875" y="53578"/>
                </a:lnTo>
                <a:lnTo>
                  <a:pt x="142875" y="80367"/>
                </a:lnTo>
                <a:lnTo>
                  <a:pt x="133945" y="107156"/>
                </a:lnTo>
                <a:lnTo>
                  <a:pt x="133945" y="125016"/>
                </a:lnTo>
                <a:lnTo>
                  <a:pt x="125015" y="151805"/>
                </a:lnTo>
                <a:lnTo>
                  <a:pt x="116085" y="169664"/>
                </a:lnTo>
                <a:lnTo>
                  <a:pt x="116085" y="187524"/>
                </a:lnTo>
                <a:lnTo>
                  <a:pt x="116085" y="196453"/>
                </a:lnTo>
                <a:lnTo>
                  <a:pt x="116085" y="196453"/>
                </a:lnTo>
                <a:lnTo>
                  <a:pt x="125015" y="187524"/>
                </a:lnTo>
                <a:lnTo>
                  <a:pt x="133945" y="169664"/>
                </a:lnTo>
                <a:lnTo>
                  <a:pt x="151804" y="151805"/>
                </a:lnTo>
                <a:lnTo>
                  <a:pt x="169664" y="125016"/>
                </a:lnTo>
                <a:lnTo>
                  <a:pt x="187523" y="89297"/>
                </a:lnTo>
                <a:lnTo>
                  <a:pt x="214312" y="62508"/>
                </a:lnTo>
                <a:lnTo>
                  <a:pt x="232171" y="26789"/>
                </a:lnTo>
                <a:lnTo>
                  <a:pt x="250031" y="8930"/>
                </a:lnTo>
                <a:lnTo>
                  <a:pt x="267890" y="0"/>
                </a:lnTo>
                <a:lnTo>
                  <a:pt x="267890" y="0"/>
                </a:lnTo>
                <a:lnTo>
                  <a:pt x="267890" y="8930"/>
                </a:lnTo>
                <a:lnTo>
                  <a:pt x="267890" y="26789"/>
                </a:lnTo>
                <a:lnTo>
                  <a:pt x="258960" y="53578"/>
                </a:lnTo>
                <a:lnTo>
                  <a:pt x="250031" y="80367"/>
                </a:lnTo>
                <a:lnTo>
                  <a:pt x="241101" y="107156"/>
                </a:lnTo>
                <a:lnTo>
                  <a:pt x="232171" y="125016"/>
                </a:lnTo>
                <a:lnTo>
                  <a:pt x="232171" y="151805"/>
                </a:lnTo>
                <a:lnTo>
                  <a:pt x="241101" y="160734"/>
                </a:lnTo>
                <a:lnTo>
                  <a:pt x="250031" y="169664"/>
                </a:lnTo>
                <a:lnTo>
                  <a:pt x="258960" y="169664"/>
                </a:lnTo>
                <a:lnTo>
                  <a:pt x="285750" y="169664"/>
                </a:lnTo>
                <a:lnTo>
                  <a:pt x="303609" y="151805"/>
                </a:lnTo>
                <a:lnTo>
                  <a:pt x="303609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90" name="Freeform 11289"/>
          <p:cNvSpPr/>
          <p:nvPr/>
        </p:nvSpPr>
        <p:spPr bwMode="auto">
          <a:xfrm>
            <a:off x="7661672" y="1419820"/>
            <a:ext cx="133946" cy="169665"/>
          </a:xfrm>
          <a:custGeom>
            <a:avLst/>
            <a:gdLst/>
            <a:ahLst/>
            <a:cxnLst/>
            <a:rect l="0" t="0" r="0" b="0"/>
            <a:pathLst>
              <a:path w="133946" h="169665">
                <a:moveTo>
                  <a:pt x="0" y="107156"/>
                </a:move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98227"/>
                </a:lnTo>
                <a:lnTo>
                  <a:pt x="17859" y="89297"/>
                </a:lnTo>
                <a:lnTo>
                  <a:pt x="26789" y="80367"/>
                </a:lnTo>
                <a:lnTo>
                  <a:pt x="44648" y="71438"/>
                </a:lnTo>
                <a:lnTo>
                  <a:pt x="71437" y="62508"/>
                </a:lnTo>
                <a:lnTo>
                  <a:pt x="89297" y="53578"/>
                </a:lnTo>
                <a:lnTo>
                  <a:pt x="107156" y="35719"/>
                </a:lnTo>
                <a:lnTo>
                  <a:pt x="125016" y="26789"/>
                </a:lnTo>
                <a:lnTo>
                  <a:pt x="133945" y="8930"/>
                </a:lnTo>
                <a:lnTo>
                  <a:pt x="133945" y="0"/>
                </a:lnTo>
                <a:lnTo>
                  <a:pt x="125016" y="0"/>
                </a:lnTo>
                <a:lnTo>
                  <a:pt x="98226" y="0"/>
                </a:lnTo>
                <a:lnTo>
                  <a:pt x="80367" y="17859"/>
                </a:lnTo>
                <a:lnTo>
                  <a:pt x="53578" y="35719"/>
                </a:lnTo>
                <a:lnTo>
                  <a:pt x="35719" y="62508"/>
                </a:lnTo>
                <a:lnTo>
                  <a:pt x="17859" y="89297"/>
                </a:lnTo>
                <a:lnTo>
                  <a:pt x="17859" y="116086"/>
                </a:lnTo>
                <a:lnTo>
                  <a:pt x="26789" y="142875"/>
                </a:lnTo>
                <a:lnTo>
                  <a:pt x="44648" y="160734"/>
                </a:lnTo>
                <a:lnTo>
                  <a:pt x="71437" y="169664"/>
                </a:lnTo>
                <a:lnTo>
                  <a:pt x="107156" y="169664"/>
                </a:lnTo>
                <a:lnTo>
                  <a:pt x="133945" y="160734"/>
                </a:lnTo>
                <a:lnTo>
                  <a:pt x="133945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91" name="Freeform 11290"/>
          <p:cNvSpPr/>
          <p:nvPr/>
        </p:nvSpPr>
        <p:spPr bwMode="auto">
          <a:xfrm>
            <a:off x="4616648" y="2071687"/>
            <a:ext cx="357189" cy="169665"/>
          </a:xfrm>
          <a:custGeom>
            <a:avLst/>
            <a:gdLst/>
            <a:ahLst/>
            <a:cxnLst/>
            <a:rect l="0" t="0" r="0" b="0"/>
            <a:pathLst>
              <a:path w="357189" h="169665">
                <a:moveTo>
                  <a:pt x="8930" y="17860"/>
                </a:move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71438"/>
                </a:lnTo>
                <a:lnTo>
                  <a:pt x="8930" y="89297"/>
                </a:lnTo>
                <a:lnTo>
                  <a:pt x="8930" y="116086"/>
                </a:lnTo>
                <a:lnTo>
                  <a:pt x="17860" y="133946"/>
                </a:lnTo>
                <a:lnTo>
                  <a:pt x="17860" y="151805"/>
                </a:lnTo>
                <a:lnTo>
                  <a:pt x="26790" y="160735"/>
                </a:lnTo>
                <a:lnTo>
                  <a:pt x="35719" y="160735"/>
                </a:lnTo>
                <a:lnTo>
                  <a:pt x="44649" y="160735"/>
                </a:lnTo>
                <a:lnTo>
                  <a:pt x="44649" y="151805"/>
                </a:lnTo>
                <a:lnTo>
                  <a:pt x="53579" y="125016"/>
                </a:lnTo>
                <a:lnTo>
                  <a:pt x="62508" y="107157"/>
                </a:lnTo>
                <a:lnTo>
                  <a:pt x="71438" y="80367"/>
                </a:lnTo>
                <a:lnTo>
                  <a:pt x="71438" y="53578"/>
                </a:lnTo>
                <a:lnTo>
                  <a:pt x="80368" y="35719"/>
                </a:lnTo>
                <a:lnTo>
                  <a:pt x="98227" y="17860"/>
                </a:lnTo>
                <a:lnTo>
                  <a:pt x="107157" y="8930"/>
                </a:lnTo>
                <a:lnTo>
                  <a:pt x="116086" y="8930"/>
                </a:lnTo>
                <a:lnTo>
                  <a:pt x="116086" y="17860"/>
                </a:lnTo>
                <a:lnTo>
                  <a:pt x="125016" y="35719"/>
                </a:lnTo>
                <a:lnTo>
                  <a:pt x="125016" y="53578"/>
                </a:lnTo>
                <a:lnTo>
                  <a:pt x="125016" y="80367"/>
                </a:lnTo>
                <a:lnTo>
                  <a:pt x="125016" y="107157"/>
                </a:lnTo>
                <a:lnTo>
                  <a:pt x="125016" y="133946"/>
                </a:lnTo>
                <a:lnTo>
                  <a:pt x="125016" y="151805"/>
                </a:lnTo>
                <a:lnTo>
                  <a:pt x="125016" y="169664"/>
                </a:lnTo>
                <a:lnTo>
                  <a:pt x="125016" y="169664"/>
                </a:lnTo>
                <a:lnTo>
                  <a:pt x="133946" y="169664"/>
                </a:lnTo>
                <a:lnTo>
                  <a:pt x="142875" y="151805"/>
                </a:lnTo>
                <a:lnTo>
                  <a:pt x="151805" y="133946"/>
                </a:lnTo>
                <a:lnTo>
                  <a:pt x="160735" y="107157"/>
                </a:lnTo>
                <a:lnTo>
                  <a:pt x="178594" y="71438"/>
                </a:lnTo>
                <a:lnTo>
                  <a:pt x="205383" y="44649"/>
                </a:lnTo>
                <a:lnTo>
                  <a:pt x="223243" y="26789"/>
                </a:lnTo>
                <a:lnTo>
                  <a:pt x="241102" y="8930"/>
                </a:lnTo>
                <a:lnTo>
                  <a:pt x="250032" y="0"/>
                </a:lnTo>
                <a:lnTo>
                  <a:pt x="267891" y="8930"/>
                </a:lnTo>
                <a:lnTo>
                  <a:pt x="267891" y="26789"/>
                </a:lnTo>
                <a:lnTo>
                  <a:pt x="267891" y="44649"/>
                </a:lnTo>
                <a:lnTo>
                  <a:pt x="267891" y="71438"/>
                </a:lnTo>
                <a:lnTo>
                  <a:pt x="258961" y="98227"/>
                </a:lnTo>
                <a:lnTo>
                  <a:pt x="250032" y="125016"/>
                </a:lnTo>
                <a:lnTo>
                  <a:pt x="250032" y="142875"/>
                </a:lnTo>
                <a:lnTo>
                  <a:pt x="258961" y="151805"/>
                </a:lnTo>
                <a:lnTo>
                  <a:pt x="258961" y="151805"/>
                </a:lnTo>
                <a:lnTo>
                  <a:pt x="276821" y="151805"/>
                </a:lnTo>
                <a:lnTo>
                  <a:pt x="303610" y="142875"/>
                </a:lnTo>
                <a:lnTo>
                  <a:pt x="330399" y="125016"/>
                </a:lnTo>
                <a:lnTo>
                  <a:pt x="357188" y="98227"/>
                </a:lnTo>
                <a:lnTo>
                  <a:pt x="357188" y="9822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92" name="Freeform 11291"/>
          <p:cNvSpPr/>
          <p:nvPr/>
        </p:nvSpPr>
        <p:spPr bwMode="auto">
          <a:xfrm>
            <a:off x="4947047" y="2071687"/>
            <a:ext cx="258962" cy="187525"/>
          </a:xfrm>
          <a:custGeom>
            <a:avLst/>
            <a:gdLst/>
            <a:ahLst/>
            <a:cxnLst/>
            <a:rect l="0" t="0" r="0" b="0"/>
            <a:pathLst>
              <a:path w="258962" h="187525">
                <a:moveTo>
                  <a:pt x="125016" y="0"/>
                </a:moveTo>
                <a:lnTo>
                  <a:pt x="116086" y="8930"/>
                </a:lnTo>
                <a:lnTo>
                  <a:pt x="98226" y="17860"/>
                </a:lnTo>
                <a:lnTo>
                  <a:pt x="80367" y="35719"/>
                </a:lnTo>
                <a:lnTo>
                  <a:pt x="53578" y="62508"/>
                </a:lnTo>
                <a:lnTo>
                  <a:pt x="26789" y="98227"/>
                </a:lnTo>
                <a:lnTo>
                  <a:pt x="17859" y="116086"/>
                </a:lnTo>
                <a:lnTo>
                  <a:pt x="8930" y="142875"/>
                </a:lnTo>
                <a:lnTo>
                  <a:pt x="0" y="160735"/>
                </a:lnTo>
                <a:lnTo>
                  <a:pt x="8930" y="178594"/>
                </a:lnTo>
                <a:lnTo>
                  <a:pt x="17859" y="187524"/>
                </a:lnTo>
                <a:lnTo>
                  <a:pt x="26789" y="178594"/>
                </a:lnTo>
                <a:lnTo>
                  <a:pt x="53578" y="169664"/>
                </a:lnTo>
                <a:lnTo>
                  <a:pt x="80367" y="151805"/>
                </a:lnTo>
                <a:lnTo>
                  <a:pt x="98226" y="125016"/>
                </a:lnTo>
                <a:lnTo>
                  <a:pt x="125016" y="98227"/>
                </a:lnTo>
                <a:lnTo>
                  <a:pt x="142875" y="71438"/>
                </a:lnTo>
                <a:lnTo>
                  <a:pt x="151805" y="44649"/>
                </a:lnTo>
                <a:lnTo>
                  <a:pt x="160734" y="26789"/>
                </a:lnTo>
                <a:lnTo>
                  <a:pt x="160734" y="26789"/>
                </a:lnTo>
                <a:lnTo>
                  <a:pt x="160734" y="35719"/>
                </a:lnTo>
                <a:lnTo>
                  <a:pt x="151805" y="53578"/>
                </a:lnTo>
                <a:lnTo>
                  <a:pt x="151805" y="71438"/>
                </a:lnTo>
                <a:lnTo>
                  <a:pt x="142875" y="98227"/>
                </a:lnTo>
                <a:lnTo>
                  <a:pt x="142875" y="116086"/>
                </a:lnTo>
                <a:lnTo>
                  <a:pt x="142875" y="133946"/>
                </a:lnTo>
                <a:lnTo>
                  <a:pt x="160734" y="151805"/>
                </a:lnTo>
                <a:lnTo>
                  <a:pt x="169664" y="160735"/>
                </a:lnTo>
                <a:lnTo>
                  <a:pt x="187523" y="160735"/>
                </a:lnTo>
                <a:lnTo>
                  <a:pt x="214312" y="160735"/>
                </a:lnTo>
                <a:lnTo>
                  <a:pt x="241101" y="142875"/>
                </a:lnTo>
                <a:lnTo>
                  <a:pt x="258961" y="125016"/>
                </a:lnTo>
                <a:lnTo>
                  <a:pt x="258961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93" name="Freeform 11292"/>
          <p:cNvSpPr/>
          <p:nvPr/>
        </p:nvSpPr>
        <p:spPr bwMode="auto">
          <a:xfrm>
            <a:off x="5206008" y="2062758"/>
            <a:ext cx="196454" cy="169665"/>
          </a:xfrm>
          <a:custGeom>
            <a:avLst/>
            <a:gdLst/>
            <a:ahLst/>
            <a:cxnLst/>
            <a:rect l="0" t="0" r="0" b="0"/>
            <a:pathLst>
              <a:path w="196454" h="169665">
                <a:moveTo>
                  <a:pt x="17859" y="8929"/>
                </a:moveTo>
                <a:lnTo>
                  <a:pt x="8930" y="8929"/>
                </a:lnTo>
                <a:lnTo>
                  <a:pt x="893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80367"/>
                </a:lnTo>
                <a:lnTo>
                  <a:pt x="0" y="98226"/>
                </a:lnTo>
                <a:lnTo>
                  <a:pt x="8930" y="125015"/>
                </a:lnTo>
                <a:lnTo>
                  <a:pt x="8930" y="142875"/>
                </a:lnTo>
                <a:lnTo>
                  <a:pt x="8930" y="151804"/>
                </a:lnTo>
                <a:lnTo>
                  <a:pt x="17859" y="151804"/>
                </a:lnTo>
                <a:lnTo>
                  <a:pt x="17859" y="151804"/>
                </a:lnTo>
                <a:lnTo>
                  <a:pt x="26789" y="142875"/>
                </a:lnTo>
                <a:lnTo>
                  <a:pt x="35719" y="125015"/>
                </a:lnTo>
                <a:lnTo>
                  <a:pt x="44648" y="98226"/>
                </a:lnTo>
                <a:lnTo>
                  <a:pt x="53578" y="71437"/>
                </a:lnTo>
                <a:lnTo>
                  <a:pt x="71437" y="44648"/>
                </a:lnTo>
                <a:lnTo>
                  <a:pt x="89297" y="26789"/>
                </a:lnTo>
                <a:lnTo>
                  <a:pt x="107156" y="8929"/>
                </a:lnTo>
                <a:lnTo>
                  <a:pt x="116086" y="0"/>
                </a:lnTo>
                <a:lnTo>
                  <a:pt x="133945" y="8929"/>
                </a:lnTo>
                <a:lnTo>
                  <a:pt x="142875" y="17859"/>
                </a:lnTo>
                <a:lnTo>
                  <a:pt x="142875" y="35718"/>
                </a:lnTo>
                <a:lnTo>
                  <a:pt x="142875" y="62507"/>
                </a:lnTo>
                <a:lnTo>
                  <a:pt x="142875" y="89296"/>
                </a:lnTo>
                <a:lnTo>
                  <a:pt x="133945" y="116086"/>
                </a:lnTo>
                <a:lnTo>
                  <a:pt x="133945" y="142875"/>
                </a:lnTo>
                <a:lnTo>
                  <a:pt x="133945" y="160734"/>
                </a:lnTo>
                <a:lnTo>
                  <a:pt x="142875" y="169664"/>
                </a:lnTo>
                <a:lnTo>
                  <a:pt x="151805" y="169664"/>
                </a:lnTo>
                <a:lnTo>
                  <a:pt x="169664" y="151804"/>
                </a:lnTo>
                <a:lnTo>
                  <a:pt x="196453" y="133945"/>
                </a:lnTo>
                <a:lnTo>
                  <a:pt x="196453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94" name="Freeform 11293"/>
          <p:cNvSpPr/>
          <p:nvPr/>
        </p:nvSpPr>
        <p:spPr bwMode="auto">
          <a:xfrm>
            <a:off x="5581055" y="2053828"/>
            <a:ext cx="214313" cy="44649"/>
          </a:xfrm>
          <a:custGeom>
            <a:avLst/>
            <a:gdLst/>
            <a:ahLst/>
            <a:cxnLst/>
            <a:rect l="0" t="0" r="0" b="0"/>
            <a:pathLst>
              <a:path w="214313" h="44649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8929" y="44648"/>
                </a:lnTo>
                <a:lnTo>
                  <a:pt x="26789" y="44648"/>
                </a:lnTo>
                <a:lnTo>
                  <a:pt x="53578" y="44648"/>
                </a:lnTo>
                <a:lnTo>
                  <a:pt x="89297" y="35719"/>
                </a:lnTo>
                <a:lnTo>
                  <a:pt x="125015" y="35719"/>
                </a:lnTo>
                <a:lnTo>
                  <a:pt x="151804" y="26789"/>
                </a:lnTo>
                <a:lnTo>
                  <a:pt x="178593" y="17859"/>
                </a:lnTo>
                <a:lnTo>
                  <a:pt x="205383" y="893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95" name="Freeform 11294"/>
          <p:cNvSpPr/>
          <p:nvPr/>
        </p:nvSpPr>
        <p:spPr bwMode="auto">
          <a:xfrm>
            <a:off x="5831086" y="1991320"/>
            <a:ext cx="71438" cy="151806"/>
          </a:xfrm>
          <a:custGeom>
            <a:avLst/>
            <a:gdLst/>
            <a:ahLst/>
            <a:cxnLst/>
            <a:rect l="0" t="0" r="0" b="0"/>
            <a:pathLst>
              <a:path w="71438" h="151806">
                <a:moveTo>
                  <a:pt x="8930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80367"/>
                </a:lnTo>
                <a:lnTo>
                  <a:pt x="8930" y="107156"/>
                </a:lnTo>
                <a:lnTo>
                  <a:pt x="8930" y="125016"/>
                </a:lnTo>
                <a:lnTo>
                  <a:pt x="8930" y="142875"/>
                </a:lnTo>
                <a:lnTo>
                  <a:pt x="17859" y="151805"/>
                </a:lnTo>
                <a:lnTo>
                  <a:pt x="17859" y="151805"/>
                </a:lnTo>
                <a:lnTo>
                  <a:pt x="17859" y="151805"/>
                </a:lnTo>
                <a:lnTo>
                  <a:pt x="26789" y="151805"/>
                </a:lnTo>
                <a:lnTo>
                  <a:pt x="35719" y="133945"/>
                </a:lnTo>
                <a:lnTo>
                  <a:pt x="53578" y="107156"/>
                </a:lnTo>
                <a:lnTo>
                  <a:pt x="71437" y="80367"/>
                </a:lnTo>
                <a:lnTo>
                  <a:pt x="71437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96" name="Freeform 11295"/>
          <p:cNvSpPr/>
          <p:nvPr/>
        </p:nvSpPr>
        <p:spPr bwMode="auto">
          <a:xfrm>
            <a:off x="5884664" y="1973461"/>
            <a:ext cx="151806" cy="151805"/>
          </a:xfrm>
          <a:custGeom>
            <a:avLst/>
            <a:gdLst/>
            <a:ahLst/>
            <a:cxnLst/>
            <a:rect l="0" t="0" r="0" b="0"/>
            <a:pathLst>
              <a:path w="151806" h="151805">
                <a:moveTo>
                  <a:pt x="98227" y="0"/>
                </a:moveTo>
                <a:lnTo>
                  <a:pt x="89297" y="8929"/>
                </a:lnTo>
                <a:lnTo>
                  <a:pt x="62508" y="17859"/>
                </a:lnTo>
                <a:lnTo>
                  <a:pt x="44649" y="26789"/>
                </a:lnTo>
                <a:lnTo>
                  <a:pt x="17859" y="44648"/>
                </a:lnTo>
                <a:lnTo>
                  <a:pt x="8930" y="62508"/>
                </a:lnTo>
                <a:lnTo>
                  <a:pt x="0" y="89297"/>
                </a:lnTo>
                <a:lnTo>
                  <a:pt x="8930" y="107156"/>
                </a:lnTo>
                <a:lnTo>
                  <a:pt x="26789" y="125015"/>
                </a:lnTo>
                <a:lnTo>
                  <a:pt x="44649" y="133945"/>
                </a:lnTo>
                <a:lnTo>
                  <a:pt x="71438" y="142875"/>
                </a:lnTo>
                <a:lnTo>
                  <a:pt x="98227" y="151804"/>
                </a:lnTo>
                <a:lnTo>
                  <a:pt x="125016" y="142875"/>
                </a:lnTo>
                <a:lnTo>
                  <a:pt x="151805" y="142875"/>
                </a:lnTo>
                <a:lnTo>
                  <a:pt x="151805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97" name="Freeform 11296"/>
          <p:cNvSpPr/>
          <p:nvPr/>
        </p:nvSpPr>
        <p:spPr bwMode="auto">
          <a:xfrm>
            <a:off x="6447234" y="1875234"/>
            <a:ext cx="80369" cy="187525"/>
          </a:xfrm>
          <a:custGeom>
            <a:avLst/>
            <a:gdLst/>
            <a:ahLst/>
            <a:cxnLst/>
            <a:rect l="0" t="0" r="0" b="0"/>
            <a:pathLst>
              <a:path w="80369" h="187525">
                <a:moveTo>
                  <a:pt x="17860" y="0"/>
                </a:moveTo>
                <a:lnTo>
                  <a:pt x="1786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44649"/>
                </a:lnTo>
                <a:lnTo>
                  <a:pt x="8930" y="71438"/>
                </a:lnTo>
                <a:lnTo>
                  <a:pt x="8930" y="98227"/>
                </a:lnTo>
                <a:lnTo>
                  <a:pt x="0" y="125016"/>
                </a:lnTo>
                <a:lnTo>
                  <a:pt x="0" y="151805"/>
                </a:lnTo>
                <a:lnTo>
                  <a:pt x="0" y="169664"/>
                </a:lnTo>
                <a:lnTo>
                  <a:pt x="0" y="178594"/>
                </a:lnTo>
                <a:lnTo>
                  <a:pt x="0" y="187524"/>
                </a:lnTo>
                <a:lnTo>
                  <a:pt x="8930" y="178594"/>
                </a:lnTo>
                <a:lnTo>
                  <a:pt x="26789" y="169664"/>
                </a:lnTo>
                <a:lnTo>
                  <a:pt x="35719" y="151805"/>
                </a:lnTo>
                <a:lnTo>
                  <a:pt x="53579" y="125016"/>
                </a:lnTo>
                <a:lnTo>
                  <a:pt x="80368" y="98227"/>
                </a:lnTo>
                <a:lnTo>
                  <a:pt x="80368" y="9822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98" name="Freeform 11297"/>
          <p:cNvSpPr/>
          <p:nvPr/>
        </p:nvSpPr>
        <p:spPr bwMode="auto">
          <a:xfrm>
            <a:off x="6554391" y="1848445"/>
            <a:ext cx="133946" cy="169665"/>
          </a:xfrm>
          <a:custGeom>
            <a:avLst/>
            <a:gdLst/>
            <a:ahLst/>
            <a:cxnLst/>
            <a:rect l="0" t="0" r="0" b="0"/>
            <a:pathLst>
              <a:path w="133946" h="169665">
                <a:moveTo>
                  <a:pt x="80367" y="0"/>
                </a:moveTo>
                <a:lnTo>
                  <a:pt x="80367" y="0"/>
                </a:lnTo>
                <a:lnTo>
                  <a:pt x="80367" y="0"/>
                </a:lnTo>
                <a:lnTo>
                  <a:pt x="71437" y="8930"/>
                </a:lnTo>
                <a:lnTo>
                  <a:pt x="62507" y="17859"/>
                </a:lnTo>
                <a:lnTo>
                  <a:pt x="44648" y="35719"/>
                </a:lnTo>
                <a:lnTo>
                  <a:pt x="35718" y="44649"/>
                </a:lnTo>
                <a:lnTo>
                  <a:pt x="17859" y="62508"/>
                </a:lnTo>
                <a:lnTo>
                  <a:pt x="8929" y="80367"/>
                </a:lnTo>
                <a:lnTo>
                  <a:pt x="0" y="98227"/>
                </a:lnTo>
                <a:lnTo>
                  <a:pt x="0" y="107156"/>
                </a:lnTo>
                <a:lnTo>
                  <a:pt x="0" y="125016"/>
                </a:lnTo>
                <a:lnTo>
                  <a:pt x="0" y="142875"/>
                </a:lnTo>
                <a:lnTo>
                  <a:pt x="17859" y="151805"/>
                </a:lnTo>
                <a:lnTo>
                  <a:pt x="35718" y="160734"/>
                </a:lnTo>
                <a:lnTo>
                  <a:pt x="71437" y="169664"/>
                </a:lnTo>
                <a:lnTo>
                  <a:pt x="107156" y="169664"/>
                </a:lnTo>
                <a:lnTo>
                  <a:pt x="133945" y="169664"/>
                </a:lnTo>
                <a:lnTo>
                  <a:pt x="133945" y="16966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299" name="Freeform 11298"/>
          <p:cNvSpPr/>
          <p:nvPr/>
        </p:nvSpPr>
        <p:spPr bwMode="auto">
          <a:xfrm>
            <a:off x="6706195" y="1857375"/>
            <a:ext cx="178595" cy="160735"/>
          </a:xfrm>
          <a:custGeom>
            <a:avLst/>
            <a:gdLst/>
            <a:ahLst/>
            <a:cxnLst/>
            <a:rect l="0" t="0" r="0" b="0"/>
            <a:pathLst>
              <a:path w="178595" h="160735">
                <a:moveTo>
                  <a:pt x="26789" y="89297"/>
                </a:moveTo>
                <a:lnTo>
                  <a:pt x="17860" y="89297"/>
                </a:lnTo>
                <a:lnTo>
                  <a:pt x="17860" y="89297"/>
                </a:lnTo>
                <a:lnTo>
                  <a:pt x="8930" y="98226"/>
                </a:lnTo>
                <a:lnTo>
                  <a:pt x="8930" y="98226"/>
                </a:lnTo>
                <a:lnTo>
                  <a:pt x="17860" y="98226"/>
                </a:lnTo>
                <a:lnTo>
                  <a:pt x="17860" y="98226"/>
                </a:lnTo>
                <a:lnTo>
                  <a:pt x="26789" y="98226"/>
                </a:lnTo>
                <a:lnTo>
                  <a:pt x="44649" y="89297"/>
                </a:lnTo>
                <a:lnTo>
                  <a:pt x="62508" y="89297"/>
                </a:lnTo>
                <a:lnTo>
                  <a:pt x="80368" y="71437"/>
                </a:lnTo>
                <a:lnTo>
                  <a:pt x="98227" y="62508"/>
                </a:lnTo>
                <a:lnTo>
                  <a:pt x="116086" y="44648"/>
                </a:lnTo>
                <a:lnTo>
                  <a:pt x="125016" y="35719"/>
                </a:lnTo>
                <a:lnTo>
                  <a:pt x="125016" y="17859"/>
                </a:lnTo>
                <a:lnTo>
                  <a:pt x="125016" y="8929"/>
                </a:lnTo>
                <a:lnTo>
                  <a:pt x="107157" y="0"/>
                </a:lnTo>
                <a:lnTo>
                  <a:pt x="89297" y="8929"/>
                </a:lnTo>
                <a:lnTo>
                  <a:pt x="62508" y="26789"/>
                </a:lnTo>
                <a:lnTo>
                  <a:pt x="35719" y="44648"/>
                </a:lnTo>
                <a:lnTo>
                  <a:pt x="1786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17860" y="160734"/>
                </a:lnTo>
                <a:lnTo>
                  <a:pt x="35719" y="160734"/>
                </a:lnTo>
                <a:lnTo>
                  <a:pt x="53578" y="160734"/>
                </a:lnTo>
                <a:lnTo>
                  <a:pt x="80368" y="151804"/>
                </a:lnTo>
                <a:lnTo>
                  <a:pt x="107157" y="142875"/>
                </a:lnTo>
                <a:lnTo>
                  <a:pt x="133946" y="125015"/>
                </a:lnTo>
                <a:lnTo>
                  <a:pt x="160735" y="107156"/>
                </a:lnTo>
                <a:lnTo>
                  <a:pt x="178594" y="80367"/>
                </a:lnTo>
                <a:lnTo>
                  <a:pt x="178594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300" name="Freeform 11299"/>
          <p:cNvSpPr/>
          <p:nvPr/>
        </p:nvSpPr>
        <p:spPr bwMode="auto">
          <a:xfrm>
            <a:off x="6884789" y="1875234"/>
            <a:ext cx="98228" cy="250032"/>
          </a:xfrm>
          <a:custGeom>
            <a:avLst/>
            <a:gdLst/>
            <a:ahLst/>
            <a:cxnLst/>
            <a:rect l="0" t="0" r="0" b="0"/>
            <a:pathLst>
              <a:path w="98228" h="250032">
                <a:moveTo>
                  <a:pt x="35719" y="0"/>
                </a:moveTo>
                <a:lnTo>
                  <a:pt x="35719" y="8930"/>
                </a:lnTo>
                <a:lnTo>
                  <a:pt x="26789" y="17860"/>
                </a:lnTo>
                <a:lnTo>
                  <a:pt x="17859" y="26789"/>
                </a:lnTo>
                <a:lnTo>
                  <a:pt x="8930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0367"/>
                </a:lnTo>
                <a:lnTo>
                  <a:pt x="8930" y="89297"/>
                </a:lnTo>
                <a:lnTo>
                  <a:pt x="17859" y="98227"/>
                </a:lnTo>
                <a:lnTo>
                  <a:pt x="26789" y="89297"/>
                </a:lnTo>
                <a:lnTo>
                  <a:pt x="44649" y="89297"/>
                </a:lnTo>
                <a:lnTo>
                  <a:pt x="62508" y="80367"/>
                </a:lnTo>
                <a:lnTo>
                  <a:pt x="71438" y="62508"/>
                </a:lnTo>
                <a:lnTo>
                  <a:pt x="89297" y="53578"/>
                </a:lnTo>
                <a:lnTo>
                  <a:pt x="98227" y="44649"/>
                </a:lnTo>
                <a:lnTo>
                  <a:pt x="98227" y="44649"/>
                </a:lnTo>
                <a:lnTo>
                  <a:pt x="98227" y="53578"/>
                </a:lnTo>
                <a:lnTo>
                  <a:pt x="98227" y="62508"/>
                </a:lnTo>
                <a:lnTo>
                  <a:pt x="98227" y="80367"/>
                </a:lnTo>
                <a:lnTo>
                  <a:pt x="89297" y="107156"/>
                </a:lnTo>
                <a:lnTo>
                  <a:pt x="89297" y="133945"/>
                </a:lnTo>
                <a:lnTo>
                  <a:pt x="89297" y="160735"/>
                </a:lnTo>
                <a:lnTo>
                  <a:pt x="89297" y="187524"/>
                </a:lnTo>
                <a:lnTo>
                  <a:pt x="89297" y="205383"/>
                </a:lnTo>
                <a:lnTo>
                  <a:pt x="80367" y="223242"/>
                </a:lnTo>
                <a:lnTo>
                  <a:pt x="80367" y="241102"/>
                </a:lnTo>
                <a:lnTo>
                  <a:pt x="71438" y="250031"/>
                </a:lnTo>
                <a:lnTo>
                  <a:pt x="71438" y="250031"/>
                </a:lnTo>
                <a:lnTo>
                  <a:pt x="71438" y="241102"/>
                </a:lnTo>
                <a:lnTo>
                  <a:pt x="71438" y="223242"/>
                </a:lnTo>
                <a:lnTo>
                  <a:pt x="80367" y="196453"/>
                </a:lnTo>
                <a:lnTo>
                  <a:pt x="80367" y="19645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301" name="Freeform 11300"/>
          <p:cNvSpPr/>
          <p:nvPr/>
        </p:nvSpPr>
        <p:spPr bwMode="auto">
          <a:xfrm>
            <a:off x="7036594" y="1839515"/>
            <a:ext cx="223243" cy="142876"/>
          </a:xfrm>
          <a:custGeom>
            <a:avLst/>
            <a:gdLst/>
            <a:ahLst/>
            <a:cxnLst/>
            <a:rect l="0" t="0" r="0" b="0"/>
            <a:pathLst>
              <a:path w="223243" h="142876">
                <a:moveTo>
                  <a:pt x="26789" y="26789"/>
                </a:moveTo>
                <a:lnTo>
                  <a:pt x="17859" y="26789"/>
                </a:lnTo>
                <a:lnTo>
                  <a:pt x="17859" y="35719"/>
                </a:lnTo>
                <a:lnTo>
                  <a:pt x="8929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9297"/>
                </a:lnTo>
                <a:lnTo>
                  <a:pt x="8929" y="98227"/>
                </a:lnTo>
                <a:lnTo>
                  <a:pt x="17859" y="116086"/>
                </a:lnTo>
                <a:lnTo>
                  <a:pt x="35719" y="125016"/>
                </a:lnTo>
                <a:lnTo>
                  <a:pt x="53578" y="125016"/>
                </a:lnTo>
                <a:lnTo>
                  <a:pt x="71437" y="125016"/>
                </a:lnTo>
                <a:lnTo>
                  <a:pt x="89297" y="125016"/>
                </a:lnTo>
                <a:lnTo>
                  <a:pt x="98226" y="107157"/>
                </a:lnTo>
                <a:lnTo>
                  <a:pt x="107156" y="98227"/>
                </a:lnTo>
                <a:lnTo>
                  <a:pt x="116086" y="71438"/>
                </a:lnTo>
                <a:lnTo>
                  <a:pt x="125015" y="53579"/>
                </a:lnTo>
                <a:lnTo>
                  <a:pt x="133945" y="35719"/>
                </a:lnTo>
                <a:lnTo>
                  <a:pt x="142875" y="26789"/>
                </a:lnTo>
                <a:lnTo>
                  <a:pt x="142875" y="17860"/>
                </a:lnTo>
                <a:lnTo>
                  <a:pt x="142875" y="26789"/>
                </a:lnTo>
                <a:lnTo>
                  <a:pt x="142875" y="44649"/>
                </a:lnTo>
                <a:lnTo>
                  <a:pt x="133945" y="62508"/>
                </a:lnTo>
                <a:lnTo>
                  <a:pt x="133945" y="80368"/>
                </a:lnTo>
                <a:lnTo>
                  <a:pt x="133945" y="98227"/>
                </a:lnTo>
                <a:lnTo>
                  <a:pt x="142875" y="116086"/>
                </a:lnTo>
                <a:lnTo>
                  <a:pt x="151804" y="133946"/>
                </a:lnTo>
                <a:lnTo>
                  <a:pt x="160734" y="133946"/>
                </a:lnTo>
                <a:lnTo>
                  <a:pt x="169664" y="142875"/>
                </a:lnTo>
                <a:lnTo>
                  <a:pt x="187523" y="142875"/>
                </a:lnTo>
                <a:lnTo>
                  <a:pt x="205383" y="133946"/>
                </a:lnTo>
                <a:lnTo>
                  <a:pt x="214312" y="116086"/>
                </a:lnTo>
                <a:lnTo>
                  <a:pt x="223242" y="107157"/>
                </a:lnTo>
                <a:lnTo>
                  <a:pt x="223242" y="89297"/>
                </a:lnTo>
                <a:lnTo>
                  <a:pt x="223242" y="62508"/>
                </a:lnTo>
                <a:lnTo>
                  <a:pt x="223242" y="35719"/>
                </a:lnTo>
                <a:lnTo>
                  <a:pt x="214312" y="17860"/>
                </a:lnTo>
                <a:lnTo>
                  <a:pt x="205383" y="8930"/>
                </a:lnTo>
                <a:lnTo>
                  <a:pt x="196453" y="0"/>
                </a:lnTo>
                <a:lnTo>
                  <a:pt x="196453" y="0"/>
                </a:lnTo>
                <a:lnTo>
                  <a:pt x="187523" y="0"/>
                </a:lnTo>
                <a:lnTo>
                  <a:pt x="187523" y="8930"/>
                </a:lnTo>
                <a:lnTo>
                  <a:pt x="187523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302" name="Freeform 11301"/>
          <p:cNvSpPr/>
          <p:nvPr/>
        </p:nvSpPr>
        <p:spPr bwMode="auto">
          <a:xfrm>
            <a:off x="7277695" y="1848445"/>
            <a:ext cx="80369" cy="125017"/>
          </a:xfrm>
          <a:custGeom>
            <a:avLst/>
            <a:gdLst/>
            <a:ahLst/>
            <a:cxnLst/>
            <a:rect l="0" t="0" r="0" b="0"/>
            <a:pathLst>
              <a:path w="80369" h="125017">
                <a:moveTo>
                  <a:pt x="53578" y="26789"/>
                </a:moveTo>
                <a:lnTo>
                  <a:pt x="44649" y="26789"/>
                </a:lnTo>
                <a:lnTo>
                  <a:pt x="35719" y="35719"/>
                </a:lnTo>
                <a:lnTo>
                  <a:pt x="26789" y="44649"/>
                </a:lnTo>
                <a:lnTo>
                  <a:pt x="17860" y="53578"/>
                </a:lnTo>
                <a:lnTo>
                  <a:pt x="8930" y="71438"/>
                </a:lnTo>
                <a:lnTo>
                  <a:pt x="8930" y="89297"/>
                </a:lnTo>
                <a:lnTo>
                  <a:pt x="8930" y="98227"/>
                </a:lnTo>
                <a:lnTo>
                  <a:pt x="17860" y="107156"/>
                </a:lnTo>
                <a:lnTo>
                  <a:pt x="26789" y="116086"/>
                </a:lnTo>
                <a:lnTo>
                  <a:pt x="44649" y="125016"/>
                </a:lnTo>
                <a:lnTo>
                  <a:pt x="62508" y="125016"/>
                </a:lnTo>
                <a:lnTo>
                  <a:pt x="71438" y="116086"/>
                </a:lnTo>
                <a:lnTo>
                  <a:pt x="80368" y="107156"/>
                </a:lnTo>
                <a:lnTo>
                  <a:pt x="80368" y="98227"/>
                </a:lnTo>
                <a:lnTo>
                  <a:pt x="80368" y="80367"/>
                </a:lnTo>
                <a:lnTo>
                  <a:pt x="71438" y="62508"/>
                </a:lnTo>
                <a:lnTo>
                  <a:pt x="62508" y="44649"/>
                </a:lnTo>
                <a:lnTo>
                  <a:pt x="44649" y="26789"/>
                </a:lnTo>
                <a:lnTo>
                  <a:pt x="26789" y="8930"/>
                </a:lnTo>
                <a:lnTo>
                  <a:pt x="1786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303" name="Freeform 11302"/>
          <p:cNvSpPr/>
          <p:nvPr/>
        </p:nvSpPr>
        <p:spPr bwMode="auto">
          <a:xfrm>
            <a:off x="7393781" y="1839515"/>
            <a:ext cx="160736" cy="116087"/>
          </a:xfrm>
          <a:custGeom>
            <a:avLst/>
            <a:gdLst/>
            <a:ahLst/>
            <a:cxnLst/>
            <a:rect l="0" t="0" r="0" b="0"/>
            <a:pathLst>
              <a:path w="160736" h="116087">
                <a:moveTo>
                  <a:pt x="0" y="71438"/>
                </a:moveTo>
                <a:lnTo>
                  <a:pt x="0" y="80368"/>
                </a:lnTo>
                <a:lnTo>
                  <a:pt x="0" y="80368"/>
                </a:lnTo>
                <a:lnTo>
                  <a:pt x="8930" y="89297"/>
                </a:lnTo>
                <a:lnTo>
                  <a:pt x="8930" y="98227"/>
                </a:lnTo>
                <a:lnTo>
                  <a:pt x="8930" y="107157"/>
                </a:lnTo>
                <a:lnTo>
                  <a:pt x="17860" y="116086"/>
                </a:lnTo>
                <a:lnTo>
                  <a:pt x="17860" y="116086"/>
                </a:lnTo>
                <a:lnTo>
                  <a:pt x="26789" y="116086"/>
                </a:lnTo>
                <a:lnTo>
                  <a:pt x="26789" y="116086"/>
                </a:lnTo>
                <a:lnTo>
                  <a:pt x="35719" y="98227"/>
                </a:lnTo>
                <a:lnTo>
                  <a:pt x="44649" y="89297"/>
                </a:lnTo>
                <a:lnTo>
                  <a:pt x="53578" y="71438"/>
                </a:lnTo>
                <a:lnTo>
                  <a:pt x="71438" y="44649"/>
                </a:lnTo>
                <a:lnTo>
                  <a:pt x="80367" y="26789"/>
                </a:lnTo>
                <a:lnTo>
                  <a:pt x="98227" y="8930"/>
                </a:lnTo>
                <a:lnTo>
                  <a:pt x="116086" y="0"/>
                </a:lnTo>
                <a:lnTo>
                  <a:pt x="133946" y="0"/>
                </a:lnTo>
                <a:lnTo>
                  <a:pt x="142875" y="0"/>
                </a:lnTo>
                <a:lnTo>
                  <a:pt x="151805" y="0"/>
                </a:lnTo>
                <a:lnTo>
                  <a:pt x="160735" y="8930"/>
                </a:lnTo>
                <a:lnTo>
                  <a:pt x="160735" y="17860"/>
                </a:lnTo>
                <a:lnTo>
                  <a:pt x="160735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304" name="Freeform 11303"/>
          <p:cNvSpPr/>
          <p:nvPr/>
        </p:nvSpPr>
        <p:spPr bwMode="auto">
          <a:xfrm>
            <a:off x="7465219" y="1660922"/>
            <a:ext cx="232173" cy="294680"/>
          </a:xfrm>
          <a:custGeom>
            <a:avLst/>
            <a:gdLst/>
            <a:ahLst/>
            <a:cxnLst/>
            <a:rect l="0" t="0" r="0" b="0"/>
            <a:pathLst>
              <a:path w="232173" h="294680">
                <a:moveTo>
                  <a:pt x="116086" y="187523"/>
                </a:moveTo>
                <a:lnTo>
                  <a:pt x="98226" y="187523"/>
                </a:lnTo>
                <a:lnTo>
                  <a:pt x="89297" y="196453"/>
                </a:lnTo>
                <a:lnTo>
                  <a:pt x="62508" y="205382"/>
                </a:lnTo>
                <a:lnTo>
                  <a:pt x="44648" y="214312"/>
                </a:lnTo>
                <a:lnTo>
                  <a:pt x="26789" y="232172"/>
                </a:lnTo>
                <a:lnTo>
                  <a:pt x="8929" y="250031"/>
                </a:lnTo>
                <a:lnTo>
                  <a:pt x="0" y="258961"/>
                </a:lnTo>
                <a:lnTo>
                  <a:pt x="8929" y="267890"/>
                </a:lnTo>
                <a:lnTo>
                  <a:pt x="17859" y="276820"/>
                </a:lnTo>
                <a:lnTo>
                  <a:pt x="35719" y="276820"/>
                </a:lnTo>
                <a:lnTo>
                  <a:pt x="62508" y="276820"/>
                </a:lnTo>
                <a:lnTo>
                  <a:pt x="89297" y="267890"/>
                </a:lnTo>
                <a:lnTo>
                  <a:pt x="116086" y="258961"/>
                </a:lnTo>
                <a:lnTo>
                  <a:pt x="142875" y="241101"/>
                </a:lnTo>
                <a:lnTo>
                  <a:pt x="169664" y="214312"/>
                </a:lnTo>
                <a:lnTo>
                  <a:pt x="187523" y="187523"/>
                </a:lnTo>
                <a:lnTo>
                  <a:pt x="205383" y="160734"/>
                </a:lnTo>
                <a:lnTo>
                  <a:pt x="214312" y="125015"/>
                </a:lnTo>
                <a:lnTo>
                  <a:pt x="223242" y="80367"/>
                </a:lnTo>
                <a:lnTo>
                  <a:pt x="232172" y="44648"/>
                </a:lnTo>
                <a:lnTo>
                  <a:pt x="232172" y="17859"/>
                </a:lnTo>
                <a:lnTo>
                  <a:pt x="223242" y="0"/>
                </a:lnTo>
                <a:lnTo>
                  <a:pt x="214312" y="0"/>
                </a:lnTo>
                <a:lnTo>
                  <a:pt x="196453" y="0"/>
                </a:lnTo>
                <a:lnTo>
                  <a:pt x="178594" y="26789"/>
                </a:lnTo>
                <a:lnTo>
                  <a:pt x="169664" y="62507"/>
                </a:lnTo>
                <a:lnTo>
                  <a:pt x="160734" y="98226"/>
                </a:lnTo>
                <a:lnTo>
                  <a:pt x="160734" y="142875"/>
                </a:lnTo>
                <a:lnTo>
                  <a:pt x="160734" y="187523"/>
                </a:lnTo>
                <a:lnTo>
                  <a:pt x="169664" y="223242"/>
                </a:lnTo>
                <a:lnTo>
                  <a:pt x="178594" y="258961"/>
                </a:lnTo>
                <a:lnTo>
                  <a:pt x="187523" y="276820"/>
                </a:lnTo>
                <a:lnTo>
                  <a:pt x="205383" y="294679"/>
                </a:lnTo>
                <a:lnTo>
                  <a:pt x="205383" y="29467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800600" y="76200"/>
            <a:ext cx="3992563" cy="609600"/>
          </a:xfrm>
        </p:spPr>
        <p:txBody>
          <a:bodyPr/>
          <a:lstStyle/>
          <a:p>
            <a:r>
              <a:rPr lang="en-US" altLang="en-US" dirty="0" err="1" smtClean="0"/>
              <a:t>Getrusage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07388" cy="5910263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1800" dirty="0"/>
              <a:t> </a:t>
            </a:r>
            <a:r>
              <a:rPr lang="en-US" sz="1800" dirty="0" err="1"/>
              <a:t>struct</a:t>
            </a:r>
            <a:r>
              <a:rPr lang="en-US" sz="1800" dirty="0"/>
              <a:t> </a:t>
            </a:r>
            <a:r>
              <a:rPr lang="en-US" sz="1800" dirty="0" err="1"/>
              <a:t>rusage</a:t>
            </a:r>
            <a:r>
              <a:rPr lang="en-US" sz="1800" dirty="0"/>
              <a:t> {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</a:t>
            </a:r>
            <a:r>
              <a:rPr lang="en-US" sz="1800" dirty="0" err="1"/>
              <a:t>struct</a:t>
            </a:r>
            <a:r>
              <a:rPr lang="en-US" sz="1800" dirty="0"/>
              <a:t> </a:t>
            </a:r>
            <a:r>
              <a:rPr lang="en-US" sz="1800" dirty="0" err="1"/>
              <a:t>timeval</a:t>
            </a:r>
            <a:r>
              <a:rPr lang="en-US" sz="1800" dirty="0"/>
              <a:t> </a:t>
            </a:r>
            <a:r>
              <a:rPr lang="en-US" sz="1800" dirty="0" err="1"/>
              <a:t>ru_utime</a:t>
            </a:r>
            <a:r>
              <a:rPr lang="en-US" sz="1800" dirty="0"/>
              <a:t>; </a:t>
            </a:r>
            <a:r>
              <a:rPr lang="en-US" sz="1800" dirty="0" smtClean="0"/>
              <a:t>	/* </a:t>
            </a:r>
            <a:r>
              <a:rPr lang="en-US" sz="1800" dirty="0"/>
              <a:t>user CPU time used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</a:t>
            </a:r>
            <a:r>
              <a:rPr lang="en-US" sz="1800" dirty="0" err="1"/>
              <a:t>struct</a:t>
            </a:r>
            <a:r>
              <a:rPr lang="en-US" sz="1800" dirty="0"/>
              <a:t> </a:t>
            </a:r>
            <a:r>
              <a:rPr lang="en-US" sz="1800" dirty="0" err="1"/>
              <a:t>timeval</a:t>
            </a:r>
            <a:r>
              <a:rPr lang="en-US" sz="1800" dirty="0"/>
              <a:t> </a:t>
            </a:r>
            <a:r>
              <a:rPr lang="en-US" sz="1800" dirty="0" err="1"/>
              <a:t>ru_stime</a:t>
            </a:r>
            <a:r>
              <a:rPr lang="en-US" sz="1800" dirty="0"/>
              <a:t>; </a:t>
            </a:r>
            <a:r>
              <a:rPr lang="en-US" sz="1800" dirty="0" smtClean="0"/>
              <a:t>	/* </a:t>
            </a:r>
            <a:r>
              <a:rPr lang="en-US" sz="1800" dirty="0"/>
              <a:t>system CPU time used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ru_maxrss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maximum resident set size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ru_ixrss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integral shared memory size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ru_idrss</a:t>
            </a:r>
            <a:r>
              <a:rPr lang="en-US" sz="1800" dirty="0"/>
              <a:t>;         </a:t>
            </a:r>
            <a:r>
              <a:rPr lang="en-US" sz="1800" dirty="0" smtClean="0"/>
              <a:t>	/* </a:t>
            </a:r>
            <a:r>
              <a:rPr lang="en-US" sz="1800" dirty="0"/>
              <a:t>integral unshared data size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ru_isrss</a:t>
            </a:r>
            <a:r>
              <a:rPr lang="en-US" sz="1800" dirty="0"/>
              <a:t>;         </a:t>
            </a:r>
            <a:r>
              <a:rPr lang="en-US" sz="1800" dirty="0" smtClean="0"/>
              <a:t>	/* </a:t>
            </a:r>
            <a:r>
              <a:rPr lang="en-US" sz="1800" dirty="0"/>
              <a:t>integral unshared stack size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ru_minflt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page reclaims (soft page faults)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ru_majflt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page faults (hard page faults)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ru_nswap</a:t>
            </a:r>
            <a:r>
              <a:rPr lang="en-US" sz="1800" dirty="0"/>
              <a:t>;         </a:t>
            </a:r>
            <a:r>
              <a:rPr lang="en-US" sz="1800" dirty="0" smtClean="0"/>
              <a:t>	/* </a:t>
            </a:r>
            <a:r>
              <a:rPr lang="en-US" sz="1800" dirty="0"/>
              <a:t>swaps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ru_inblock</a:t>
            </a:r>
            <a:r>
              <a:rPr lang="en-US" sz="1800" dirty="0"/>
              <a:t>;       </a:t>
            </a:r>
            <a:r>
              <a:rPr lang="en-US" sz="1800" dirty="0" smtClean="0"/>
              <a:t>	/* </a:t>
            </a:r>
            <a:r>
              <a:rPr lang="en-US" sz="1800" dirty="0"/>
              <a:t>block input operations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ru_oublock</a:t>
            </a:r>
            <a:r>
              <a:rPr lang="en-US" sz="1800" dirty="0"/>
              <a:t>;       </a:t>
            </a:r>
            <a:r>
              <a:rPr lang="en-US" sz="1800" dirty="0" smtClean="0"/>
              <a:t>	/* </a:t>
            </a:r>
            <a:r>
              <a:rPr lang="en-US" sz="1800" dirty="0"/>
              <a:t>block output operations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ru_msgsnd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IPC messages sent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ru_msgrcv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IPC messages received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ru_nsignals</a:t>
            </a:r>
            <a:r>
              <a:rPr lang="en-US" sz="1800" dirty="0"/>
              <a:t>;      </a:t>
            </a:r>
            <a:r>
              <a:rPr lang="en-US" sz="1800" dirty="0" smtClean="0"/>
              <a:t>	/* </a:t>
            </a:r>
            <a:r>
              <a:rPr lang="en-US" sz="1800" dirty="0"/>
              <a:t>signals received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ru_nvcsw</a:t>
            </a:r>
            <a:r>
              <a:rPr lang="en-US" sz="1800" dirty="0"/>
              <a:t>;         </a:t>
            </a:r>
            <a:r>
              <a:rPr lang="en-US" sz="1800" dirty="0" smtClean="0"/>
              <a:t>	/* </a:t>
            </a:r>
            <a:r>
              <a:rPr lang="en-US" sz="1800" dirty="0"/>
              <a:t>voluntary context switches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ru_nivcsw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involuntary context switches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};</a:t>
            </a:r>
          </a:p>
        </p:txBody>
      </p:sp>
      <p:sp>
        <p:nvSpPr>
          <p:cNvPr id="2" name="Freeform 1"/>
          <p:cNvSpPr/>
          <p:nvPr/>
        </p:nvSpPr>
        <p:spPr bwMode="auto">
          <a:xfrm>
            <a:off x="6786563" y="696516"/>
            <a:ext cx="437555" cy="187524"/>
          </a:xfrm>
          <a:custGeom>
            <a:avLst/>
            <a:gdLst/>
            <a:ahLst/>
            <a:cxnLst/>
            <a:rect l="0" t="0" r="0" b="0"/>
            <a:pathLst>
              <a:path w="437555" h="187524">
                <a:moveTo>
                  <a:pt x="0" y="178593"/>
                </a:moveTo>
                <a:lnTo>
                  <a:pt x="0" y="178593"/>
                </a:lnTo>
                <a:lnTo>
                  <a:pt x="0" y="178593"/>
                </a:lnTo>
                <a:lnTo>
                  <a:pt x="0" y="187523"/>
                </a:lnTo>
                <a:lnTo>
                  <a:pt x="0" y="187523"/>
                </a:lnTo>
                <a:lnTo>
                  <a:pt x="0" y="187523"/>
                </a:lnTo>
                <a:lnTo>
                  <a:pt x="0" y="187523"/>
                </a:lnTo>
                <a:lnTo>
                  <a:pt x="0" y="18752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69664"/>
                </a:lnTo>
                <a:lnTo>
                  <a:pt x="17859" y="169664"/>
                </a:lnTo>
                <a:lnTo>
                  <a:pt x="44648" y="151804"/>
                </a:lnTo>
                <a:lnTo>
                  <a:pt x="89296" y="133945"/>
                </a:lnTo>
                <a:lnTo>
                  <a:pt x="151804" y="107156"/>
                </a:lnTo>
                <a:lnTo>
                  <a:pt x="223242" y="80367"/>
                </a:lnTo>
                <a:lnTo>
                  <a:pt x="303609" y="53578"/>
                </a:lnTo>
                <a:lnTo>
                  <a:pt x="375046" y="26789"/>
                </a:lnTo>
                <a:lnTo>
                  <a:pt x="437554" y="0"/>
                </a:lnTo>
                <a:lnTo>
                  <a:pt x="437554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7045523" y="1044773"/>
            <a:ext cx="419697" cy="187525"/>
          </a:xfrm>
          <a:custGeom>
            <a:avLst/>
            <a:gdLst/>
            <a:ahLst/>
            <a:cxnLst/>
            <a:rect l="0" t="0" r="0" b="0"/>
            <a:pathLst>
              <a:path w="419697" h="187525">
                <a:moveTo>
                  <a:pt x="0" y="187524"/>
                </a:moveTo>
                <a:lnTo>
                  <a:pt x="0" y="187524"/>
                </a:lnTo>
                <a:lnTo>
                  <a:pt x="0" y="187524"/>
                </a:lnTo>
                <a:lnTo>
                  <a:pt x="17860" y="178594"/>
                </a:lnTo>
                <a:lnTo>
                  <a:pt x="35719" y="169664"/>
                </a:lnTo>
                <a:lnTo>
                  <a:pt x="71438" y="160735"/>
                </a:lnTo>
                <a:lnTo>
                  <a:pt x="116086" y="133946"/>
                </a:lnTo>
                <a:lnTo>
                  <a:pt x="178594" y="107157"/>
                </a:lnTo>
                <a:lnTo>
                  <a:pt x="250032" y="80368"/>
                </a:lnTo>
                <a:lnTo>
                  <a:pt x="321469" y="53578"/>
                </a:lnTo>
                <a:lnTo>
                  <a:pt x="375047" y="26789"/>
                </a:lnTo>
                <a:lnTo>
                  <a:pt x="419696" y="0"/>
                </a:lnTo>
                <a:lnTo>
                  <a:pt x="41969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5304234" y="3589734"/>
            <a:ext cx="303611" cy="35720"/>
          </a:xfrm>
          <a:custGeom>
            <a:avLst/>
            <a:gdLst/>
            <a:ahLst/>
            <a:cxnLst/>
            <a:rect l="0" t="0" r="0" b="0"/>
            <a:pathLst>
              <a:path w="303611" h="35720">
                <a:moveTo>
                  <a:pt x="0" y="35719"/>
                </a:moveTo>
                <a:lnTo>
                  <a:pt x="8930" y="35719"/>
                </a:lnTo>
                <a:lnTo>
                  <a:pt x="17860" y="35719"/>
                </a:lnTo>
                <a:lnTo>
                  <a:pt x="44649" y="26789"/>
                </a:lnTo>
                <a:lnTo>
                  <a:pt x="71438" y="26789"/>
                </a:lnTo>
                <a:lnTo>
                  <a:pt x="107157" y="17859"/>
                </a:lnTo>
                <a:lnTo>
                  <a:pt x="142875" y="8930"/>
                </a:lnTo>
                <a:lnTo>
                  <a:pt x="196454" y="8930"/>
                </a:lnTo>
                <a:lnTo>
                  <a:pt x="250032" y="0"/>
                </a:lnTo>
                <a:lnTo>
                  <a:pt x="303610" y="0"/>
                </a:lnTo>
                <a:lnTo>
                  <a:pt x="30361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7822406" y="3223617"/>
            <a:ext cx="517922" cy="26790"/>
          </a:xfrm>
          <a:custGeom>
            <a:avLst/>
            <a:gdLst/>
            <a:ahLst/>
            <a:cxnLst/>
            <a:rect l="0" t="0" r="0" b="0"/>
            <a:pathLst>
              <a:path w="517922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26789" y="17859"/>
                </a:lnTo>
                <a:lnTo>
                  <a:pt x="44649" y="17859"/>
                </a:lnTo>
                <a:lnTo>
                  <a:pt x="80367" y="17859"/>
                </a:lnTo>
                <a:lnTo>
                  <a:pt x="125016" y="8929"/>
                </a:lnTo>
                <a:lnTo>
                  <a:pt x="187524" y="8929"/>
                </a:lnTo>
                <a:lnTo>
                  <a:pt x="258961" y="8929"/>
                </a:lnTo>
                <a:lnTo>
                  <a:pt x="330399" y="8929"/>
                </a:lnTo>
                <a:lnTo>
                  <a:pt x="410765" y="8929"/>
                </a:lnTo>
                <a:lnTo>
                  <a:pt x="473273" y="8929"/>
                </a:lnTo>
                <a:lnTo>
                  <a:pt x="517921" y="0"/>
                </a:lnTo>
                <a:lnTo>
                  <a:pt x="517921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706195" y="4634507"/>
            <a:ext cx="419697" cy="26790"/>
          </a:xfrm>
          <a:custGeom>
            <a:avLst/>
            <a:gdLst/>
            <a:ahLst/>
            <a:cxnLst/>
            <a:rect l="0" t="0" r="0" b="0"/>
            <a:pathLst>
              <a:path w="419697" h="26790">
                <a:moveTo>
                  <a:pt x="0" y="26789"/>
                </a:moveTo>
                <a:lnTo>
                  <a:pt x="0" y="17860"/>
                </a:lnTo>
                <a:lnTo>
                  <a:pt x="8930" y="17860"/>
                </a:lnTo>
                <a:lnTo>
                  <a:pt x="26789" y="8930"/>
                </a:lnTo>
                <a:lnTo>
                  <a:pt x="53578" y="8930"/>
                </a:lnTo>
                <a:lnTo>
                  <a:pt x="89297" y="0"/>
                </a:lnTo>
                <a:lnTo>
                  <a:pt x="133946" y="0"/>
                </a:lnTo>
                <a:lnTo>
                  <a:pt x="187524" y="0"/>
                </a:lnTo>
                <a:lnTo>
                  <a:pt x="250032" y="0"/>
                </a:lnTo>
                <a:lnTo>
                  <a:pt x="312539" y="0"/>
                </a:lnTo>
                <a:lnTo>
                  <a:pt x="366118" y="0"/>
                </a:lnTo>
                <a:lnTo>
                  <a:pt x="419696" y="0"/>
                </a:lnTo>
                <a:lnTo>
                  <a:pt x="41969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1455539" y="1134070"/>
            <a:ext cx="62509" cy="17861"/>
          </a:xfrm>
          <a:custGeom>
            <a:avLst/>
            <a:gdLst/>
            <a:ahLst/>
            <a:cxnLst/>
            <a:rect l="0" t="0" r="0" b="0"/>
            <a:pathLst>
              <a:path w="62509" h="17861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44649" y="0"/>
                </a:lnTo>
                <a:lnTo>
                  <a:pt x="53578" y="0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1553766" y="1071562"/>
            <a:ext cx="1357313" cy="62509"/>
          </a:xfrm>
          <a:custGeom>
            <a:avLst/>
            <a:gdLst/>
            <a:ahLst/>
            <a:cxnLst/>
            <a:rect l="0" t="0" r="0" b="0"/>
            <a:pathLst>
              <a:path w="1357313" h="62509">
                <a:moveTo>
                  <a:pt x="0" y="62508"/>
                </a:moveTo>
                <a:lnTo>
                  <a:pt x="17859" y="53579"/>
                </a:lnTo>
                <a:lnTo>
                  <a:pt x="35718" y="53579"/>
                </a:lnTo>
                <a:lnTo>
                  <a:pt x="62507" y="53579"/>
                </a:lnTo>
                <a:lnTo>
                  <a:pt x="80367" y="44649"/>
                </a:lnTo>
                <a:lnTo>
                  <a:pt x="107156" y="44649"/>
                </a:lnTo>
                <a:lnTo>
                  <a:pt x="125015" y="44649"/>
                </a:lnTo>
                <a:lnTo>
                  <a:pt x="142875" y="35719"/>
                </a:lnTo>
                <a:lnTo>
                  <a:pt x="169664" y="35719"/>
                </a:lnTo>
                <a:lnTo>
                  <a:pt x="187523" y="35719"/>
                </a:lnTo>
                <a:lnTo>
                  <a:pt x="214312" y="26789"/>
                </a:lnTo>
                <a:lnTo>
                  <a:pt x="232172" y="26789"/>
                </a:lnTo>
                <a:lnTo>
                  <a:pt x="258961" y="26789"/>
                </a:lnTo>
                <a:lnTo>
                  <a:pt x="285750" y="26789"/>
                </a:lnTo>
                <a:lnTo>
                  <a:pt x="312539" y="26789"/>
                </a:lnTo>
                <a:lnTo>
                  <a:pt x="339328" y="17860"/>
                </a:lnTo>
                <a:lnTo>
                  <a:pt x="366117" y="17860"/>
                </a:lnTo>
                <a:lnTo>
                  <a:pt x="392906" y="17860"/>
                </a:lnTo>
                <a:lnTo>
                  <a:pt x="419695" y="26789"/>
                </a:lnTo>
                <a:lnTo>
                  <a:pt x="437554" y="26789"/>
                </a:lnTo>
                <a:lnTo>
                  <a:pt x="464343" y="26789"/>
                </a:lnTo>
                <a:lnTo>
                  <a:pt x="491132" y="26789"/>
                </a:lnTo>
                <a:lnTo>
                  <a:pt x="517922" y="26789"/>
                </a:lnTo>
                <a:lnTo>
                  <a:pt x="544711" y="26789"/>
                </a:lnTo>
                <a:lnTo>
                  <a:pt x="571500" y="26789"/>
                </a:lnTo>
                <a:lnTo>
                  <a:pt x="598289" y="26789"/>
                </a:lnTo>
                <a:lnTo>
                  <a:pt x="625078" y="17860"/>
                </a:lnTo>
                <a:lnTo>
                  <a:pt x="651867" y="17860"/>
                </a:lnTo>
                <a:lnTo>
                  <a:pt x="678656" y="17860"/>
                </a:lnTo>
                <a:lnTo>
                  <a:pt x="696515" y="17860"/>
                </a:lnTo>
                <a:lnTo>
                  <a:pt x="723304" y="17860"/>
                </a:lnTo>
                <a:lnTo>
                  <a:pt x="750093" y="17860"/>
                </a:lnTo>
                <a:lnTo>
                  <a:pt x="776882" y="17860"/>
                </a:lnTo>
                <a:lnTo>
                  <a:pt x="803672" y="17860"/>
                </a:lnTo>
                <a:lnTo>
                  <a:pt x="821531" y="17860"/>
                </a:lnTo>
                <a:lnTo>
                  <a:pt x="848320" y="8930"/>
                </a:lnTo>
                <a:lnTo>
                  <a:pt x="875109" y="8930"/>
                </a:lnTo>
                <a:lnTo>
                  <a:pt x="901898" y="8930"/>
                </a:lnTo>
                <a:lnTo>
                  <a:pt x="928687" y="8930"/>
                </a:lnTo>
                <a:lnTo>
                  <a:pt x="955476" y="8930"/>
                </a:lnTo>
                <a:lnTo>
                  <a:pt x="982265" y="0"/>
                </a:lnTo>
                <a:lnTo>
                  <a:pt x="1009054" y="0"/>
                </a:lnTo>
                <a:lnTo>
                  <a:pt x="1026914" y="0"/>
                </a:lnTo>
                <a:lnTo>
                  <a:pt x="1053703" y="0"/>
                </a:lnTo>
                <a:lnTo>
                  <a:pt x="1080492" y="0"/>
                </a:lnTo>
                <a:lnTo>
                  <a:pt x="1107281" y="0"/>
                </a:lnTo>
                <a:lnTo>
                  <a:pt x="1125140" y="8930"/>
                </a:lnTo>
                <a:lnTo>
                  <a:pt x="1143000" y="8930"/>
                </a:lnTo>
                <a:lnTo>
                  <a:pt x="1160859" y="8930"/>
                </a:lnTo>
                <a:lnTo>
                  <a:pt x="1178718" y="8930"/>
                </a:lnTo>
                <a:lnTo>
                  <a:pt x="1196578" y="8930"/>
                </a:lnTo>
                <a:lnTo>
                  <a:pt x="1214437" y="0"/>
                </a:lnTo>
                <a:lnTo>
                  <a:pt x="1232297" y="0"/>
                </a:lnTo>
                <a:lnTo>
                  <a:pt x="1241226" y="0"/>
                </a:lnTo>
                <a:lnTo>
                  <a:pt x="1259086" y="0"/>
                </a:lnTo>
                <a:lnTo>
                  <a:pt x="1276945" y="8930"/>
                </a:lnTo>
                <a:lnTo>
                  <a:pt x="1294804" y="8930"/>
                </a:lnTo>
                <a:lnTo>
                  <a:pt x="1303734" y="17860"/>
                </a:lnTo>
                <a:lnTo>
                  <a:pt x="1321593" y="17860"/>
                </a:lnTo>
                <a:lnTo>
                  <a:pt x="1330523" y="17860"/>
                </a:lnTo>
                <a:lnTo>
                  <a:pt x="1339453" y="26789"/>
                </a:lnTo>
                <a:lnTo>
                  <a:pt x="1348382" y="26789"/>
                </a:lnTo>
                <a:lnTo>
                  <a:pt x="1348382" y="17860"/>
                </a:lnTo>
                <a:lnTo>
                  <a:pt x="1348382" y="17860"/>
                </a:lnTo>
                <a:lnTo>
                  <a:pt x="1348382" y="17860"/>
                </a:lnTo>
                <a:lnTo>
                  <a:pt x="1348382" y="17860"/>
                </a:lnTo>
                <a:lnTo>
                  <a:pt x="1348382" y="17860"/>
                </a:lnTo>
                <a:lnTo>
                  <a:pt x="1348382" y="17860"/>
                </a:lnTo>
                <a:lnTo>
                  <a:pt x="1357312" y="17860"/>
                </a:lnTo>
                <a:lnTo>
                  <a:pt x="1357312" y="26789"/>
                </a:lnTo>
                <a:lnTo>
                  <a:pt x="1357312" y="26789"/>
                </a:lnTo>
                <a:lnTo>
                  <a:pt x="1357312" y="26789"/>
                </a:lnTo>
                <a:lnTo>
                  <a:pt x="1357312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1455539" y="1437679"/>
            <a:ext cx="1428751" cy="35720"/>
          </a:xfrm>
          <a:custGeom>
            <a:avLst/>
            <a:gdLst/>
            <a:ahLst/>
            <a:cxnLst/>
            <a:rect l="0" t="0" r="0" b="0"/>
            <a:pathLst>
              <a:path w="1428751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6790"/>
                </a:lnTo>
                <a:lnTo>
                  <a:pt x="8930" y="26790"/>
                </a:lnTo>
                <a:lnTo>
                  <a:pt x="8930" y="26790"/>
                </a:lnTo>
                <a:lnTo>
                  <a:pt x="8930" y="26790"/>
                </a:lnTo>
                <a:lnTo>
                  <a:pt x="17859" y="26790"/>
                </a:lnTo>
                <a:lnTo>
                  <a:pt x="35719" y="26790"/>
                </a:lnTo>
                <a:lnTo>
                  <a:pt x="44649" y="17860"/>
                </a:lnTo>
                <a:lnTo>
                  <a:pt x="62508" y="17860"/>
                </a:lnTo>
                <a:lnTo>
                  <a:pt x="89297" y="17860"/>
                </a:lnTo>
                <a:lnTo>
                  <a:pt x="116086" y="17860"/>
                </a:lnTo>
                <a:lnTo>
                  <a:pt x="142875" y="17860"/>
                </a:lnTo>
                <a:lnTo>
                  <a:pt x="169664" y="8930"/>
                </a:lnTo>
                <a:lnTo>
                  <a:pt x="196453" y="8930"/>
                </a:lnTo>
                <a:lnTo>
                  <a:pt x="223242" y="8930"/>
                </a:lnTo>
                <a:lnTo>
                  <a:pt x="258961" y="8930"/>
                </a:lnTo>
                <a:lnTo>
                  <a:pt x="285750" y="8930"/>
                </a:lnTo>
                <a:lnTo>
                  <a:pt x="321469" y="8930"/>
                </a:lnTo>
                <a:lnTo>
                  <a:pt x="357188" y="8930"/>
                </a:lnTo>
                <a:lnTo>
                  <a:pt x="392906" y="8930"/>
                </a:lnTo>
                <a:lnTo>
                  <a:pt x="428625" y="8930"/>
                </a:lnTo>
                <a:lnTo>
                  <a:pt x="455414" y="8930"/>
                </a:lnTo>
                <a:lnTo>
                  <a:pt x="491133" y="8930"/>
                </a:lnTo>
                <a:lnTo>
                  <a:pt x="526852" y="17860"/>
                </a:lnTo>
                <a:lnTo>
                  <a:pt x="562570" y="17860"/>
                </a:lnTo>
                <a:lnTo>
                  <a:pt x="598289" y="17860"/>
                </a:lnTo>
                <a:lnTo>
                  <a:pt x="625078" y="17860"/>
                </a:lnTo>
                <a:lnTo>
                  <a:pt x="660797" y="17860"/>
                </a:lnTo>
                <a:lnTo>
                  <a:pt x="696516" y="17860"/>
                </a:lnTo>
                <a:lnTo>
                  <a:pt x="732234" y="8930"/>
                </a:lnTo>
                <a:lnTo>
                  <a:pt x="759024" y="8930"/>
                </a:lnTo>
                <a:lnTo>
                  <a:pt x="794742" y="8930"/>
                </a:lnTo>
                <a:lnTo>
                  <a:pt x="830461" y="8930"/>
                </a:lnTo>
                <a:lnTo>
                  <a:pt x="866180" y="8930"/>
                </a:lnTo>
                <a:lnTo>
                  <a:pt x="892969" y="8930"/>
                </a:lnTo>
                <a:lnTo>
                  <a:pt x="928688" y="8930"/>
                </a:lnTo>
                <a:lnTo>
                  <a:pt x="964406" y="8930"/>
                </a:lnTo>
                <a:lnTo>
                  <a:pt x="991195" y="8930"/>
                </a:lnTo>
                <a:lnTo>
                  <a:pt x="1026914" y="0"/>
                </a:lnTo>
                <a:lnTo>
                  <a:pt x="1062633" y="0"/>
                </a:lnTo>
                <a:lnTo>
                  <a:pt x="1089422" y="0"/>
                </a:lnTo>
                <a:lnTo>
                  <a:pt x="1125141" y="0"/>
                </a:lnTo>
                <a:lnTo>
                  <a:pt x="1160859" y="0"/>
                </a:lnTo>
                <a:lnTo>
                  <a:pt x="1187649" y="0"/>
                </a:lnTo>
                <a:lnTo>
                  <a:pt x="1214438" y="0"/>
                </a:lnTo>
                <a:lnTo>
                  <a:pt x="1241227" y="0"/>
                </a:lnTo>
                <a:lnTo>
                  <a:pt x="1268016" y="0"/>
                </a:lnTo>
                <a:lnTo>
                  <a:pt x="1294805" y="0"/>
                </a:lnTo>
                <a:lnTo>
                  <a:pt x="1312664" y="0"/>
                </a:lnTo>
                <a:lnTo>
                  <a:pt x="1330524" y="0"/>
                </a:lnTo>
                <a:lnTo>
                  <a:pt x="1348383" y="8930"/>
                </a:lnTo>
                <a:lnTo>
                  <a:pt x="1366242" y="8930"/>
                </a:lnTo>
                <a:lnTo>
                  <a:pt x="1384102" y="8930"/>
                </a:lnTo>
                <a:lnTo>
                  <a:pt x="1393031" y="8930"/>
                </a:lnTo>
                <a:lnTo>
                  <a:pt x="1401961" y="8930"/>
                </a:lnTo>
                <a:lnTo>
                  <a:pt x="1410891" y="8930"/>
                </a:lnTo>
                <a:lnTo>
                  <a:pt x="1419820" y="8930"/>
                </a:lnTo>
                <a:lnTo>
                  <a:pt x="1428750" y="8930"/>
                </a:lnTo>
                <a:lnTo>
                  <a:pt x="1428750" y="8930"/>
                </a:lnTo>
                <a:lnTo>
                  <a:pt x="1428750" y="8930"/>
                </a:lnTo>
                <a:lnTo>
                  <a:pt x="1428750" y="8930"/>
                </a:lnTo>
                <a:lnTo>
                  <a:pt x="1428750" y="8930"/>
                </a:lnTo>
                <a:lnTo>
                  <a:pt x="1428750" y="8930"/>
                </a:lnTo>
                <a:lnTo>
                  <a:pt x="1428750" y="8930"/>
                </a:lnTo>
                <a:lnTo>
                  <a:pt x="1428750" y="8930"/>
                </a:lnTo>
                <a:lnTo>
                  <a:pt x="1428750" y="8930"/>
                </a:lnTo>
                <a:lnTo>
                  <a:pt x="1428750" y="8930"/>
                </a:lnTo>
                <a:lnTo>
                  <a:pt x="1419820" y="8930"/>
                </a:lnTo>
                <a:lnTo>
                  <a:pt x="1410891" y="8930"/>
                </a:lnTo>
                <a:lnTo>
                  <a:pt x="1401961" y="0"/>
                </a:lnTo>
                <a:lnTo>
                  <a:pt x="1401961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timeval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timeval</a:t>
            </a:r>
            <a:r>
              <a:rPr lang="en-US" dirty="0"/>
              <a:t> {</a:t>
            </a:r>
          </a:p>
          <a:p>
            <a:pPr>
              <a:defRPr/>
            </a:pPr>
            <a:r>
              <a:rPr lang="en-US" dirty="0"/>
              <a:t>               long </a:t>
            </a:r>
            <a:r>
              <a:rPr lang="en-US" dirty="0" err="1"/>
              <a:t>tv_sec</a:t>
            </a:r>
            <a:r>
              <a:rPr lang="en-US" dirty="0"/>
              <a:t>;        /* seconds */</a:t>
            </a:r>
          </a:p>
          <a:p>
            <a:pPr>
              <a:defRPr/>
            </a:pPr>
            <a:r>
              <a:rPr lang="en-US" dirty="0"/>
              <a:t>               long </a:t>
            </a:r>
            <a:r>
              <a:rPr lang="en-US" dirty="0" err="1"/>
              <a:t>tv_usec</a:t>
            </a:r>
            <a:r>
              <a:rPr lang="en-US" dirty="0"/>
              <a:t>;       /* microseconds */</a:t>
            </a:r>
          </a:p>
          <a:p>
            <a:pPr>
              <a:defRPr/>
            </a:pPr>
            <a:r>
              <a:rPr lang="en-US" dirty="0"/>
              <a:t>           };</a:t>
            </a:r>
          </a:p>
        </p:txBody>
      </p:sp>
      <p:sp>
        <p:nvSpPr>
          <p:cNvPr id="2" name="Freeform 1"/>
          <p:cNvSpPr/>
          <p:nvPr/>
        </p:nvSpPr>
        <p:spPr bwMode="auto">
          <a:xfrm>
            <a:off x="2018109" y="3616523"/>
            <a:ext cx="187525" cy="642939"/>
          </a:xfrm>
          <a:custGeom>
            <a:avLst/>
            <a:gdLst/>
            <a:ahLst/>
            <a:cxnLst/>
            <a:rect l="0" t="0" r="0" b="0"/>
            <a:pathLst>
              <a:path w="187525" h="642939">
                <a:moveTo>
                  <a:pt x="133946" y="98227"/>
                </a:moveTo>
                <a:lnTo>
                  <a:pt x="133946" y="98227"/>
                </a:lnTo>
                <a:lnTo>
                  <a:pt x="133946" y="98227"/>
                </a:lnTo>
                <a:lnTo>
                  <a:pt x="133946" y="107156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89297"/>
                </a:lnTo>
                <a:lnTo>
                  <a:pt x="142875" y="80367"/>
                </a:lnTo>
                <a:lnTo>
                  <a:pt x="142875" y="71438"/>
                </a:lnTo>
                <a:lnTo>
                  <a:pt x="142875" y="62508"/>
                </a:lnTo>
                <a:lnTo>
                  <a:pt x="142875" y="44648"/>
                </a:lnTo>
                <a:lnTo>
                  <a:pt x="133946" y="26789"/>
                </a:lnTo>
                <a:lnTo>
                  <a:pt x="125016" y="8930"/>
                </a:lnTo>
                <a:lnTo>
                  <a:pt x="116086" y="0"/>
                </a:lnTo>
                <a:lnTo>
                  <a:pt x="98227" y="0"/>
                </a:lnTo>
                <a:lnTo>
                  <a:pt x="80368" y="8930"/>
                </a:lnTo>
                <a:lnTo>
                  <a:pt x="53579" y="26789"/>
                </a:lnTo>
                <a:lnTo>
                  <a:pt x="35719" y="62508"/>
                </a:lnTo>
                <a:lnTo>
                  <a:pt x="17860" y="107156"/>
                </a:lnTo>
                <a:lnTo>
                  <a:pt x="8930" y="151805"/>
                </a:lnTo>
                <a:lnTo>
                  <a:pt x="0" y="187523"/>
                </a:lnTo>
                <a:lnTo>
                  <a:pt x="0" y="214313"/>
                </a:lnTo>
                <a:lnTo>
                  <a:pt x="8930" y="241102"/>
                </a:lnTo>
                <a:lnTo>
                  <a:pt x="26789" y="241102"/>
                </a:lnTo>
                <a:lnTo>
                  <a:pt x="44649" y="241102"/>
                </a:lnTo>
                <a:lnTo>
                  <a:pt x="62508" y="214313"/>
                </a:lnTo>
                <a:lnTo>
                  <a:pt x="80368" y="187523"/>
                </a:lnTo>
                <a:lnTo>
                  <a:pt x="98227" y="151805"/>
                </a:lnTo>
                <a:lnTo>
                  <a:pt x="116086" y="116086"/>
                </a:lnTo>
                <a:lnTo>
                  <a:pt x="125016" y="80367"/>
                </a:lnTo>
                <a:lnTo>
                  <a:pt x="133946" y="62508"/>
                </a:lnTo>
                <a:lnTo>
                  <a:pt x="142875" y="62508"/>
                </a:lnTo>
                <a:lnTo>
                  <a:pt x="151805" y="80367"/>
                </a:lnTo>
                <a:lnTo>
                  <a:pt x="160735" y="133945"/>
                </a:lnTo>
                <a:lnTo>
                  <a:pt x="169664" y="196453"/>
                </a:lnTo>
                <a:lnTo>
                  <a:pt x="169664" y="267891"/>
                </a:lnTo>
                <a:lnTo>
                  <a:pt x="178594" y="357188"/>
                </a:lnTo>
                <a:lnTo>
                  <a:pt x="187524" y="428625"/>
                </a:lnTo>
                <a:lnTo>
                  <a:pt x="187524" y="500063"/>
                </a:lnTo>
                <a:lnTo>
                  <a:pt x="187524" y="553641"/>
                </a:lnTo>
                <a:lnTo>
                  <a:pt x="187524" y="598289"/>
                </a:lnTo>
                <a:lnTo>
                  <a:pt x="178594" y="625078"/>
                </a:lnTo>
                <a:lnTo>
                  <a:pt x="160735" y="642938"/>
                </a:lnTo>
                <a:lnTo>
                  <a:pt x="142875" y="642938"/>
                </a:lnTo>
                <a:lnTo>
                  <a:pt x="116086" y="625078"/>
                </a:lnTo>
                <a:lnTo>
                  <a:pt x="80368" y="589359"/>
                </a:lnTo>
                <a:lnTo>
                  <a:pt x="62508" y="553641"/>
                </a:lnTo>
                <a:lnTo>
                  <a:pt x="44649" y="517922"/>
                </a:lnTo>
                <a:lnTo>
                  <a:pt x="44649" y="51792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2303859" y="3679031"/>
            <a:ext cx="178595" cy="258962"/>
          </a:xfrm>
          <a:custGeom>
            <a:avLst/>
            <a:gdLst/>
            <a:ahLst/>
            <a:cxnLst/>
            <a:rect l="0" t="0" r="0" b="0"/>
            <a:pathLst>
              <a:path w="178595" h="258962">
                <a:moveTo>
                  <a:pt x="8930" y="98226"/>
                </a:moveTo>
                <a:lnTo>
                  <a:pt x="8930" y="116086"/>
                </a:lnTo>
                <a:lnTo>
                  <a:pt x="8930" y="133945"/>
                </a:lnTo>
                <a:lnTo>
                  <a:pt x="8930" y="160734"/>
                </a:lnTo>
                <a:lnTo>
                  <a:pt x="8930" y="178594"/>
                </a:lnTo>
                <a:lnTo>
                  <a:pt x="17860" y="196453"/>
                </a:lnTo>
                <a:lnTo>
                  <a:pt x="35719" y="205383"/>
                </a:lnTo>
                <a:lnTo>
                  <a:pt x="53579" y="196453"/>
                </a:lnTo>
                <a:lnTo>
                  <a:pt x="71438" y="178594"/>
                </a:lnTo>
                <a:lnTo>
                  <a:pt x="80368" y="151805"/>
                </a:lnTo>
                <a:lnTo>
                  <a:pt x="89297" y="125015"/>
                </a:lnTo>
                <a:lnTo>
                  <a:pt x="98227" y="89297"/>
                </a:lnTo>
                <a:lnTo>
                  <a:pt x="89297" y="53578"/>
                </a:lnTo>
                <a:lnTo>
                  <a:pt x="80368" y="26789"/>
                </a:lnTo>
                <a:lnTo>
                  <a:pt x="62508" y="0"/>
                </a:lnTo>
                <a:lnTo>
                  <a:pt x="44649" y="0"/>
                </a:lnTo>
                <a:lnTo>
                  <a:pt x="35719" y="8930"/>
                </a:lnTo>
                <a:lnTo>
                  <a:pt x="17860" y="44648"/>
                </a:lnTo>
                <a:lnTo>
                  <a:pt x="8930" y="89297"/>
                </a:lnTo>
                <a:lnTo>
                  <a:pt x="0" y="142875"/>
                </a:lnTo>
                <a:lnTo>
                  <a:pt x="8930" y="187523"/>
                </a:lnTo>
                <a:lnTo>
                  <a:pt x="17860" y="223242"/>
                </a:lnTo>
                <a:lnTo>
                  <a:pt x="35719" y="250031"/>
                </a:lnTo>
                <a:lnTo>
                  <a:pt x="53579" y="258961"/>
                </a:lnTo>
                <a:lnTo>
                  <a:pt x="89297" y="250031"/>
                </a:lnTo>
                <a:lnTo>
                  <a:pt x="116086" y="232172"/>
                </a:lnTo>
                <a:lnTo>
                  <a:pt x="151805" y="187523"/>
                </a:lnTo>
                <a:lnTo>
                  <a:pt x="178594" y="142875"/>
                </a:lnTo>
                <a:lnTo>
                  <a:pt x="178594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2571750" y="3411140"/>
            <a:ext cx="125017" cy="526853"/>
          </a:xfrm>
          <a:custGeom>
            <a:avLst/>
            <a:gdLst/>
            <a:ahLst/>
            <a:cxnLst/>
            <a:rect l="0" t="0" r="0" b="0"/>
            <a:pathLst>
              <a:path w="125017" h="526853">
                <a:moveTo>
                  <a:pt x="17859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8"/>
                </a:lnTo>
                <a:lnTo>
                  <a:pt x="0" y="89297"/>
                </a:lnTo>
                <a:lnTo>
                  <a:pt x="0" y="133946"/>
                </a:lnTo>
                <a:lnTo>
                  <a:pt x="0" y="187524"/>
                </a:lnTo>
                <a:lnTo>
                  <a:pt x="8930" y="250031"/>
                </a:lnTo>
                <a:lnTo>
                  <a:pt x="8930" y="321469"/>
                </a:lnTo>
                <a:lnTo>
                  <a:pt x="17859" y="383977"/>
                </a:lnTo>
                <a:lnTo>
                  <a:pt x="26789" y="437555"/>
                </a:lnTo>
                <a:lnTo>
                  <a:pt x="35719" y="482203"/>
                </a:lnTo>
                <a:lnTo>
                  <a:pt x="44648" y="508992"/>
                </a:lnTo>
                <a:lnTo>
                  <a:pt x="62508" y="526852"/>
                </a:lnTo>
                <a:lnTo>
                  <a:pt x="80367" y="526852"/>
                </a:lnTo>
                <a:lnTo>
                  <a:pt x="98227" y="517922"/>
                </a:lnTo>
                <a:lnTo>
                  <a:pt x="107156" y="491133"/>
                </a:lnTo>
                <a:lnTo>
                  <a:pt x="125016" y="464344"/>
                </a:lnTo>
                <a:lnTo>
                  <a:pt x="125016" y="419696"/>
                </a:lnTo>
                <a:lnTo>
                  <a:pt x="116086" y="366117"/>
                </a:lnTo>
                <a:lnTo>
                  <a:pt x="116086" y="36611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2411016" y="3643312"/>
            <a:ext cx="419696" cy="8931"/>
          </a:xfrm>
          <a:custGeom>
            <a:avLst/>
            <a:gdLst/>
            <a:ahLst/>
            <a:cxnLst/>
            <a:rect l="0" t="0" r="0" b="0"/>
            <a:pathLst>
              <a:path w="419696" h="8931">
                <a:moveTo>
                  <a:pt x="0" y="0"/>
                </a:moveTo>
                <a:lnTo>
                  <a:pt x="0" y="0"/>
                </a:lnTo>
                <a:lnTo>
                  <a:pt x="8929" y="8930"/>
                </a:lnTo>
                <a:lnTo>
                  <a:pt x="26789" y="8930"/>
                </a:lnTo>
                <a:lnTo>
                  <a:pt x="62507" y="8930"/>
                </a:lnTo>
                <a:lnTo>
                  <a:pt x="107156" y="0"/>
                </a:lnTo>
                <a:lnTo>
                  <a:pt x="160734" y="0"/>
                </a:lnTo>
                <a:lnTo>
                  <a:pt x="223242" y="0"/>
                </a:lnTo>
                <a:lnTo>
                  <a:pt x="276820" y="0"/>
                </a:lnTo>
                <a:lnTo>
                  <a:pt x="330398" y="0"/>
                </a:lnTo>
                <a:lnTo>
                  <a:pt x="383976" y="0"/>
                </a:lnTo>
                <a:lnTo>
                  <a:pt x="419695" y="8930"/>
                </a:lnTo>
                <a:lnTo>
                  <a:pt x="419695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821781" y="3679031"/>
            <a:ext cx="169665" cy="214313"/>
          </a:xfrm>
          <a:custGeom>
            <a:avLst/>
            <a:gdLst/>
            <a:ahLst/>
            <a:cxnLst/>
            <a:rect l="0" t="0" r="0" b="0"/>
            <a:pathLst>
              <a:path w="169665" h="21431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8930" y="53578"/>
                </a:lnTo>
                <a:lnTo>
                  <a:pt x="17860" y="89297"/>
                </a:lnTo>
                <a:lnTo>
                  <a:pt x="26789" y="125015"/>
                </a:lnTo>
                <a:lnTo>
                  <a:pt x="35719" y="151805"/>
                </a:lnTo>
                <a:lnTo>
                  <a:pt x="35719" y="178594"/>
                </a:lnTo>
                <a:lnTo>
                  <a:pt x="44649" y="205383"/>
                </a:lnTo>
                <a:lnTo>
                  <a:pt x="44649" y="214312"/>
                </a:lnTo>
                <a:lnTo>
                  <a:pt x="53578" y="214312"/>
                </a:lnTo>
                <a:lnTo>
                  <a:pt x="62508" y="205383"/>
                </a:lnTo>
                <a:lnTo>
                  <a:pt x="71438" y="178594"/>
                </a:lnTo>
                <a:lnTo>
                  <a:pt x="89297" y="151805"/>
                </a:lnTo>
                <a:lnTo>
                  <a:pt x="98227" y="116086"/>
                </a:lnTo>
                <a:lnTo>
                  <a:pt x="116086" y="80367"/>
                </a:lnTo>
                <a:lnTo>
                  <a:pt x="133946" y="53578"/>
                </a:lnTo>
                <a:lnTo>
                  <a:pt x="142875" y="44648"/>
                </a:lnTo>
                <a:lnTo>
                  <a:pt x="151805" y="53578"/>
                </a:lnTo>
                <a:lnTo>
                  <a:pt x="169664" y="80367"/>
                </a:lnTo>
                <a:lnTo>
                  <a:pt x="169664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3143250" y="3652242"/>
            <a:ext cx="258962" cy="223243"/>
          </a:xfrm>
          <a:custGeom>
            <a:avLst/>
            <a:gdLst/>
            <a:ahLst/>
            <a:cxnLst/>
            <a:rect l="0" t="0" r="0" b="0"/>
            <a:pathLst>
              <a:path w="258962" h="223243">
                <a:moveTo>
                  <a:pt x="8930" y="26789"/>
                </a:move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89297"/>
                </a:lnTo>
                <a:lnTo>
                  <a:pt x="0" y="125015"/>
                </a:lnTo>
                <a:lnTo>
                  <a:pt x="0" y="151804"/>
                </a:lnTo>
                <a:lnTo>
                  <a:pt x="0" y="178594"/>
                </a:lnTo>
                <a:lnTo>
                  <a:pt x="8930" y="205383"/>
                </a:lnTo>
                <a:lnTo>
                  <a:pt x="17859" y="223242"/>
                </a:lnTo>
                <a:lnTo>
                  <a:pt x="26789" y="223242"/>
                </a:lnTo>
                <a:lnTo>
                  <a:pt x="35719" y="214312"/>
                </a:lnTo>
                <a:lnTo>
                  <a:pt x="53578" y="196453"/>
                </a:lnTo>
                <a:lnTo>
                  <a:pt x="62508" y="160734"/>
                </a:lnTo>
                <a:lnTo>
                  <a:pt x="89297" y="125015"/>
                </a:lnTo>
                <a:lnTo>
                  <a:pt x="98227" y="80367"/>
                </a:lnTo>
                <a:lnTo>
                  <a:pt x="116086" y="44648"/>
                </a:lnTo>
                <a:lnTo>
                  <a:pt x="125016" y="8929"/>
                </a:lnTo>
                <a:lnTo>
                  <a:pt x="125016" y="0"/>
                </a:lnTo>
                <a:lnTo>
                  <a:pt x="125016" y="8929"/>
                </a:lnTo>
                <a:lnTo>
                  <a:pt x="125016" y="35719"/>
                </a:lnTo>
                <a:lnTo>
                  <a:pt x="116086" y="71437"/>
                </a:lnTo>
                <a:lnTo>
                  <a:pt x="116086" y="107156"/>
                </a:lnTo>
                <a:lnTo>
                  <a:pt x="116086" y="142875"/>
                </a:lnTo>
                <a:lnTo>
                  <a:pt x="116086" y="178594"/>
                </a:lnTo>
                <a:lnTo>
                  <a:pt x="125016" y="205383"/>
                </a:lnTo>
                <a:lnTo>
                  <a:pt x="142875" y="214312"/>
                </a:lnTo>
                <a:lnTo>
                  <a:pt x="160734" y="223242"/>
                </a:lnTo>
                <a:lnTo>
                  <a:pt x="187523" y="214312"/>
                </a:lnTo>
                <a:lnTo>
                  <a:pt x="214313" y="205383"/>
                </a:lnTo>
                <a:lnTo>
                  <a:pt x="241102" y="178594"/>
                </a:lnTo>
                <a:lnTo>
                  <a:pt x="258961" y="142875"/>
                </a:lnTo>
                <a:lnTo>
                  <a:pt x="258961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3357563" y="3616523"/>
            <a:ext cx="133946" cy="223243"/>
          </a:xfrm>
          <a:custGeom>
            <a:avLst/>
            <a:gdLst/>
            <a:ahLst/>
            <a:cxnLst/>
            <a:rect l="0" t="0" r="0" b="0"/>
            <a:pathLst>
              <a:path w="133946" h="223243">
                <a:moveTo>
                  <a:pt x="89296" y="0"/>
                </a:moveTo>
                <a:lnTo>
                  <a:pt x="71437" y="8930"/>
                </a:lnTo>
                <a:lnTo>
                  <a:pt x="62507" y="8930"/>
                </a:lnTo>
                <a:lnTo>
                  <a:pt x="44648" y="17859"/>
                </a:lnTo>
                <a:lnTo>
                  <a:pt x="26789" y="26789"/>
                </a:lnTo>
                <a:lnTo>
                  <a:pt x="8929" y="35719"/>
                </a:lnTo>
                <a:lnTo>
                  <a:pt x="0" y="44648"/>
                </a:lnTo>
                <a:lnTo>
                  <a:pt x="0" y="62508"/>
                </a:lnTo>
                <a:lnTo>
                  <a:pt x="8929" y="80367"/>
                </a:lnTo>
                <a:lnTo>
                  <a:pt x="17859" y="98227"/>
                </a:lnTo>
                <a:lnTo>
                  <a:pt x="44648" y="116086"/>
                </a:lnTo>
                <a:lnTo>
                  <a:pt x="62507" y="133945"/>
                </a:lnTo>
                <a:lnTo>
                  <a:pt x="89296" y="142875"/>
                </a:lnTo>
                <a:lnTo>
                  <a:pt x="116085" y="160734"/>
                </a:lnTo>
                <a:lnTo>
                  <a:pt x="125015" y="178594"/>
                </a:lnTo>
                <a:lnTo>
                  <a:pt x="133945" y="187523"/>
                </a:lnTo>
                <a:lnTo>
                  <a:pt x="133945" y="205383"/>
                </a:lnTo>
                <a:lnTo>
                  <a:pt x="125015" y="214313"/>
                </a:lnTo>
                <a:lnTo>
                  <a:pt x="98226" y="223242"/>
                </a:lnTo>
                <a:lnTo>
                  <a:pt x="71437" y="223242"/>
                </a:lnTo>
                <a:lnTo>
                  <a:pt x="53578" y="214313"/>
                </a:lnTo>
                <a:lnTo>
                  <a:pt x="35718" y="205383"/>
                </a:lnTo>
                <a:lnTo>
                  <a:pt x="26789" y="187523"/>
                </a:lnTo>
                <a:lnTo>
                  <a:pt x="26789" y="160734"/>
                </a:lnTo>
                <a:lnTo>
                  <a:pt x="26789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3545086" y="3661171"/>
            <a:ext cx="133946" cy="232173"/>
          </a:xfrm>
          <a:custGeom>
            <a:avLst/>
            <a:gdLst/>
            <a:ahLst/>
            <a:cxnLst/>
            <a:rect l="0" t="0" r="0" b="0"/>
            <a:pathLst>
              <a:path w="133946" h="232173">
                <a:moveTo>
                  <a:pt x="26789" y="0"/>
                </a:moveTo>
                <a:lnTo>
                  <a:pt x="26789" y="8930"/>
                </a:lnTo>
                <a:lnTo>
                  <a:pt x="17859" y="35719"/>
                </a:lnTo>
                <a:lnTo>
                  <a:pt x="8930" y="62508"/>
                </a:lnTo>
                <a:lnTo>
                  <a:pt x="0" y="98227"/>
                </a:lnTo>
                <a:lnTo>
                  <a:pt x="0" y="142875"/>
                </a:lnTo>
                <a:lnTo>
                  <a:pt x="0" y="178594"/>
                </a:lnTo>
                <a:lnTo>
                  <a:pt x="8930" y="205383"/>
                </a:lnTo>
                <a:lnTo>
                  <a:pt x="17859" y="223243"/>
                </a:lnTo>
                <a:lnTo>
                  <a:pt x="35719" y="232172"/>
                </a:lnTo>
                <a:lnTo>
                  <a:pt x="44648" y="232172"/>
                </a:lnTo>
                <a:lnTo>
                  <a:pt x="71437" y="223243"/>
                </a:lnTo>
                <a:lnTo>
                  <a:pt x="89297" y="205383"/>
                </a:lnTo>
                <a:lnTo>
                  <a:pt x="107156" y="187524"/>
                </a:lnTo>
                <a:lnTo>
                  <a:pt x="125016" y="169665"/>
                </a:lnTo>
                <a:lnTo>
                  <a:pt x="133945" y="142875"/>
                </a:lnTo>
                <a:lnTo>
                  <a:pt x="133945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3625453" y="3625453"/>
            <a:ext cx="80368" cy="241102"/>
          </a:xfrm>
          <a:custGeom>
            <a:avLst/>
            <a:gdLst/>
            <a:ahLst/>
            <a:cxnLst/>
            <a:rect l="0" t="0" r="0" b="0"/>
            <a:pathLst>
              <a:path w="80368" h="241102">
                <a:moveTo>
                  <a:pt x="17860" y="35718"/>
                </a:moveTo>
                <a:lnTo>
                  <a:pt x="17860" y="26789"/>
                </a:lnTo>
                <a:lnTo>
                  <a:pt x="17860" y="26789"/>
                </a:lnTo>
                <a:lnTo>
                  <a:pt x="26789" y="17859"/>
                </a:lnTo>
                <a:lnTo>
                  <a:pt x="26789" y="8929"/>
                </a:lnTo>
                <a:lnTo>
                  <a:pt x="26789" y="8929"/>
                </a:lnTo>
                <a:lnTo>
                  <a:pt x="26789" y="0"/>
                </a:lnTo>
                <a:lnTo>
                  <a:pt x="17860" y="8929"/>
                </a:lnTo>
                <a:lnTo>
                  <a:pt x="17860" y="8929"/>
                </a:lnTo>
                <a:lnTo>
                  <a:pt x="8930" y="17859"/>
                </a:lnTo>
                <a:lnTo>
                  <a:pt x="0" y="35718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8930" y="53578"/>
                </a:lnTo>
                <a:lnTo>
                  <a:pt x="17860" y="62508"/>
                </a:lnTo>
                <a:lnTo>
                  <a:pt x="26789" y="62508"/>
                </a:lnTo>
                <a:lnTo>
                  <a:pt x="44649" y="80367"/>
                </a:lnTo>
                <a:lnTo>
                  <a:pt x="53578" y="98226"/>
                </a:lnTo>
                <a:lnTo>
                  <a:pt x="71438" y="125015"/>
                </a:lnTo>
                <a:lnTo>
                  <a:pt x="71438" y="160734"/>
                </a:lnTo>
                <a:lnTo>
                  <a:pt x="80367" y="196453"/>
                </a:lnTo>
                <a:lnTo>
                  <a:pt x="80367" y="214312"/>
                </a:lnTo>
                <a:lnTo>
                  <a:pt x="80367" y="232172"/>
                </a:lnTo>
                <a:lnTo>
                  <a:pt x="71438" y="241101"/>
                </a:lnTo>
                <a:lnTo>
                  <a:pt x="71438" y="232172"/>
                </a:lnTo>
                <a:lnTo>
                  <a:pt x="71438" y="23217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3768328" y="3679031"/>
            <a:ext cx="151806" cy="205384"/>
          </a:xfrm>
          <a:custGeom>
            <a:avLst/>
            <a:gdLst/>
            <a:ahLst/>
            <a:cxnLst/>
            <a:rect l="0" t="0" r="0" b="0"/>
            <a:pathLst>
              <a:path w="151806" h="205384">
                <a:moveTo>
                  <a:pt x="71438" y="62508"/>
                </a:moveTo>
                <a:lnTo>
                  <a:pt x="71438" y="53578"/>
                </a:lnTo>
                <a:lnTo>
                  <a:pt x="71438" y="44648"/>
                </a:lnTo>
                <a:lnTo>
                  <a:pt x="71438" y="35719"/>
                </a:lnTo>
                <a:lnTo>
                  <a:pt x="62508" y="26789"/>
                </a:lnTo>
                <a:lnTo>
                  <a:pt x="62508" y="17859"/>
                </a:lnTo>
                <a:lnTo>
                  <a:pt x="53578" y="0"/>
                </a:lnTo>
                <a:lnTo>
                  <a:pt x="44649" y="0"/>
                </a:lnTo>
                <a:lnTo>
                  <a:pt x="35719" y="8930"/>
                </a:lnTo>
                <a:lnTo>
                  <a:pt x="26789" y="17859"/>
                </a:lnTo>
                <a:lnTo>
                  <a:pt x="17860" y="44648"/>
                </a:lnTo>
                <a:lnTo>
                  <a:pt x="8930" y="71437"/>
                </a:lnTo>
                <a:lnTo>
                  <a:pt x="8930" y="98226"/>
                </a:lnTo>
                <a:lnTo>
                  <a:pt x="0" y="125015"/>
                </a:lnTo>
                <a:lnTo>
                  <a:pt x="8930" y="142875"/>
                </a:lnTo>
                <a:lnTo>
                  <a:pt x="17860" y="151805"/>
                </a:lnTo>
                <a:lnTo>
                  <a:pt x="26789" y="151805"/>
                </a:lnTo>
                <a:lnTo>
                  <a:pt x="35719" y="151805"/>
                </a:lnTo>
                <a:lnTo>
                  <a:pt x="53578" y="142875"/>
                </a:lnTo>
                <a:lnTo>
                  <a:pt x="62508" y="125015"/>
                </a:lnTo>
                <a:lnTo>
                  <a:pt x="71438" y="98226"/>
                </a:lnTo>
                <a:lnTo>
                  <a:pt x="89297" y="71437"/>
                </a:lnTo>
                <a:lnTo>
                  <a:pt x="89297" y="44648"/>
                </a:lnTo>
                <a:lnTo>
                  <a:pt x="89297" y="26789"/>
                </a:lnTo>
                <a:lnTo>
                  <a:pt x="89297" y="17859"/>
                </a:lnTo>
                <a:lnTo>
                  <a:pt x="89297" y="35719"/>
                </a:lnTo>
                <a:lnTo>
                  <a:pt x="89297" y="53578"/>
                </a:lnTo>
                <a:lnTo>
                  <a:pt x="89297" y="80367"/>
                </a:lnTo>
                <a:lnTo>
                  <a:pt x="89297" y="116086"/>
                </a:lnTo>
                <a:lnTo>
                  <a:pt x="98227" y="142875"/>
                </a:lnTo>
                <a:lnTo>
                  <a:pt x="98227" y="169664"/>
                </a:lnTo>
                <a:lnTo>
                  <a:pt x="107156" y="187523"/>
                </a:lnTo>
                <a:lnTo>
                  <a:pt x="116086" y="205383"/>
                </a:lnTo>
                <a:lnTo>
                  <a:pt x="125016" y="205383"/>
                </a:lnTo>
                <a:lnTo>
                  <a:pt x="133945" y="205383"/>
                </a:lnTo>
                <a:lnTo>
                  <a:pt x="142875" y="187523"/>
                </a:lnTo>
                <a:lnTo>
                  <a:pt x="151805" y="169664"/>
                </a:lnTo>
                <a:lnTo>
                  <a:pt x="151805" y="133945"/>
                </a:lnTo>
                <a:lnTo>
                  <a:pt x="151805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955852" y="3714750"/>
            <a:ext cx="89297" cy="339329"/>
          </a:xfrm>
          <a:custGeom>
            <a:avLst/>
            <a:gdLst/>
            <a:ahLst/>
            <a:cxnLst/>
            <a:rect l="0" t="0" r="0" b="0"/>
            <a:pathLst>
              <a:path w="89297" h="339329">
                <a:moveTo>
                  <a:pt x="44648" y="80367"/>
                </a:moveTo>
                <a:lnTo>
                  <a:pt x="44648" y="71437"/>
                </a:lnTo>
                <a:lnTo>
                  <a:pt x="44648" y="71437"/>
                </a:lnTo>
                <a:lnTo>
                  <a:pt x="53578" y="62507"/>
                </a:lnTo>
                <a:lnTo>
                  <a:pt x="53578" y="44648"/>
                </a:lnTo>
                <a:lnTo>
                  <a:pt x="53578" y="26789"/>
                </a:lnTo>
                <a:lnTo>
                  <a:pt x="53578" y="8929"/>
                </a:lnTo>
                <a:lnTo>
                  <a:pt x="53578" y="0"/>
                </a:lnTo>
                <a:lnTo>
                  <a:pt x="44648" y="0"/>
                </a:lnTo>
                <a:lnTo>
                  <a:pt x="35718" y="8929"/>
                </a:lnTo>
                <a:lnTo>
                  <a:pt x="26789" y="26789"/>
                </a:lnTo>
                <a:lnTo>
                  <a:pt x="17859" y="53578"/>
                </a:lnTo>
                <a:lnTo>
                  <a:pt x="8929" y="71437"/>
                </a:lnTo>
                <a:lnTo>
                  <a:pt x="0" y="89296"/>
                </a:lnTo>
                <a:lnTo>
                  <a:pt x="0" y="98226"/>
                </a:lnTo>
                <a:lnTo>
                  <a:pt x="0" y="107156"/>
                </a:lnTo>
                <a:lnTo>
                  <a:pt x="8929" y="98226"/>
                </a:lnTo>
                <a:lnTo>
                  <a:pt x="26789" y="89296"/>
                </a:lnTo>
                <a:lnTo>
                  <a:pt x="35718" y="80367"/>
                </a:lnTo>
                <a:lnTo>
                  <a:pt x="44648" y="62507"/>
                </a:lnTo>
                <a:lnTo>
                  <a:pt x="53578" y="44648"/>
                </a:lnTo>
                <a:lnTo>
                  <a:pt x="62507" y="44648"/>
                </a:lnTo>
                <a:lnTo>
                  <a:pt x="62507" y="44648"/>
                </a:lnTo>
                <a:lnTo>
                  <a:pt x="71437" y="53578"/>
                </a:lnTo>
                <a:lnTo>
                  <a:pt x="71437" y="80367"/>
                </a:lnTo>
                <a:lnTo>
                  <a:pt x="80367" y="107156"/>
                </a:lnTo>
                <a:lnTo>
                  <a:pt x="80367" y="142875"/>
                </a:lnTo>
                <a:lnTo>
                  <a:pt x="89296" y="169664"/>
                </a:lnTo>
                <a:lnTo>
                  <a:pt x="89296" y="205382"/>
                </a:lnTo>
                <a:lnTo>
                  <a:pt x="89296" y="241101"/>
                </a:lnTo>
                <a:lnTo>
                  <a:pt x="89296" y="267890"/>
                </a:lnTo>
                <a:lnTo>
                  <a:pt x="80367" y="294679"/>
                </a:lnTo>
                <a:lnTo>
                  <a:pt x="62507" y="321468"/>
                </a:lnTo>
                <a:lnTo>
                  <a:pt x="53578" y="330398"/>
                </a:lnTo>
                <a:lnTo>
                  <a:pt x="35718" y="339328"/>
                </a:lnTo>
                <a:lnTo>
                  <a:pt x="26789" y="330398"/>
                </a:lnTo>
                <a:lnTo>
                  <a:pt x="8929" y="321468"/>
                </a:lnTo>
                <a:lnTo>
                  <a:pt x="0" y="303609"/>
                </a:lnTo>
                <a:lnTo>
                  <a:pt x="0" y="30360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4054078" y="3723679"/>
            <a:ext cx="223243" cy="169665"/>
          </a:xfrm>
          <a:custGeom>
            <a:avLst/>
            <a:gdLst/>
            <a:ahLst/>
            <a:cxnLst/>
            <a:rect l="0" t="0" r="0" b="0"/>
            <a:pathLst>
              <a:path w="223243" h="169665">
                <a:moveTo>
                  <a:pt x="17860" y="26789"/>
                </a:moveTo>
                <a:lnTo>
                  <a:pt x="8930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71438"/>
                </a:lnTo>
                <a:lnTo>
                  <a:pt x="0" y="80367"/>
                </a:lnTo>
                <a:lnTo>
                  <a:pt x="17860" y="89297"/>
                </a:lnTo>
                <a:lnTo>
                  <a:pt x="26789" y="89297"/>
                </a:lnTo>
                <a:lnTo>
                  <a:pt x="53578" y="89297"/>
                </a:lnTo>
                <a:lnTo>
                  <a:pt x="62508" y="80367"/>
                </a:lnTo>
                <a:lnTo>
                  <a:pt x="80367" y="71438"/>
                </a:lnTo>
                <a:lnTo>
                  <a:pt x="98227" y="53578"/>
                </a:lnTo>
                <a:lnTo>
                  <a:pt x="107156" y="35719"/>
                </a:lnTo>
                <a:lnTo>
                  <a:pt x="107156" y="17860"/>
                </a:lnTo>
                <a:lnTo>
                  <a:pt x="107156" y="0"/>
                </a:lnTo>
                <a:lnTo>
                  <a:pt x="98227" y="0"/>
                </a:lnTo>
                <a:lnTo>
                  <a:pt x="80367" y="0"/>
                </a:lnTo>
                <a:lnTo>
                  <a:pt x="62508" y="8930"/>
                </a:lnTo>
                <a:lnTo>
                  <a:pt x="53578" y="35719"/>
                </a:lnTo>
                <a:lnTo>
                  <a:pt x="35719" y="62508"/>
                </a:lnTo>
                <a:lnTo>
                  <a:pt x="35719" y="98227"/>
                </a:lnTo>
                <a:lnTo>
                  <a:pt x="35719" y="133946"/>
                </a:lnTo>
                <a:lnTo>
                  <a:pt x="44649" y="151805"/>
                </a:lnTo>
                <a:lnTo>
                  <a:pt x="62508" y="169664"/>
                </a:lnTo>
                <a:lnTo>
                  <a:pt x="89297" y="169664"/>
                </a:lnTo>
                <a:lnTo>
                  <a:pt x="116086" y="169664"/>
                </a:lnTo>
                <a:lnTo>
                  <a:pt x="142875" y="160735"/>
                </a:lnTo>
                <a:lnTo>
                  <a:pt x="178594" y="133946"/>
                </a:lnTo>
                <a:lnTo>
                  <a:pt x="196453" y="107157"/>
                </a:lnTo>
                <a:lnTo>
                  <a:pt x="223242" y="80367"/>
                </a:lnTo>
                <a:lnTo>
                  <a:pt x="223242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4500563" y="3375421"/>
            <a:ext cx="178594" cy="589361"/>
          </a:xfrm>
          <a:custGeom>
            <a:avLst/>
            <a:gdLst/>
            <a:ahLst/>
            <a:cxnLst/>
            <a:rect l="0" t="0" r="0" b="0"/>
            <a:pathLst>
              <a:path w="178594" h="589361">
                <a:moveTo>
                  <a:pt x="107156" y="17860"/>
                </a:moveTo>
                <a:lnTo>
                  <a:pt x="107156" y="17860"/>
                </a:lnTo>
                <a:lnTo>
                  <a:pt x="107156" y="8930"/>
                </a:lnTo>
                <a:lnTo>
                  <a:pt x="116085" y="0"/>
                </a:lnTo>
                <a:lnTo>
                  <a:pt x="116085" y="0"/>
                </a:lnTo>
                <a:lnTo>
                  <a:pt x="107156" y="0"/>
                </a:lnTo>
                <a:lnTo>
                  <a:pt x="98226" y="17860"/>
                </a:lnTo>
                <a:lnTo>
                  <a:pt x="80367" y="44649"/>
                </a:lnTo>
                <a:lnTo>
                  <a:pt x="62507" y="98227"/>
                </a:lnTo>
                <a:lnTo>
                  <a:pt x="35718" y="169665"/>
                </a:lnTo>
                <a:lnTo>
                  <a:pt x="8929" y="250032"/>
                </a:lnTo>
                <a:lnTo>
                  <a:pt x="0" y="339329"/>
                </a:lnTo>
                <a:lnTo>
                  <a:pt x="0" y="410766"/>
                </a:lnTo>
                <a:lnTo>
                  <a:pt x="8929" y="482204"/>
                </a:lnTo>
                <a:lnTo>
                  <a:pt x="35718" y="526852"/>
                </a:lnTo>
                <a:lnTo>
                  <a:pt x="62507" y="562571"/>
                </a:lnTo>
                <a:lnTo>
                  <a:pt x="98226" y="580430"/>
                </a:lnTo>
                <a:lnTo>
                  <a:pt x="133945" y="589360"/>
                </a:lnTo>
                <a:lnTo>
                  <a:pt x="160734" y="589360"/>
                </a:lnTo>
                <a:lnTo>
                  <a:pt x="178593" y="580430"/>
                </a:lnTo>
                <a:lnTo>
                  <a:pt x="178593" y="5804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1669852" y="3714750"/>
            <a:ext cx="98227" cy="17860"/>
          </a:xfrm>
          <a:custGeom>
            <a:avLst/>
            <a:gdLst/>
            <a:ahLst/>
            <a:cxnLst/>
            <a:rect l="0" t="0" r="0" b="0"/>
            <a:pathLst>
              <a:path w="98227" h="17860">
                <a:moveTo>
                  <a:pt x="0" y="17859"/>
                </a:moveTo>
                <a:lnTo>
                  <a:pt x="0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35718" y="8929"/>
                </a:lnTo>
                <a:lnTo>
                  <a:pt x="53578" y="8929"/>
                </a:lnTo>
                <a:lnTo>
                  <a:pt x="71437" y="0"/>
                </a:lnTo>
                <a:lnTo>
                  <a:pt x="80367" y="0"/>
                </a:lnTo>
                <a:lnTo>
                  <a:pt x="89296" y="0"/>
                </a:lnTo>
                <a:lnTo>
                  <a:pt x="98226" y="0"/>
                </a:lnTo>
                <a:lnTo>
                  <a:pt x="9822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1705570" y="3804046"/>
            <a:ext cx="107158" cy="35720"/>
          </a:xfrm>
          <a:custGeom>
            <a:avLst/>
            <a:gdLst/>
            <a:ahLst/>
            <a:cxnLst/>
            <a:rect l="0" t="0" r="0" b="0"/>
            <a:pathLst>
              <a:path w="107158" h="35720">
                <a:moveTo>
                  <a:pt x="0" y="35719"/>
                </a:moveTo>
                <a:lnTo>
                  <a:pt x="0" y="35719"/>
                </a:lnTo>
                <a:lnTo>
                  <a:pt x="17860" y="35719"/>
                </a:lnTo>
                <a:lnTo>
                  <a:pt x="35719" y="26790"/>
                </a:lnTo>
                <a:lnTo>
                  <a:pt x="53578" y="17860"/>
                </a:lnTo>
                <a:lnTo>
                  <a:pt x="80368" y="17860"/>
                </a:lnTo>
                <a:lnTo>
                  <a:pt x="98227" y="8930"/>
                </a:lnTo>
                <a:lnTo>
                  <a:pt x="107157" y="893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1000125" y="3714750"/>
            <a:ext cx="214314" cy="267891"/>
          </a:xfrm>
          <a:custGeom>
            <a:avLst/>
            <a:gdLst/>
            <a:ahLst/>
            <a:cxnLst/>
            <a:rect l="0" t="0" r="0" b="0"/>
            <a:pathLst>
              <a:path w="214314" h="267891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8930" y="80367"/>
                </a:lnTo>
                <a:lnTo>
                  <a:pt x="17859" y="116086"/>
                </a:lnTo>
                <a:lnTo>
                  <a:pt x="26789" y="151804"/>
                </a:lnTo>
                <a:lnTo>
                  <a:pt x="44649" y="196453"/>
                </a:lnTo>
                <a:lnTo>
                  <a:pt x="62508" y="223242"/>
                </a:lnTo>
                <a:lnTo>
                  <a:pt x="80367" y="250031"/>
                </a:lnTo>
                <a:lnTo>
                  <a:pt x="89297" y="258961"/>
                </a:lnTo>
                <a:lnTo>
                  <a:pt x="98227" y="267890"/>
                </a:lnTo>
                <a:lnTo>
                  <a:pt x="98227" y="267890"/>
                </a:lnTo>
                <a:lnTo>
                  <a:pt x="98227" y="250031"/>
                </a:lnTo>
                <a:lnTo>
                  <a:pt x="89297" y="232171"/>
                </a:lnTo>
                <a:lnTo>
                  <a:pt x="80367" y="196453"/>
                </a:lnTo>
                <a:lnTo>
                  <a:pt x="80367" y="160734"/>
                </a:lnTo>
                <a:lnTo>
                  <a:pt x="89297" y="125015"/>
                </a:lnTo>
                <a:lnTo>
                  <a:pt x="98227" y="80367"/>
                </a:lnTo>
                <a:lnTo>
                  <a:pt x="116086" y="53578"/>
                </a:lnTo>
                <a:lnTo>
                  <a:pt x="142875" y="26789"/>
                </a:lnTo>
                <a:lnTo>
                  <a:pt x="160734" y="8929"/>
                </a:lnTo>
                <a:lnTo>
                  <a:pt x="187524" y="0"/>
                </a:lnTo>
                <a:lnTo>
                  <a:pt x="196453" y="0"/>
                </a:lnTo>
                <a:lnTo>
                  <a:pt x="214313" y="0"/>
                </a:lnTo>
                <a:lnTo>
                  <a:pt x="214313" y="8929"/>
                </a:lnTo>
                <a:lnTo>
                  <a:pt x="214313" y="8929"/>
                </a:lnTo>
                <a:lnTo>
                  <a:pt x="214313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1232297" y="3661171"/>
            <a:ext cx="160735" cy="258962"/>
          </a:xfrm>
          <a:custGeom>
            <a:avLst/>
            <a:gdLst/>
            <a:ahLst/>
            <a:cxnLst/>
            <a:rect l="0" t="0" r="0" b="0"/>
            <a:pathLst>
              <a:path w="160735" h="258962">
                <a:moveTo>
                  <a:pt x="0" y="62508"/>
                </a:moveTo>
                <a:lnTo>
                  <a:pt x="0" y="62508"/>
                </a:lnTo>
                <a:lnTo>
                  <a:pt x="0" y="71438"/>
                </a:lnTo>
                <a:lnTo>
                  <a:pt x="0" y="80368"/>
                </a:lnTo>
                <a:lnTo>
                  <a:pt x="0" y="98227"/>
                </a:lnTo>
                <a:lnTo>
                  <a:pt x="0" y="125016"/>
                </a:lnTo>
                <a:lnTo>
                  <a:pt x="17859" y="151805"/>
                </a:lnTo>
                <a:lnTo>
                  <a:pt x="26789" y="178594"/>
                </a:lnTo>
                <a:lnTo>
                  <a:pt x="44648" y="214313"/>
                </a:lnTo>
                <a:lnTo>
                  <a:pt x="62508" y="232172"/>
                </a:lnTo>
                <a:lnTo>
                  <a:pt x="80367" y="250032"/>
                </a:lnTo>
                <a:lnTo>
                  <a:pt x="98226" y="258961"/>
                </a:lnTo>
                <a:lnTo>
                  <a:pt x="107156" y="258961"/>
                </a:lnTo>
                <a:lnTo>
                  <a:pt x="116086" y="250032"/>
                </a:lnTo>
                <a:lnTo>
                  <a:pt x="133945" y="223243"/>
                </a:lnTo>
                <a:lnTo>
                  <a:pt x="133945" y="187524"/>
                </a:lnTo>
                <a:lnTo>
                  <a:pt x="142875" y="151805"/>
                </a:lnTo>
                <a:lnTo>
                  <a:pt x="151805" y="107157"/>
                </a:lnTo>
                <a:lnTo>
                  <a:pt x="151805" y="62508"/>
                </a:lnTo>
                <a:lnTo>
                  <a:pt x="151805" y="35719"/>
                </a:lnTo>
                <a:lnTo>
                  <a:pt x="160734" y="8930"/>
                </a:lnTo>
                <a:lnTo>
                  <a:pt x="160734" y="0"/>
                </a:lnTo>
                <a:lnTo>
                  <a:pt x="151805" y="8930"/>
                </a:lnTo>
                <a:lnTo>
                  <a:pt x="142875" y="26790"/>
                </a:lnTo>
                <a:lnTo>
                  <a:pt x="142875" y="2679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1268016" y="4116586"/>
            <a:ext cx="366118" cy="991196"/>
          </a:xfrm>
          <a:custGeom>
            <a:avLst/>
            <a:gdLst/>
            <a:ahLst/>
            <a:cxnLst/>
            <a:rect l="0" t="0" r="0" b="0"/>
            <a:pathLst>
              <a:path w="366118" h="991196">
                <a:moveTo>
                  <a:pt x="0" y="0"/>
                </a:moveTo>
                <a:lnTo>
                  <a:pt x="8929" y="8929"/>
                </a:lnTo>
                <a:lnTo>
                  <a:pt x="17859" y="53578"/>
                </a:lnTo>
                <a:lnTo>
                  <a:pt x="26789" y="116085"/>
                </a:lnTo>
                <a:lnTo>
                  <a:pt x="53578" y="205382"/>
                </a:lnTo>
                <a:lnTo>
                  <a:pt x="89297" y="312539"/>
                </a:lnTo>
                <a:lnTo>
                  <a:pt x="133945" y="446484"/>
                </a:lnTo>
                <a:lnTo>
                  <a:pt x="187523" y="580429"/>
                </a:lnTo>
                <a:lnTo>
                  <a:pt x="232172" y="714375"/>
                </a:lnTo>
                <a:lnTo>
                  <a:pt x="285750" y="821531"/>
                </a:lnTo>
                <a:lnTo>
                  <a:pt x="330398" y="919758"/>
                </a:lnTo>
                <a:lnTo>
                  <a:pt x="366117" y="991195"/>
                </a:lnTo>
                <a:lnTo>
                  <a:pt x="366117" y="99119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1634133" y="5206008"/>
            <a:ext cx="196454" cy="214313"/>
          </a:xfrm>
          <a:custGeom>
            <a:avLst/>
            <a:gdLst/>
            <a:ahLst/>
            <a:cxnLst/>
            <a:rect l="0" t="0" r="0" b="0"/>
            <a:pathLst>
              <a:path w="196454" h="214313">
                <a:moveTo>
                  <a:pt x="0" y="26789"/>
                </a:moveTo>
                <a:lnTo>
                  <a:pt x="0" y="26789"/>
                </a:lnTo>
                <a:lnTo>
                  <a:pt x="8930" y="35719"/>
                </a:lnTo>
                <a:lnTo>
                  <a:pt x="8930" y="44648"/>
                </a:lnTo>
                <a:lnTo>
                  <a:pt x="17859" y="53578"/>
                </a:lnTo>
                <a:lnTo>
                  <a:pt x="26789" y="80367"/>
                </a:lnTo>
                <a:lnTo>
                  <a:pt x="44648" y="107156"/>
                </a:lnTo>
                <a:lnTo>
                  <a:pt x="62508" y="142875"/>
                </a:lnTo>
                <a:lnTo>
                  <a:pt x="80367" y="169664"/>
                </a:lnTo>
                <a:lnTo>
                  <a:pt x="89297" y="196453"/>
                </a:lnTo>
                <a:lnTo>
                  <a:pt x="89297" y="214312"/>
                </a:lnTo>
                <a:lnTo>
                  <a:pt x="89297" y="214312"/>
                </a:lnTo>
                <a:lnTo>
                  <a:pt x="89297" y="214312"/>
                </a:lnTo>
                <a:lnTo>
                  <a:pt x="80367" y="196453"/>
                </a:lnTo>
                <a:lnTo>
                  <a:pt x="71437" y="169664"/>
                </a:lnTo>
                <a:lnTo>
                  <a:pt x="62508" y="133945"/>
                </a:lnTo>
                <a:lnTo>
                  <a:pt x="62508" y="89297"/>
                </a:lnTo>
                <a:lnTo>
                  <a:pt x="62508" y="53578"/>
                </a:lnTo>
                <a:lnTo>
                  <a:pt x="71437" y="26789"/>
                </a:lnTo>
                <a:lnTo>
                  <a:pt x="89297" y="8930"/>
                </a:lnTo>
                <a:lnTo>
                  <a:pt x="116086" y="0"/>
                </a:lnTo>
                <a:lnTo>
                  <a:pt x="133945" y="8930"/>
                </a:lnTo>
                <a:lnTo>
                  <a:pt x="160734" y="8930"/>
                </a:lnTo>
                <a:lnTo>
                  <a:pt x="178594" y="17859"/>
                </a:lnTo>
                <a:lnTo>
                  <a:pt x="187523" y="26789"/>
                </a:lnTo>
                <a:lnTo>
                  <a:pt x="196453" y="35719"/>
                </a:lnTo>
                <a:lnTo>
                  <a:pt x="196453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1750219" y="5259586"/>
            <a:ext cx="214313" cy="187524"/>
          </a:xfrm>
          <a:custGeom>
            <a:avLst/>
            <a:gdLst/>
            <a:ahLst/>
            <a:cxnLst/>
            <a:rect l="0" t="0" r="0" b="0"/>
            <a:pathLst>
              <a:path w="214313" h="187524">
                <a:moveTo>
                  <a:pt x="0" y="53578"/>
                </a:moveTo>
                <a:lnTo>
                  <a:pt x="0" y="62508"/>
                </a:lnTo>
                <a:lnTo>
                  <a:pt x="8929" y="71437"/>
                </a:lnTo>
                <a:lnTo>
                  <a:pt x="8929" y="89297"/>
                </a:lnTo>
                <a:lnTo>
                  <a:pt x="17859" y="98227"/>
                </a:lnTo>
                <a:lnTo>
                  <a:pt x="35719" y="107156"/>
                </a:lnTo>
                <a:lnTo>
                  <a:pt x="44648" y="107156"/>
                </a:lnTo>
                <a:lnTo>
                  <a:pt x="62508" y="98227"/>
                </a:lnTo>
                <a:lnTo>
                  <a:pt x="71437" y="89297"/>
                </a:lnTo>
                <a:lnTo>
                  <a:pt x="89297" y="71437"/>
                </a:lnTo>
                <a:lnTo>
                  <a:pt x="98226" y="53578"/>
                </a:lnTo>
                <a:lnTo>
                  <a:pt x="107156" y="35719"/>
                </a:lnTo>
                <a:lnTo>
                  <a:pt x="107156" y="17859"/>
                </a:lnTo>
                <a:lnTo>
                  <a:pt x="98226" y="0"/>
                </a:lnTo>
                <a:lnTo>
                  <a:pt x="89297" y="0"/>
                </a:lnTo>
                <a:lnTo>
                  <a:pt x="80367" y="8930"/>
                </a:lnTo>
                <a:lnTo>
                  <a:pt x="80367" y="35719"/>
                </a:lnTo>
                <a:lnTo>
                  <a:pt x="80367" y="62508"/>
                </a:lnTo>
                <a:lnTo>
                  <a:pt x="80367" y="98227"/>
                </a:lnTo>
                <a:lnTo>
                  <a:pt x="89297" y="133945"/>
                </a:lnTo>
                <a:lnTo>
                  <a:pt x="98226" y="160734"/>
                </a:lnTo>
                <a:lnTo>
                  <a:pt x="116086" y="178594"/>
                </a:lnTo>
                <a:lnTo>
                  <a:pt x="133945" y="187523"/>
                </a:lnTo>
                <a:lnTo>
                  <a:pt x="151804" y="187523"/>
                </a:lnTo>
                <a:lnTo>
                  <a:pt x="178594" y="169664"/>
                </a:lnTo>
                <a:lnTo>
                  <a:pt x="187523" y="151805"/>
                </a:lnTo>
                <a:lnTo>
                  <a:pt x="205383" y="116086"/>
                </a:lnTo>
                <a:lnTo>
                  <a:pt x="214312" y="71437"/>
                </a:lnTo>
                <a:lnTo>
                  <a:pt x="214312" y="7143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2000250" y="4973836"/>
            <a:ext cx="107157" cy="366118"/>
          </a:xfrm>
          <a:custGeom>
            <a:avLst/>
            <a:gdLst/>
            <a:ahLst/>
            <a:cxnLst/>
            <a:rect l="0" t="0" r="0" b="0"/>
            <a:pathLst>
              <a:path w="107157" h="366118">
                <a:moveTo>
                  <a:pt x="893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89297"/>
                </a:lnTo>
                <a:lnTo>
                  <a:pt x="8930" y="133945"/>
                </a:lnTo>
                <a:lnTo>
                  <a:pt x="17859" y="178594"/>
                </a:lnTo>
                <a:lnTo>
                  <a:pt x="26789" y="223242"/>
                </a:lnTo>
                <a:lnTo>
                  <a:pt x="44648" y="258961"/>
                </a:lnTo>
                <a:lnTo>
                  <a:pt x="53578" y="294680"/>
                </a:lnTo>
                <a:lnTo>
                  <a:pt x="62508" y="321469"/>
                </a:lnTo>
                <a:lnTo>
                  <a:pt x="80367" y="339328"/>
                </a:lnTo>
                <a:lnTo>
                  <a:pt x="89297" y="357187"/>
                </a:lnTo>
                <a:lnTo>
                  <a:pt x="98227" y="366117"/>
                </a:lnTo>
                <a:lnTo>
                  <a:pt x="107156" y="366117"/>
                </a:lnTo>
                <a:lnTo>
                  <a:pt x="107156" y="357187"/>
                </a:lnTo>
                <a:lnTo>
                  <a:pt x="107156" y="339328"/>
                </a:lnTo>
                <a:lnTo>
                  <a:pt x="107156" y="321469"/>
                </a:lnTo>
                <a:lnTo>
                  <a:pt x="98227" y="303609"/>
                </a:lnTo>
                <a:lnTo>
                  <a:pt x="98227" y="30360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1830586" y="5125641"/>
            <a:ext cx="285751" cy="53579"/>
          </a:xfrm>
          <a:custGeom>
            <a:avLst/>
            <a:gdLst/>
            <a:ahLst/>
            <a:cxnLst/>
            <a:rect l="0" t="0" r="0" b="0"/>
            <a:pathLst>
              <a:path w="285751" h="53579">
                <a:moveTo>
                  <a:pt x="0" y="53578"/>
                </a:moveTo>
                <a:lnTo>
                  <a:pt x="8930" y="53578"/>
                </a:lnTo>
                <a:lnTo>
                  <a:pt x="8930" y="53578"/>
                </a:lnTo>
                <a:lnTo>
                  <a:pt x="26789" y="53578"/>
                </a:lnTo>
                <a:lnTo>
                  <a:pt x="44648" y="53578"/>
                </a:lnTo>
                <a:lnTo>
                  <a:pt x="71437" y="44648"/>
                </a:lnTo>
                <a:lnTo>
                  <a:pt x="107156" y="35718"/>
                </a:lnTo>
                <a:lnTo>
                  <a:pt x="151805" y="26789"/>
                </a:lnTo>
                <a:lnTo>
                  <a:pt x="196453" y="17859"/>
                </a:lnTo>
                <a:lnTo>
                  <a:pt x="232172" y="8929"/>
                </a:lnTo>
                <a:lnTo>
                  <a:pt x="258961" y="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2152055" y="5018484"/>
            <a:ext cx="312540" cy="232173"/>
          </a:xfrm>
          <a:custGeom>
            <a:avLst/>
            <a:gdLst/>
            <a:ahLst/>
            <a:cxnLst/>
            <a:rect l="0" t="0" r="0" b="0"/>
            <a:pathLst>
              <a:path w="312540" h="232173">
                <a:moveTo>
                  <a:pt x="0" y="107157"/>
                </a:moveTo>
                <a:lnTo>
                  <a:pt x="0" y="116086"/>
                </a:lnTo>
                <a:lnTo>
                  <a:pt x="0" y="133946"/>
                </a:lnTo>
                <a:lnTo>
                  <a:pt x="0" y="160735"/>
                </a:lnTo>
                <a:lnTo>
                  <a:pt x="8929" y="178594"/>
                </a:lnTo>
                <a:lnTo>
                  <a:pt x="8929" y="205383"/>
                </a:lnTo>
                <a:lnTo>
                  <a:pt x="17859" y="214313"/>
                </a:lnTo>
                <a:lnTo>
                  <a:pt x="26789" y="232172"/>
                </a:lnTo>
                <a:lnTo>
                  <a:pt x="26789" y="232172"/>
                </a:lnTo>
                <a:lnTo>
                  <a:pt x="35718" y="232172"/>
                </a:lnTo>
                <a:lnTo>
                  <a:pt x="44648" y="214313"/>
                </a:lnTo>
                <a:lnTo>
                  <a:pt x="53578" y="196454"/>
                </a:lnTo>
                <a:lnTo>
                  <a:pt x="62508" y="178594"/>
                </a:lnTo>
                <a:lnTo>
                  <a:pt x="80367" y="142875"/>
                </a:lnTo>
                <a:lnTo>
                  <a:pt x="89297" y="116086"/>
                </a:lnTo>
                <a:lnTo>
                  <a:pt x="98226" y="89297"/>
                </a:lnTo>
                <a:lnTo>
                  <a:pt x="98226" y="71438"/>
                </a:lnTo>
                <a:lnTo>
                  <a:pt x="107156" y="80368"/>
                </a:lnTo>
                <a:lnTo>
                  <a:pt x="107156" y="89297"/>
                </a:lnTo>
                <a:lnTo>
                  <a:pt x="107156" y="116086"/>
                </a:lnTo>
                <a:lnTo>
                  <a:pt x="107156" y="142875"/>
                </a:lnTo>
                <a:lnTo>
                  <a:pt x="116086" y="169664"/>
                </a:lnTo>
                <a:lnTo>
                  <a:pt x="116086" y="187524"/>
                </a:lnTo>
                <a:lnTo>
                  <a:pt x="125015" y="205383"/>
                </a:lnTo>
                <a:lnTo>
                  <a:pt x="133945" y="214313"/>
                </a:lnTo>
                <a:lnTo>
                  <a:pt x="142875" y="214313"/>
                </a:lnTo>
                <a:lnTo>
                  <a:pt x="151804" y="214313"/>
                </a:lnTo>
                <a:lnTo>
                  <a:pt x="151804" y="205383"/>
                </a:lnTo>
                <a:lnTo>
                  <a:pt x="160734" y="178594"/>
                </a:lnTo>
                <a:lnTo>
                  <a:pt x="169664" y="151805"/>
                </a:lnTo>
                <a:lnTo>
                  <a:pt x="169664" y="125016"/>
                </a:lnTo>
                <a:lnTo>
                  <a:pt x="178593" y="89297"/>
                </a:lnTo>
                <a:lnTo>
                  <a:pt x="178593" y="71438"/>
                </a:lnTo>
                <a:lnTo>
                  <a:pt x="178593" y="53579"/>
                </a:lnTo>
                <a:lnTo>
                  <a:pt x="178593" y="44649"/>
                </a:lnTo>
                <a:lnTo>
                  <a:pt x="187523" y="53579"/>
                </a:lnTo>
                <a:lnTo>
                  <a:pt x="187523" y="71438"/>
                </a:lnTo>
                <a:lnTo>
                  <a:pt x="196453" y="98227"/>
                </a:lnTo>
                <a:lnTo>
                  <a:pt x="196453" y="116086"/>
                </a:lnTo>
                <a:lnTo>
                  <a:pt x="205383" y="133946"/>
                </a:lnTo>
                <a:lnTo>
                  <a:pt x="205383" y="151805"/>
                </a:lnTo>
                <a:lnTo>
                  <a:pt x="214312" y="160735"/>
                </a:lnTo>
                <a:lnTo>
                  <a:pt x="214312" y="169664"/>
                </a:lnTo>
                <a:lnTo>
                  <a:pt x="214312" y="178594"/>
                </a:lnTo>
                <a:lnTo>
                  <a:pt x="223242" y="169664"/>
                </a:lnTo>
                <a:lnTo>
                  <a:pt x="223242" y="160735"/>
                </a:lnTo>
                <a:lnTo>
                  <a:pt x="223242" y="151805"/>
                </a:lnTo>
                <a:lnTo>
                  <a:pt x="223242" y="125016"/>
                </a:lnTo>
                <a:lnTo>
                  <a:pt x="223242" y="98227"/>
                </a:lnTo>
                <a:lnTo>
                  <a:pt x="223242" y="71438"/>
                </a:lnTo>
                <a:lnTo>
                  <a:pt x="223242" y="44649"/>
                </a:lnTo>
                <a:lnTo>
                  <a:pt x="232172" y="26789"/>
                </a:lnTo>
                <a:lnTo>
                  <a:pt x="232172" y="8930"/>
                </a:lnTo>
                <a:lnTo>
                  <a:pt x="241101" y="0"/>
                </a:lnTo>
                <a:lnTo>
                  <a:pt x="250031" y="0"/>
                </a:lnTo>
                <a:lnTo>
                  <a:pt x="258961" y="8930"/>
                </a:lnTo>
                <a:lnTo>
                  <a:pt x="267890" y="17860"/>
                </a:lnTo>
                <a:lnTo>
                  <a:pt x="276820" y="26789"/>
                </a:lnTo>
                <a:lnTo>
                  <a:pt x="285750" y="44649"/>
                </a:lnTo>
                <a:lnTo>
                  <a:pt x="294679" y="62508"/>
                </a:lnTo>
                <a:lnTo>
                  <a:pt x="303609" y="80368"/>
                </a:lnTo>
                <a:lnTo>
                  <a:pt x="303609" y="89297"/>
                </a:lnTo>
                <a:lnTo>
                  <a:pt x="303609" y="98227"/>
                </a:lnTo>
                <a:lnTo>
                  <a:pt x="312539" y="98227"/>
                </a:lnTo>
                <a:lnTo>
                  <a:pt x="312539" y="9822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2473523" y="4938117"/>
            <a:ext cx="151806" cy="205384"/>
          </a:xfrm>
          <a:custGeom>
            <a:avLst/>
            <a:gdLst/>
            <a:ahLst/>
            <a:cxnLst/>
            <a:rect l="0" t="0" r="0" b="0"/>
            <a:pathLst>
              <a:path w="151806" h="205384">
                <a:moveTo>
                  <a:pt x="0" y="44649"/>
                </a:moveTo>
                <a:lnTo>
                  <a:pt x="0" y="53578"/>
                </a:lnTo>
                <a:lnTo>
                  <a:pt x="8930" y="62508"/>
                </a:lnTo>
                <a:lnTo>
                  <a:pt x="8930" y="80367"/>
                </a:lnTo>
                <a:lnTo>
                  <a:pt x="17860" y="98227"/>
                </a:lnTo>
                <a:lnTo>
                  <a:pt x="26790" y="116086"/>
                </a:lnTo>
                <a:lnTo>
                  <a:pt x="26790" y="142875"/>
                </a:lnTo>
                <a:lnTo>
                  <a:pt x="35719" y="160735"/>
                </a:lnTo>
                <a:lnTo>
                  <a:pt x="35719" y="178594"/>
                </a:lnTo>
                <a:lnTo>
                  <a:pt x="44649" y="196453"/>
                </a:lnTo>
                <a:lnTo>
                  <a:pt x="44649" y="205383"/>
                </a:lnTo>
                <a:lnTo>
                  <a:pt x="44649" y="205383"/>
                </a:lnTo>
                <a:lnTo>
                  <a:pt x="44649" y="205383"/>
                </a:lnTo>
                <a:lnTo>
                  <a:pt x="44649" y="187524"/>
                </a:lnTo>
                <a:lnTo>
                  <a:pt x="44649" y="169664"/>
                </a:lnTo>
                <a:lnTo>
                  <a:pt x="53579" y="142875"/>
                </a:lnTo>
                <a:lnTo>
                  <a:pt x="53579" y="98227"/>
                </a:lnTo>
                <a:lnTo>
                  <a:pt x="62508" y="62508"/>
                </a:lnTo>
                <a:lnTo>
                  <a:pt x="71438" y="35719"/>
                </a:lnTo>
                <a:lnTo>
                  <a:pt x="80368" y="8930"/>
                </a:lnTo>
                <a:lnTo>
                  <a:pt x="98227" y="0"/>
                </a:lnTo>
                <a:lnTo>
                  <a:pt x="107157" y="0"/>
                </a:lnTo>
                <a:lnTo>
                  <a:pt x="125016" y="17860"/>
                </a:lnTo>
                <a:lnTo>
                  <a:pt x="133946" y="35719"/>
                </a:lnTo>
                <a:lnTo>
                  <a:pt x="142875" y="62508"/>
                </a:lnTo>
                <a:lnTo>
                  <a:pt x="151805" y="89297"/>
                </a:lnTo>
                <a:lnTo>
                  <a:pt x="151805" y="116086"/>
                </a:lnTo>
                <a:lnTo>
                  <a:pt x="151805" y="133946"/>
                </a:lnTo>
                <a:lnTo>
                  <a:pt x="151805" y="142875"/>
                </a:lnTo>
                <a:lnTo>
                  <a:pt x="151805" y="142875"/>
                </a:lnTo>
                <a:lnTo>
                  <a:pt x="151805" y="14287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2035969" y="5429250"/>
            <a:ext cx="107157" cy="303610"/>
          </a:xfrm>
          <a:custGeom>
            <a:avLst/>
            <a:gdLst/>
            <a:ahLst/>
            <a:cxnLst/>
            <a:rect l="0" t="0" r="0" b="0"/>
            <a:pathLst>
              <a:path w="107157" h="303610">
                <a:moveTo>
                  <a:pt x="98226" y="71438"/>
                </a:moveTo>
                <a:lnTo>
                  <a:pt x="98226" y="62508"/>
                </a:lnTo>
                <a:lnTo>
                  <a:pt x="98226" y="53578"/>
                </a:lnTo>
                <a:lnTo>
                  <a:pt x="89297" y="35719"/>
                </a:lnTo>
                <a:lnTo>
                  <a:pt x="89297" y="17859"/>
                </a:lnTo>
                <a:lnTo>
                  <a:pt x="80367" y="0"/>
                </a:lnTo>
                <a:lnTo>
                  <a:pt x="62508" y="0"/>
                </a:lnTo>
                <a:lnTo>
                  <a:pt x="44648" y="8930"/>
                </a:lnTo>
                <a:lnTo>
                  <a:pt x="26789" y="26789"/>
                </a:lnTo>
                <a:lnTo>
                  <a:pt x="8929" y="62508"/>
                </a:lnTo>
                <a:lnTo>
                  <a:pt x="0" y="116086"/>
                </a:lnTo>
                <a:lnTo>
                  <a:pt x="0" y="160734"/>
                </a:lnTo>
                <a:lnTo>
                  <a:pt x="0" y="205382"/>
                </a:lnTo>
                <a:lnTo>
                  <a:pt x="8929" y="250030"/>
                </a:lnTo>
                <a:lnTo>
                  <a:pt x="26789" y="276820"/>
                </a:lnTo>
                <a:lnTo>
                  <a:pt x="35719" y="294679"/>
                </a:lnTo>
                <a:lnTo>
                  <a:pt x="53578" y="303609"/>
                </a:lnTo>
                <a:lnTo>
                  <a:pt x="71437" y="303609"/>
                </a:lnTo>
                <a:lnTo>
                  <a:pt x="89297" y="294679"/>
                </a:lnTo>
                <a:lnTo>
                  <a:pt x="107156" y="267890"/>
                </a:lnTo>
                <a:lnTo>
                  <a:pt x="107156" y="26789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2223492" y="5447109"/>
            <a:ext cx="89298" cy="151805"/>
          </a:xfrm>
          <a:custGeom>
            <a:avLst/>
            <a:gdLst/>
            <a:ahLst/>
            <a:cxnLst/>
            <a:rect l="0" t="0" r="0" b="0"/>
            <a:pathLst>
              <a:path w="89298" h="151805">
                <a:moveTo>
                  <a:pt x="26789" y="107157"/>
                </a:moveTo>
                <a:lnTo>
                  <a:pt x="26789" y="116086"/>
                </a:lnTo>
                <a:lnTo>
                  <a:pt x="26789" y="125016"/>
                </a:lnTo>
                <a:lnTo>
                  <a:pt x="26789" y="133945"/>
                </a:lnTo>
                <a:lnTo>
                  <a:pt x="26789" y="142875"/>
                </a:lnTo>
                <a:lnTo>
                  <a:pt x="35719" y="151804"/>
                </a:lnTo>
                <a:lnTo>
                  <a:pt x="53578" y="151804"/>
                </a:lnTo>
                <a:lnTo>
                  <a:pt x="62508" y="142875"/>
                </a:lnTo>
                <a:lnTo>
                  <a:pt x="71438" y="125016"/>
                </a:lnTo>
                <a:lnTo>
                  <a:pt x="89297" y="107157"/>
                </a:lnTo>
                <a:lnTo>
                  <a:pt x="89297" y="80368"/>
                </a:lnTo>
                <a:lnTo>
                  <a:pt x="89297" y="53579"/>
                </a:lnTo>
                <a:lnTo>
                  <a:pt x="89297" y="26789"/>
                </a:lnTo>
                <a:lnTo>
                  <a:pt x="71438" y="8930"/>
                </a:lnTo>
                <a:lnTo>
                  <a:pt x="53578" y="0"/>
                </a:lnTo>
                <a:lnTo>
                  <a:pt x="44649" y="0"/>
                </a:lnTo>
                <a:lnTo>
                  <a:pt x="26789" y="8930"/>
                </a:lnTo>
                <a:lnTo>
                  <a:pt x="893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0368"/>
                </a:lnTo>
                <a:lnTo>
                  <a:pt x="0" y="8036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2312789" y="5277445"/>
            <a:ext cx="267892" cy="223244"/>
          </a:xfrm>
          <a:custGeom>
            <a:avLst/>
            <a:gdLst/>
            <a:ahLst/>
            <a:cxnLst/>
            <a:rect l="0" t="0" r="0" b="0"/>
            <a:pathLst>
              <a:path w="267892" h="223244">
                <a:moveTo>
                  <a:pt x="53578" y="133946"/>
                </a:moveTo>
                <a:lnTo>
                  <a:pt x="53578" y="133946"/>
                </a:lnTo>
                <a:lnTo>
                  <a:pt x="44649" y="133946"/>
                </a:lnTo>
                <a:lnTo>
                  <a:pt x="26789" y="133946"/>
                </a:lnTo>
                <a:lnTo>
                  <a:pt x="17859" y="142875"/>
                </a:lnTo>
                <a:lnTo>
                  <a:pt x="8930" y="151805"/>
                </a:lnTo>
                <a:lnTo>
                  <a:pt x="0" y="160735"/>
                </a:lnTo>
                <a:lnTo>
                  <a:pt x="0" y="178594"/>
                </a:lnTo>
                <a:lnTo>
                  <a:pt x="0" y="196453"/>
                </a:lnTo>
                <a:lnTo>
                  <a:pt x="8930" y="205383"/>
                </a:lnTo>
                <a:lnTo>
                  <a:pt x="17859" y="214313"/>
                </a:lnTo>
                <a:lnTo>
                  <a:pt x="26789" y="223243"/>
                </a:lnTo>
                <a:lnTo>
                  <a:pt x="35719" y="223243"/>
                </a:lnTo>
                <a:lnTo>
                  <a:pt x="53578" y="223243"/>
                </a:lnTo>
                <a:lnTo>
                  <a:pt x="62508" y="214313"/>
                </a:lnTo>
                <a:lnTo>
                  <a:pt x="71438" y="205383"/>
                </a:lnTo>
                <a:lnTo>
                  <a:pt x="80367" y="187524"/>
                </a:lnTo>
                <a:lnTo>
                  <a:pt x="80367" y="169664"/>
                </a:lnTo>
                <a:lnTo>
                  <a:pt x="89297" y="142875"/>
                </a:lnTo>
                <a:lnTo>
                  <a:pt x="89297" y="107157"/>
                </a:lnTo>
                <a:lnTo>
                  <a:pt x="89297" y="71438"/>
                </a:lnTo>
                <a:lnTo>
                  <a:pt x="89297" y="44649"/>
                </a:lnTo>
                <a:lnTo>
                  <a:pt x="80367" y="8930"/>
                </a:lnTo>
                <a:lnTo>
                  <a:pt x="80367" y="0"/>
                </a:lnTo>
                <a:lnTo>
                  <a:pt x="80367" y="0"/>
                </a:lnTo>
                <a:lnTo>
                  <a:pt x="80367" y="8930"/>
                </a:lnTo>
                <a:lnTo>
                  <a:pt x="80367" y="35719"/>
                </a:lnTo>
                <a:lnTo>
                  <a:pt x="89297" y="62508"/>
                </a:lnTo>
                <a:lnTo>
                  <a:pt x="98227" y="98227"/>
                </a:lnTo>
                <a:lnTo>
                  <a:pt x="107156" y="125016"/>
                </a:lnTo>
                <a:lnTo>
                  <a:pt x="116086" y="160735"/>
                </a:lnTo>
                <a:lnTo>
                  <a:pt x="125016" y="178594"/>
                </a:lnTo>
                <a:lnTo>
                  <a:pt x="133945" y="187524"/>
                </a:lnTo>
                <a:lnTo>
                  <a:pt x="151805" y="196453"/>
                </a:lnTo>
                <a:lnTo>
                  <a:pt x="160734" y="196453"/>
                </a:lnTo>
                <a:lnTo>
                  <a:pt x="169664" y="196453"/>
                </a:lnTo>
                <a:lnTo>
                  <a:pt x="178594" y="178594"/>
                </a:lnTo>
                <a:lnTo>
                  <a:pt x="196453" y="160735"/>
                </a:lnTo>
                <a:lnTo>
                  <a:pt x="205383" y="133946"/>
                </a:lnTo>
                <a:lnTo>
                  <a:pt x="214313" y="107157"/>
                </a:lnTo>
                <a:lnTo>
                  <a:pt x="214313" y="80368"/>
                </a:lnTo>
                <a:lnTo>
                  <a:pt x="214313" y="71438"/>
                </a:lnTo>
                <a:lnTo>
                  <a:pt x="214313" y="71438"/>
                </a:lnTo>
                <a:lnTo>
                  <a:pt x="214313" y="80368"/>
                </a:lnTo>
                <a:lnTo>
                  <a:pt x="214313" y="107157"/>
                </a:lnTo>
                <a:lnTo>
                  <a:pt x="223242" y="133946"/>
                </a:lnTo>
                <a:lnTo>
                  <a:pt x="223242" y="160735"/>
                </a:lnTo>
                <a:lnTo>
                  <a:pt x="232172" y="187524"/>
                </a:lnTo>
                <a:lnTo>
                  <a:pt x="241102" y="205383"/>
                </a:lnTo>
                <a:lnTo>
                  <a:pt x="250031" y="205383"/>
                </a:lnTo>
                <a:lnTo>
                  <a:pt x="258961" y="205383"/>
                </a:lnTo>
                <a:lnTo>
                  <a:pt x="267891" y="187524"/>
                </a:lnTo>
                <a:lnTo>
                  <a:pt x="267891" y="18752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4714875" y="3402211"/>
            <a:ext cx="294681" cy="375047"/>
          </a:xfrm>
          <a:custGeom>
            <a:avLst/>
            <a:gdLst/>
            <a:ahLst/>
            <a:cxnLst/>
            <a:rect l="0" t="0" r="0" b="0"/>
            <a:pathLst>
              <a:path w="294681" h="375047">
                <a:moveTo>
                  <a:pt x="294680" y="303609"/>
                </a:moveTo>
                <a:lnTo>
                  <a:pt x="285750" y="303609"/>
                </a:lnTo>
                <a:lnTo>
                  <a:pt x="285750" y="303609"/>
                </a:lnTo>
                <a:lnTo>
                  <a:pt x="276820" y="303609"/>
                </a:lnTo>
                <a:lnTo>
                  <a:pt x="267891" y="303609"/>
                </a:lnTo>
                <a:lnTo>
                  <a:pt x="267891" y="312539"/>
                </a:lnTo>
                <a:lnTo>
                  <a:pt x="258961" y="312539"/>
                </a:lnTo>
                <a:lnTo>
                  <a:pt x="250031" y="303609"/>
                </a:lnTo>
                <a:lnTo>
                  <a:pt x="232172" y="294679"/>
                </a:lnTo>
                <a:lnTo>
                  <a:pt x="223242" y="285750"/>
                </a:lnTo>
                <a:lnTo>
                  <a:pt x="205383" y="267890"/>
                </a:lnTo>
                <a:lnTo>
                  <a:pt x="187523" y="241101"/>
                </a:lnTo>
                <a:lnTo>
                  <a:pt x="169664" y="214312"/>
                </a:lnTo>
                <a:lnTo>
                  <a:pt x="151805" y="187523"/>
                </a:lnTo>
                <a:lnTo>
                  <a:pt x="142875" y="160734"/>
                </a:lnTo>
                <a:lnTo>
                  <a:pt x="133945" y="125015"/>
                </a:lnTo>
                <a:lnTo>
                  <a:pt x="133945" y="98226"/>
                </a:lnTo>
                <a:lnTo>
                  <a:pt x="142875" y="71437"/>
                </a:lnTo>
                <a:lnTo>
                  <a:pt x="142875" y="44648"/>
                </a:lnTo>
                <a:lnTo>
                  <a:pt x="151805" y="26789"/>
                </a:lnTo>
                <a:lnTo>
                  <a:pt x="160734" y="17859"/>
                </a:lnTo>
                <a:lnTo>
                  <a:pt x="178594" y="8929"/>
                </a:lnTo>
                <a:lnTo>
                  <a:pt x="187523" y="0"/>
                </a:lnTo>
                <a:lnTo>
                  <a:pt x="196453" y="8929"/>
                </a:lnTo>
                <a:lnTo>
                  <a:pt x="205383" y="8929"/>
                </a:lnTo>
                <a:lnTo>
                  <a:pt x="214313" y="17859"/>
                </a:lnTo>
                <a:lnTo>
                  <a:pt x="214313" y="35718"/>
                </a:lnTo>
                <a:lnTo>
                  <a:pt x="214313" y="53578"/>
                </a:lnTo>
                <a:lnTo>
                  <a:pt x="205383" y="71437"/>
                </a:lnTo>
                <a:lnTo>
                  <a:pt x="196453" y="98226"/>
                </a:lnTo>
                <a:lnTo>
                  <a:pt x="169664" y="125015"/>
                </a:lnTo>
                <a:lnTo>
                  <a:pt x="151805" y="160734"/>
                </a:lnTo>
                <a:lnTo>
                  <a:pt x="125016" y="196453"/>
                </a:lnTo>
                <a:lnTo>
                  <a:pt x="98227" y="232171"/>
                </a:lnTo>
                <a:lnTo>
                  <a:pt x="80367" y="258960"/>
                </a:lnTo>
                <a:lnTo>
                  <a:pt x="53578" y="285750"/>
                </a:lnTo>
                <a:lnTo>
                  <a:pt x="35719" y="312539"/>
                </a:lnTo>
                <a:lnTo>
                  <a:pt x="17859" y="330398"/>
                </a:lnTo>
                <a:lnTo>
                  <a:pt x="8930" y="339328"/>
                </a:lnTo>
                <a:lnTo>
                  <a:pt x="0" y="348257"/>
                </a:lnTo>
                <a:lnTo>
                  <a:pt x="8930" y="357187"/>
                </a:lnTo>
                <a:lnTo>
                  <a:pt x="8930" y="366117"/>
                </a:lnTo>
                <a:lnTo>
                  <a:pt x="26789" y="375046"/>
                </a:lnTo>
                <a:lnTo>
                  <a:pt x="44648" y="375046"/>
                </a:lnTo>
                <a:lnTo>
                  <a:pt x="80367" y="375046"/>
                </a:lnTo>
                <a:lnTo>
                  <a:pt x="116086" y="357187"/>
                </a:lnTo>
                <a:lnTo>
                  <a:pt x="160734" y="330398"/>
                </a:lnTo>
                <a:lnTo>
                  <a:pt x="196453" y="312539"/>
                </a:lnTo>
                <a:lnTo>
                  <a:pt x="223242" y="285750"/>
                </a:lnTo>
                <a:lnTo>
                  <a:pt x="241102" y="258960"/>
                </a:lnTo>
                <a:lnTo>
                  <a:pt x="241102" y="2589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5241727" y="3339703"/>
            <a:ext cx="169665" cy="410766"/>
          </a:xfrm>
          <a:custGeom>
            <a:avLst/>
            <a:gdLst/>
            <a:ahLst/>
            <a:cxnLst/>
            <a:rect l="0" t="0" r="0" b="0"/>
            <a:pathLst>
              <a:path w="169665" h="410766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35718"/>
                </a:lnTo>
                <a:lnTo>
                  <a:pt x="8929" y="62508"/>
                </a:lnTo>
                <a:lnTo>
                  <a:pt x="17859" y="107156"/>
                </a:lnTo>
                <a:lnTo>
                  <a:pt x="26789" y="151804"/>
                </a:lnTo>
                <a:lnTo>
                  <a:pt x="26789" y="196453"/>
                </a:lnTo>
                <a:lnTo>
                  <a:pt x="26789" y="250031"/>
                </a:lnTo>
                <a:lnTo>
                  <a:pt x="17859" y="285750"/>
                </a:lnTo>
                <a:lnTo>
                  <a:pt x="17859" y="321468"/>
                </a:lnTo>
                <a:lnTo>
                  <a:pt x="8929" y="348258"/>
                </a:lnTo>
                <a:lnTo>
                  <a:pt x="8929" y="357187"/>
                </a:lnTo>
                <a:lnTo>
                  <a:pt x="0" y="357187"/>
                </a:lnTo>
                <a:lnTo>
                  <a:pt x="8929" y="348258"/>
                </a:lnTo>
                <a:lnTo>
                  <a:pt x="17859" y="330398"/>
                </a:lnTo>
                <a:lnTo>
                  <a:pt x="26789" y="303609"/>
                </a:lnTo>
                <a:lnTo>
                  <a:pt x="53578" y="276820"/>
                </a:lnTo>
                <a:lnTo>
                  <a:pt x="80367" y="250031"/>
                </a:lnTo>
                <a:lnTo>
                  <a:pt x="107156" y="223242"/>
                </a:lnTo>
                <a:lnTo>
                  <a:pt x="125015" y="205383"/>
                </a:lnTo>
                <a:lnTo>
                  <a:pt x="151804" y="205383"/>
                </a:lnTo>
                <a:lnTo>
                  <a:pt x="169664" y="205383"/>
                </a:lnTo>
                <a:lnTo>
                  <a:pt x="169664" y="232172"/>
                </a:lnTo>
                <a:lnTo>
                  <a:pt x="169664" y="258961"/>
                </a:lnTo>
                <a:lnTo>
                  <a:pt x="151804" y="294679"/>
                </a:lnTo>
                <a:lnTo>
                  <a:pt x="133945" y="330398"/>
                </a:lnTo>
                <a:lnTo>
                  <a:pt x="107156" y="357187"/>
                </a:lnTo>
                <a:lnTo>
                  <a:pt x="89296" y="383976"/>
                </a:lnTo>
                <a:lnTo>
                  <a:pt x="71437" y="401836"/>
                </a:lnTo>
                <a:lnTo>
                  <a:pt x="71437" y="410765"/>
                </a:lnTo>
                <a:lnTo>
                  <a:pt x="71437" y="401836"/>
                </a:lnTo>
                <a:lnTo>
                  <a:pt x="80367" y="383976"/>
                </a:lnTo>
                <a:lnTo>
                  <a:pt x="107156" y="357187"/>
                </a:lnTo>
                <a:lnTo>
                  <a:pt x="107156" y="35718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36" name="Freeform 14335"/>
          <p:cNvSpPr/>
          <p:nvPr/>
        </p:nvSpPr>
        <p:spPr bwMode="auto">
          <a:xfrm>
            <a:off x="5456039" y="3429000"/>
            <a:ext cx="321470" cy="508993"/>
          </a:xfrm>
          <a:custGeom>
            <a:avLst/>
            <a:gdLst/>
            <a:ahLst/>
            <a:cxnLst/>
            <a:rect l="0" t="0" r="0" b="0"/>
            <a:pathLst>
              <a:path w="321470" h="508993">
                <a:moveTo>
                  <a:pt x="62508" y="107156"/>
                </a:moveTo>
                <a:lnTo>
                  <a:pt x="53578" y="107156"/>
                </a:lnTo>
                <a:lnTo>
                  <a:pt x="44649" y="125015"/>
                </a:lnTo>
                <a:lnTo>
                  <a:pt x="26789" y="151804"/>
                </a:lnTo>
                <a:lnTo>
                  <a:pt x="17859" y="178593"/>
                </a:lnTo>
                <a:lnTo>
                  <a:pt x="8930" y="214312"/>
                </a:lnTo>
                <a:lnTo>
                  <a:pt x="0" y="241101"/>
                </a:lnTo>
                <a:lnTo>
                  <a:pt x="0" y="258961"/>
                </a:lnTo>
                <a:lnTo>
                  <a:pt x="0" y="267890"/>
                </a:lnTo>
                <a:lnTo>
                  <a:pt x="8930" y="276820"/>
                </a:lnTo>
                <a:lnTo>
                  <a:pt x="17859" y="276820"/>
                </a:lnTo>
                <a:lnTo>
                  <a:pt x="35719" y="258961"/>
                </a:lnTo>
                <a:lnTo>
                  <a:pt x="53578" y="241101"/>
                </a:lnTo>
                <a:lnTo>
                  <a:pt x="71438" y="223242"/>
                </a:lnTo>
                <a:lnTo>
                  <a:pt x="89297" y="196453"/>
                </a:lnTo>
                <a:lnTo>
                  <a:pt x="107156" y="178593"/>
                </a:lnTo>
                <a:lnTo>
                  <a:pt x="107156" y="160734"/>
                </a:lnTo>
                <a:lnTo>
                  <a:pt x="107156" y="160734"/>
                </a:lnTo>
                <a:lnTo>
                  <a:pt x="107156" y="178593"/>
                </a:lnTo>
                <a:lnTo>
                  <a:pt x="107156" y="196453"/>
                </a:lnTo>
                <a:lnTo>
                  <a:pt x="98227" y="223242"/>
                </a:lnTo>
                <a:lnTo>
                  <a:pt x="107156" y="241101"/>
                </a:lnTo>
                <a:lnTo>
                  <a:pt x="107156" y="258961"/>
                </a:lnTo>
                <a:lnTo>
                  <a:pt x="116086" y="267890"/>
                </a:lnTo>
                <a:lnTo>
                  <a:pt x="125016" y="267890"/>
                </a:lnTo>
                <a:lnTo>
                  <a:pt x="133945" y="250031"/>
                </a:lnTo>
                <a:lnTo>
                  <a:pt x="151805" y="232171"/>
                </a:lnTo>
                <a:lnTo>
                  <a:pt x="169664" y="205382"/>
                </a:lnTo>
                <a:lnTo>
                  <a:pt x="196453" y="169664"/>
                </a:lnTo>
                <a:lnTo>
                  <a:pt x="214313" y="133945"/>
                </a:lnTo>
                <a:lnTo>
                  <a:pt x="241102" y="89296"/>
                </a:lnTo>
                <a:lnTo>
                  <a:pt x="258961" y="44648"/>
                </a:lnTo>
                <a:lnTo>
                  <a:pt x="276820" y="17859"/>
                </a:lnTo>
                <a:lnTo>
                  <a:pt x="285750" y="0"/>
                </a:lnTo>
                <a:lnTo>
                  <a:pt x="294680" y="0"/>
                </a:lnTo>
                <a:lnTo>
                  <a:pt x="285750" y="8929"/>
                </a:lnTo>
                <a:lnTo>
                  <a:pt x="276820" y="35718"/>
                </a:lnTo>
                <a:lnTo>
                  <a:pt x="258961" y="71437"/>
                </a:lnTo>
                <a:lnTo>
                  <a:pt x="250031" y="116086"/>
                </a:lnTo>
                <a:lnTo>
                  <a:pt x="232172" y="169664"/>
                </a:lnTo>
                <a:lnTo>
                  <a:pt x="223242" y="223242"/>
                </a:lnTo>
                <a:lnTo>
                  <a:pt x="214313" y="276820"/>
                </a:lnTo>
                <a:lnTo>
                  <a:pt x="205383" y="330398"/>
                </a:lnTo>
                <a:lnTo>
                  <a:pt x="214313" y="375046"/>
                </a:lnTo>
                <a:lnTo>
                  <a:pt x="223242" y="419695"/>
                </a:lnTo>
                <a:lnTo>
                  <a:pt x="241102" y="455414"/>
                </a:lnTo>
                <a:lnTo>
                  <a:pt x="258961" y="482203"/>
                </a:lnTo>
                <a:lnTo>
                  <a:pt x="276820" y="508992"/>
                </a:lnTo>
                <a:lnTo>
                  <a:pt x="294680" y="508992"/>
                </a:lnTo>
                <a:lnTo>
                  <a:pt x="312539" y="508992"/>
                </a:lnTo>
                <a:lnTo>
                  <a:pt x="312539" y="500062"/>
                </a:lnTo>
                <a:lnTo>
                  <a:pt x="321469" y="482203"/>
                </a:lnTo>
                <a:lnTo>
                  <a:pt x="321469" y="455414"/>
                </a:lnTo>
                <a:lnTo>
                  <a:pt x="312539" y="410765"/>
                </a:lnTo>
                <a:lnTo>
                  <a:pt x="294680" y="366117"/>
                </a:lnTo>
                <a:lnTo>
                  <a:pt x="267891" y="321468"/>
                </a:lnTo>
                <a:lnTo>
                  <a:pt x="241102" y="294679"/>
                </a:lnTo>
                <a:lnTo>
                  <a:pt x="223242" y="276820"/>
                </a:lnTo>
                <a:lnTo>
                  <a:pt x="214313" y="276820"/>
                </a:lnTo>
                <a:lnTo>
                  <a:pt x="214313" y="276820"/>
                </a:lnTo>
                <a:lnTo>
                  <a:pt x="223242" y="285750"/>
                </a:lnTo>
                <a:lnTo>
                  <a:pt x="232172" y="294679"/>
                </a:lnTo>
                <a:lnTo>
                  <a:pt x="232172" y="29467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37" name="Freeform 14336"/>
          <p:cNvSpPr/>
          <p:nvPr/>
        </p:nvSpPr>
        <p:spPr bwMode="auto">
          <a:xfrm>
            <a:off x="5991820" y="3661171"/>
            <a:ext cx="98228" cy="232173"/>
          </a:xfrm>
          <a:custGeom>
            <a:avLst/>
            <a:gdLst/>
            <a:ahLst/>
            <a:cxnLst/>
            <a:rect l="0" t="0" r="0" b="0"/>
            <a:pathLst>
              <a:path w="98228" h="232173">
                <a:moveTo>
                  <a:pt x="53578" y="0"/>
                </a:moveTo>
                <a:lnTo>
                  <a:pt x="62508" y="0"/>
                </a:lnTo>
                <a:lnTo>
                  <a:pt x="71438" y="8930"/>
                </a:lnTo>
                <a:lnTo>
                  <a:pt x="80368" y="17860"/>
                </a:lnTo>
                <a:lnTo>
                  <a:pt x="89297" y="35719"/>
                </a:lnTo>
                <a:lnTo>
                  <a:pt x="98227" y="62508"/>
                </a:lnTo>
                <a:lnTo>
                  <a:pt x="98227" y="89297"/>
                </a:lnTo>
                <a:lnTo>
                  <a:pt x="89297" y="125016"/>
                </a:lnTo>
                <a:lnTo>
                  <a:pt x="71438" y="160735"/>
                </a:lnTo>
                <a:lnTo>
                  <a:pt x="53578" y="196454"/>
                </a:lnTo>
                <a:lnTo>
                  <a:pt x="26789" y="223243"/>
                </a:lnTo>
                <a:lnTo>
                  <a:pt x="0" y="232172"/>
                </a:lnTo>
                <a:lnTo>
                  <a:pt x="0" y="23217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39" name="Freeform 14338"/>
          <p:cNvSpPr/>
          <p:nvPr/>
        </p:nvSpPr>
        <p:spPr bwMode="auto">
          <a:xfrm>
            <a:off x="5491758" y="3955851"/>
            <a:ext cx="17860" cy="625079"/>
          </a:xfrm>
          <a:custGeom>
            <a:avLst/>
            <a:gdLst/>
            <a:ahLst/>
            <a:cxnLst/>
            <a:rect l="0" t="0" r="0" b="0"/>
            <a:pathLst>
              <a:path w="17860" h="625079">
                <a:moveTo>
                  <a:pt x="8930" y="0"/>
                </a:moveTo>
                <a:lnTo>
                  <a:pt x="8930" y="0"/>
                </a:lnTo>
                <a:lnTo>
                  <a:pt x="8930" y="17860"/>
                </a:lnTo>
                <a:lnTo>
                  <a:pt x="0" y="44649"/>
                </a:lnTo>
                <a:lnTo>
                  <a:pt x="0" y="98227"/>
                </a:lnTo>
                <a:lnTo>
                  <a:pt x="0" y="160735"/>
                </a:lnTo>
                <a:lnTo>
                  <a:pt x="0" y="241102"/>
                </a:lnTo>
                <a:lnTo>
                  <a:pt x="8930" y="330399"/>
                </a:lnTo>
                <a:lnTo>
                  <a:pt x="17859" y="410766"/>
                </a:lnTo>
                <a:lnTo>
                  <a:pt x="17859" y="473274"/>
                </a:lnTo>
                <a:lnTo>
                  <a:pt x="17859" y="535781"/>
                </a:lnTo>
                <a:lnTo>
                  <a:pt x="17859" y="580430"/>
                </a:lnTo>
                <a:lnTo>
                  <a:pt x="17859" y="607219"/>
                </a:lnTo>
                <a:lnTo>
                  <a:pt x="8930" y="625078"/>
                </a:lnTo>
                <a:lnTo>
                  <a:pt x="8930" y="6250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40" name="Freeform 14339"/>
          <p:cNvSpPr/>
          <p:nvPr/>
        </p:nvSpPr>
        <p:spPr bwMode="auto">
          <a:xfrm>
            <a:off x="5357813" y="4429125"/>
            <a:ext cx="285751" cy="303610"/>
          </a:xfrm>
          <a:custGeom>
            <a:avLst/>
            <a:gdLst/>
            <a:ahLst/>
            <a:cxnLst/>
            <a:rect l="0" t="0" r="0" b="0"/>
            <a:pathLst>
              <a:path w="285751" h="303610">
                <a:moveTo>
                  <a:pt x="0" y="107156"/>
                </a:moveTo>
                <a:lnTo>
                  <a:pt x="0" y="125015"/>
                </a:lnTo>
                <a:lnTo>
                  <a:pt x="0" y="142875"/>
                </a:lnTo>
                <a:lnTo>
                  <a:pt x="8929" y="178593"/>
                </a:lnTo>
                <a:lnTo>
                  <a:pt x="17859" y="214312"/>
                </a:lnTo>
                <a:lnTo>
                  <a:pt x="35718" y="258961"/>
                </a:lnTo>
                <a:lnTo>
                  <a:pt x="53578" y="285750"/>
                </a:lnTo>
                <a:lnTo>
                  <a:pt x="71437" y="303609"/>
                </a:lnTo>
                <a:lnTo>
                  <a:pt x="98226" y="303609"/>
                </a:lnTo>
                <a:lnTo>
                  <a:pt x="125015" y="285750"/>
                </a:lnTo>
                <a:lnTo>
                  <a:pt x="160734" y="258961"/>
                </a:lnTo>
                <a:lnTo>
                  <a:pt x="196453" y="205382"/>
                </a:lnTo>
                <a:lnTo>
                  <a:pt x="223242" y="142875"/>
                </a:lnTo>
                <a:lnTo>
                  <a:pt x="250031" y="80367"/>
                </a:lnTo>
                <a:lnTo>
                  <a:pt x="276820" y="26789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41" name="Freeform 14340"/>
          <p:cNvSpPr/>
          <p:nvPr/>
        </p:nvSpPr>
        <p:spPr bwMode="auto">
          <a:xfrm>
            <a:off x="5170289" y="4714875"/>
            <a:ext cx="392907" cy="437556"/>
          </a:xfrm>
          <a:custGeom>
            <a:avLst/>
            <a:gdLst/>
            <a:ahLst/>
            <a:cxnLst/>
            <a:rect l="0" t="0" r="0" b="0"/>
            <a:pathLst>
              <a:path w="392907" h="437556">
                <a:moveTo>
                  <a:pt x="26789" y="178594"/>
                </a:moveTo>
                <a:lnTo>
                  <a:pt x="17859" y="178594"/>
                </a:lnTo>
                <a:lnTo>
                  <a:pt x="8930" y="187523"/>
                </a:lnTo>
                <a:lnTo>
                  <a:pt x="0" y="196453"/>
                </a:lnTo>
                <a:lnTo>
                  <a:pt x="0" y="214313"/>
                </a:lnTo>
                <a:lnTo>
                  <a:pt x="0" y="258961"/>
                </a:lnTo>
                <a:lnTo>
                  <a:pt x="0" y="294680"/>
                </a:lnTo>
                <a:lnTo>
                  <a:pt x="8930" y="339328"/>
                </a:lnTo>
                <a:lnTo>
                  <a:pt x="17859" y="383977"/>
                </a:lnTo>
                <a:lnTo>
                  <a:pt x="26789" y="410766"/>
                </a:lnTo>
                <a:lnTo>
                  <a:pt x="44649" y="428625"/>
                </a:lnTo>
                <a:lnTo>
                  <a:pt x="62508" y="437555"/>
                </a:lnTo>
                <a:lnTo>
                  <a:pt x="71438" y="437555"/>
                </a:lnTo>
                <a:lnTo>
                  <a:pt x="80367" y="428625"/>
                </a:lnTo>
                <a:lnTo>
                  <a:pt x="89297" y="410766"/>
                </a:lnTo>
                <a:lnTo>
                  <a:pt x="89297" y="383977"/>
                </a:lnTo>
                <a:lnTo>
                  <a:pt x="89297" y="348258"/>
                </a:lnTo>
                <a:lnTo>
                  <a:pt x="80367" y="312539"/>
                </a:lnTo>
                <a:lnTo>
                  <a:pt x="71438" y="267891"/>
                </a:lnTo>
                <a:lnTo>
                  <a:pt x="62508" y="241102"/>
                </a:lnTo>
                <a:lnTo>
                  <a:pt x="62508" y="214313"/>
                </a:lnTo>
                <a:lnTo>
                  <a:pt x="62508" y="196453"/>
                </a:lnTo>
                <a:lnTo>
                  <a:pt x="80367" y="196453"/>
                </a:lnTo>
                <a:lnTo>
                  <a:pt x="98227" y="205383"/>
                </a:lnTo>
                <a:lnTo>
                  <a:pt x="116086" y="223242"/>
                </a:lnTo>
                <a:lnTo>
                  <a:pt x="142875" y="250031"/>
                </a:lnTo>
                <a:lnTo>
                  <a:pt x="151805" y="276820"/>
                </a:lnTo>
                <a:lnTo>
                  <a:pt x="169664" y="294680"/>
                </a:lnTo>
                <a:lnTo>
                  <a:pt x="178594" y="321469"/>
                </a:lnTo>
                <a:lnTo>
                  <a:pt x="178594" y="339328"/>
                </a:lnTo>
                <a:lnTo>
                  <a:pt x="178594" y="357188"/>
                </a:lnTo>
                <a:lnTo>
                  <a:pt x="169664" y="375047"/>
                </a:lnTo>
                <a:lnTo>
                  <a:pt x="169664" y="375047"/>
                </a:lnTo>
                <a:lnTo>
                  <a:pt x="169664" y="375047"/>
                </a:lnTo>
                <a:lnTo>
                  <a:pt x="178594" y="366117"/>
                </a:lnTo>
                <a:lnTo>
                  <a:pt x="178594" y="348258"/>
                </a:lnTo>
                <a:lnTo>
                  <a:pt x="187524" y="330398"/>
                </a:lnTo>
                <a:lnTo>
                  <a:pt x="196453" y="294680"/>
                </a:lnTo>
                <a:lnTo>
                  <a:pt x="205383" y="267891"/>
                </a:lnTo>
                <a:lnTo>
                  <a:pt x="223242" y="241102"/>
                </a:lnTo>
                <a:lnTo>
                  <a:pt x="223242" y="223242"/>
                </a:lnTo>
                <a:lnTo>
                  <a:pt x="232172" y="232172"/>
                </a:lnTo>
                <a:lnTo>
                  <a:pt x="241102" y="250031"/>
                </a:lnTo>
                <a:lnTo>
                  <a:pt x="241102" y="276820"/>
                </a:lnTo>
                <a:lnTo>
                  <a:pt x="250031" y="312539"/>
                </a:lnTo>
                <a:lnTo>
                  <a:pt x="250031" y="339328"/>
                </a:lnTo>
                <a:lnTo>
                  <a:pt x="250031" y="357188"/>
                </a:lnTo>
                <a:lnTo>
                  <a:pt x="258961" y="375047"/>
                </a:lnTo>
                <a:lnTo>
                  <a:pt x="267891" y="375047"/>
                </a:lnTo>
                <a:lnTo>
                  <a:pt x="276820" y="366117"/>
                </a:lnTo>
                <a:lnTo>
                  <a:pt x="285750" y="348258"/>
                </a:lnTo>
                <a:lnTo>
                  <a:pt x="303609" y="321469"/>
                </a:lnTo>
                <a:lnTo>
                  <a:pt x="321469" y="285750"/>
                </a:lnTo>
                <a:lnTo>
                  <a:pt x="339328" y="241102"/>
                </a:lnTo>
                <a:lnTo>
                  <a:pt x="357188" y="187523"/>
                </a:lnTo>
                <a:lnTo>
                  <a:pt x="366117" y="133945"/>
                </a:lnTo>
                <a:lnTo>
                  <a:pt x="366117" y="80367"/>
                </a:lnTo>
                <a:lnTo>
                  <a:pt x="375047" y="35718"/>
                </a:lnTo>
                <a:lnTo>
                  <a:pt x="375047" y="0"/>
                </a:lnTo>
                <a:lnTo>
                  <a:pt x="366117" y="0"/>
                </a:lnTo>
                <a:lnTo>
                  <a:pt x="357188" y="8929"/>
                </a:lnTo>
                <a:lnTo>
                  <a:pt x="357188" y="35718"/>
                </a:lnTo>
                <a:lnTo>
                  <a:pt x="348258" y="80367"/>
                </a:lnTo>
                <a:lnTo>
                  <a:pt x="348258" y="125015"/>
                </a:lnTo>
                <a:lnTo>
                  <a:pt x="348258" y="178594"/>
                </a:lnTo>
                <a:lnTo>
                  <a:pt x="348258" y="232172"/>
                </a:lnTo>
                <a:lnTo>
                  <a:pt x="357188" y="276820"/>
                </a:lnTo>
                <a:lnTo>
                  <a:pt x="366117" y="321469"/>
                </a:lnTo>
                <a:lnTo>
                  <a:pt x="375047" y="348258"/>
                </a:lnTo>
                <a:lnTo>
                  <a:pt x="383977" y="366117"/>
                </a:lnTo>
                <a:lnTo>
                  <a:pt x="383977" y="375047"/>
                </a:lnTo>
                <a:lnTo>
                  <a:pt x="392906" y="375047"/>
                </a:lnTo>
                <a:lnTo>
                  <a:pt x="383977" y="366117"/>
                </a:lnTo>
                <a:lnTo>
                  <a:pt x="366117" y="348258"/>
                </a:lnTo>
                <a:lnTo>
                  <a:pt x="348258" y="330398"/>
                </a:lnTo>
                <a:lnTo>
                  <a:pt x="312539" y="294680"/>
                </a:lnTo>
                <a:lnTo>
                  <a:pt x="312539" y="29468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42" name="Freeform 14341"/>
          <p:cNvSpPr/>
          <p:nvPr/>
        </p:nvSpPr>
        <p:spPr bwMode="auto">
          <a:xfrm>
            <a:off x="5348883" y="4839890"/>
            <a:ext cx="232173" cy="44650"/>
          </a:xfrm>
          <a:custGeom>
            <a:avLst/>
            <a:gdLst/>
            <a:ahLst/>
            <a:cxnLst/>
            <a:rect l="0" t="0" r="0" b="0"/>
            <a:pathLst>
              <a:path w="232173" h="4465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17859" y="8930"/>
                </a:lnTo>
                <a:lnTo>
                  <a:pt x="44648" y="26789"/>
                </a:lnTo>
                <a:lnTo>
                  <a:pt x="71437" y="35719"/>
                </a:lnTo>
                <a:lnTo>
                  <a:pt x="107156" y="35719"/>
                </a:lnTo>
                <a:lnTo>
                  <a:pt x="151805" y="44649"/>
                </a:lnTo>
                <a:lnTo>
                  <a:pt x="187523" y="44649"/>
                </a:lnTo>
                <a:lnTo>
                  <a:pt x="232172" y="44649"/>
                </a:lnTo>
                <a:lnTo>
                  <a:pt x="232172" y="446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43" name="Freeform 14342"/>
          <p:cNvSpPr/>
          <p:nvPr/>
        </p:nvSpPr>
        <p:spPr bwMode="auto">
          <a:xfrm>
            <a:off x="5616773" y="4857750"/>
            <a:ext cx="142876" cy="330399"/>
          </a:xfrm>
          <a:custGeom>
            <a:avLst/>
            <a:gdLst/>
            <a:ahLst/>
            <a:cxnLst/>
            <a:rect l="0" t="0" r="0" b="0"/>
            <a:pathLst>
              <a:path w="142876" h="330399">
                <a:moveTo>
                  <a:pt x="17860" y="53578"/>
                </a:moveTo>
                <a:lnTo>
                  <a:pt x="8930" y="53578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71438"/>
                </a:lnTo>
                <a:lnTo>
                  <a:pt x="8930" y="89297"/>
                </a:lnTo>
                <a:lnTo>
                  <a:pt x="17860" y="125016"/>
                </a:lnTo>
                <a:lnTo>
                  <a:pt x="26790" y="160734"/>
                </a:lnTo>
                <a:lnTo>
                  <a:pt x="44649" y="205383"/>
                </a:lnTo>
                <a:lnTo>
                  <a:pt x="53579" y="241102"/>
                </a:lnTo>
                <a:lnTo>
                  <a:pt x="53579" y="276820"/>
                </a:lnTo>
                <a:lnTo>
                  <a:pt x="53579" y="303609"/>
                </a:lnTo>
                <a:lnTo>
                  <a:pt x="44649" y="321469"/>
                </a:lnTo>
                <a:lnTo>
                  <a:pt x="35719" y="330398"/>
                </a:lnTo>
                <a:lnTo>
                  <a:pt x="26790" y="330398"/>
                </a:lnTo>
                <a:lnTo>
                  <a:pt x="17860" y="312539"/>
                </a:lnTo>
                <a:lnTo>
                  <a:pt x="8930" y="285750"/>
                </a:lnTo>
                <a:lnTo>
                  <a:pt x="8930" y="250031"/>
                </a:lnTo>
                <a:lnTo>
                  <a:pt x="0" y="196453"/>
                </a:lnTo>
                <a:lnTo>
                  <a:pt x="8930" y="142875"/>
                </a:lnTo>
                <a:lnTo>
                  <a:pt x="8930" y="80367"/>
                </a:lnTo>
                <a:lnTo>
                  <a:pt x="26790" y="35719"/>
                </a:lnTo>
                <a:lnTo>
                  <a:pt x="44649" y="8929"/>
                </a:lnTo>
                <a:lnTo>
                  <a:pt x="71438" y="0"/>
                </a:lnTo>
                <a:lnTo>
                  <a:pt x="98227" y="0"/>
                </a:lnTo>
                <a:lnTo>
                  <a:pt x="125016" y="17859"/>
                </a:lnTo>
                <a:lnTo>
                  <a:pt x="133946" y="35719"/>
                </a:lnTo>
                <a:lnTo>
                  <a:pt x="142875" y="62508"/>
                </a:lnTo>
                <a:lnTo>
                  <a:pt x="142875" y="98227"/>
                </a:lnTo>
                <a:lnTo>
                  <a:pt x="133946" y="116086"/>
                </a:lnTo>
                <a:lnTo>
                  <a:pt x="116086" y="142875"/>
                </a:lnTo>
                <a:lnTo>
                  <a:pt x="107157" y="160734"/>
                </a:lnTo>
                <a:lnTo>
                  <a:pt x="89297" y="169664"/>
                </a:lnTo>
                <a:lnTo>
                  <a:pt x="80368" y="160734"/>
                </a:lnTo>
                <a:lnTo>
                  <a:pt x="80368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44" name="Freeform 14343"/>
          <p:cNvSpPr/>
          <p:nvPr/>
        </p:nvSpPr>
        <p:spPr bwMode="auto">
          <a:xfrm>
            <a:off x="5786438" y="4625578"/>
            <a:ext cx="410766" cy="428626"/>
          </a:xfrm>
          <a:custGeom>
            <a:avLst/>
            <a:gdLst/>
            <a:ahLst/>
            <a:cxnLst/>
            <a:rect l="0" t="0" r="0" b="0"/>
            <a:pathLst>
              <a:path w="410766" h="428626">
                <a:moveTo>
                  <a:pt x="0" y="196453"/>
                </a:moveTo>
                <a:lnTo>
                  <a:pt x="0" y="205383"/>
                </a:lnTo>
                <a:lnTo>
                  <a:pt x="17859" y="214312"/>
                </a:lnTo>
                <a:lnTo>
                  <a:pt x="26789" y="232172"/>
                </a:lnTo>
                <a:lnTo>
                  <a:pt x="44648" y="258961"/>
                </a:lnTo>
                <a:lnTo>
                  <a:pt x="53578" y="285750"/>
                </a:lnTo>
                <a:lnTo>
                  <a:pt x="53578" y="303610"/>
                </a:lnTo>
                <a:lnTo>
                  <a:pt x="53578" y="330399"/>
                </a:lnTo>
                <a:lnTo>
                  <a:pt x="53578" y="348258"/>
                </a:lnTo>
                <a:lnTo>
                  <a:pt x="53578" y="357188"/>
                </a:lnTo>
                <a:lnTo>
                  <a:pt x="44648" y="357188"/>
                </a:lnTo>
                <a:lnTo>
                  <a:pt x="44648" y="357188"/>
                </a:lnTo>
                <a:lnTo>
                  <a:pt x="53578" y="348258"/>
                </a:lnTo>
                <a:lnTo>
                  <a:pt x="62507" y="330399"/>
                </a:lnTo>
                <a:lnTo>
                  <a:pt x="71437" y="312539"/>
                </a:lnTo>
                <a:lnTo>
                  <a:pt x="89296" y="294680"/>
                </a:lnTo>
                <a:lnTo>
                  <a:pt x="98226" y="285750"/>
                </a:lnTo>
                <a:lnTo>
                  <a:pt x="116085" y="285750"/>
                </a:lnTo>
                <a:lnTo>
                  <a:pt x="133945" y="285750"/>
                </a:lnTo>
                <a:lnTo>
                  <a:pt x="151804" y="294680"/>
                </a:lnTo>
                <a:lnTo>
                  <a:pt x="169664" y="294680"/>
                </a:lnTo>
                <a:lnTo>
                  <a:pt x="178593" y="294680"/>
                </a:lnTo>
                <a:lnTo>
                  <a:pt x="187523" y="294680"/>
                </a:lnTo>
                <a:lnTo>
                  <a:pt x="187523" y="285750"/>
                </a:lnTo>
                <a:lnTo>
                  <a:pt x="196453" y="276820"/>
                </a:lnTo>
                <a:lnTo>
                  <a:pt x="196453" y="267891"/>
                </a:lnTo>
                <a:lnTo>
                  <a:pt x="196453" y="250031"/>
                </a:lnTo>
                <a:lnTo>
                  <a:pt x="196453" y="223242"/>
                </a:lnTo>
                <a:lnTo>
                  <a:pt x="196453" y="187523"/>
                </a:lnTo>
                <a:lnTo>
                  <a:pt x="196453" y="151804"/>
                </a:lnTo>
                <a:lnTo>
                  <a:pt x="187523" y="116086"/>
                </a:lnTo>
                <a:lnTo>
                  <a:pt x="187523" y="71437"/>
                </a:lnTo>
                <a:lnTo>
                  <a:pt x="187523" y="35718"/>
                </a:lnTo>
                <a:lnTo>
                  <a:pt x="187523" y="8929"/>
                </a:lnTo>
                <a:lnTo>
                  <a:pt x="187523" y="0"/>
                </a:lnTo>
                <a:lnTo>
                  <a:pt x="187523" y="8929"/>
                </a:lnTo>
                <a:lnTo>
                  <a:pt x="196453" y="26789"/>
                </a:lnTo>
                <a:lnTo>
                  <a:pt x="196453" y="62508"/>
                </a:lnTo>
                <a:lnTo>
                  <a:pt x="205382" y="116086"/>
                </a:lnTo>
                <a:lnTo>
                  <a:pt x="223242" y="178593"/>
                </a:lnTo>
                <a:lnTo>
                  <a:pt x="232171" y="241101"/>
                </a:lnTo>
                <a:lnTo>
                  <a:pt x="250031" y="303610"/>
                </a:lnTo>
                <a:lnTo>
                  <a:pt x="267890" y="348258"/>
                </a:lnTo>
                <a:lnTo>
                  <a:pt x="276820" y="383977"/>
                </a:lnTo>
                <a:lnTo>
                  <a:pt x="285750" y="410766"/>
                </a:lnTo>
                <a:lnTo>
                  <a:pt x="285750" y="419695"/>
                </a:lnTo>
                <a:lnTo>
                  <a:pt x="285750" y="428625"/>
                </a:lnTo>
                <a:lnTo>
                  <a:pt x="276820" y="419695"/>
                </a:lnTo>
                <a:lnTo>
                  <a:pt x="258960" y="410766"/>
                </a:lnTo>
                <a:lnTo>
                  <a:pt x="232171" y="383977"/>
                </a:lnTo>
                <a:lnTo>
                  <a:pt x="196453" y="348258"/>
                </a:lnTo>
                <a:lnTo>
                  <a:pt x="160734" y="303610"/>
                </a:lnTo>
                <a:lnTo>
                  <a:pt x="125015" y="250031"/>
                </a:lnTo>
                <a:lnTo>
                  <a:pt x="98226" y="205383"/>
                </a:lnTo>
                <a:lnTo>
                  <a:pt x="80367" y="169664"/>
                </a:lnTo>
                <a:lnTo>
                  <a:pt x="80367" y="142875"/>
                </a:lnTo>
                <a:lnTo>
                  <a:pt x="98226" y="125015"/>
                </a:lnTo>
                <a:lnTo>
                  <a:pt x="133945" y="107156"/>
                </a:lnTo>
                <a:lnTo>
                  <a:pt x="178593" y="98226"/>
                </a:lnTo>
                <a:lnTo>
                  <a:pt x="232171" y="80367"/>
                </a:lnTo>
                <a:lnTo>
                  <a:pt x="294679" y="71437"/>
                </a:lnTo>
                <a:lnTo>
                  <a:pt x="348257" y="62508"/>
                </a:lnTo>
                <a:lnTo>
                  <a:pt x="383976" y="53578"/>
                </a:lnTo>
                <a:lnTo>
                  <a:pt x="410765" y="62508"/>
                </a:lnTo>
                <a:lnTo>
                  <a:pt x="410765" y="625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45" name="Freeform 14344"/>
          <p:cNvSpPr/>
          <p:nvPr/>
        </p:nvSpPr>
        <p:spPr bwMode="auto">
          <a:xfrm>
            <a:off x="5277445" y="5366742"/>
            <a:ext cx="223244" cy="205384"/>
          </a:xfrm>
          <a:custGeom>
            <a:avLst/>
            <a:gdLst/>
            <a:ahLst/>
            <a:cxnLst/>
            <a:rect l="0" t="0" r="0" b="0"/>
            <a:pathLst>
              <a:path w="223244" h="205384">
                <a:moveTo>
                  <a:pt x="62508" y="0"/>
                </a:move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53578" y="0"/>
                </a:lnTo>
                <a:lnTo>
                  <a:pt x="44649" y="8930"/>
                </a:lnTo>
                <a:lnTo>
                  <a:pt x="35719" y="17860"/>
                </a:lnTo>
                <a:lnTo>
                  <a:pt x="26789" y="26789"/>
                </a:lnTo>
                <a:lnTo>
                  <a:pt x="26789" y="35719"/>
                </a:lnTo>
                <a:lnTo>
                  <a:pt x="35719" y="44649"/>
                </a:lnTo>
                <a:lnTo>
                  <a:pt x="53578" y="53578"/>
                </a:lnTo>
                <a:lnTo>
                  <a:pt x="89297" y="62508"/>
                </a:lnTo>
                <a:lnTo>
                  <a:pt x="125016" y="71438"/>
                </a:lnTo>
                <a:lnTo>
                  <a:pt x="160735" y="89297"/>
                </a:lnTo>
                <a:lnTo>
                  <a:pt x="196453" y="98227"/>
                </a:lnTo>
                <a:lnTo>
                  <a:pt x="214313" y="107156"/>
                </a:lnTo>
                <a:lnTo>
                  <a:pt x="223243" y="125016"/>
                </a:lnTo>
                <a:lnTo>
                  <a:pt x="214313" y="142875"/>
                </a:lnTo>
                <a:lnTo>
                  <a:pt x="196453" y="169664"/>
                </a:lnTo>
                <a:lnTo>
                  <a:pt x="160735" y="178594"/>
                </a:lnTo>
                <a:lnTo>
                  <a:pt x="125016" y="196453"/>
                </a:lnTo>
                <a:lnTo>
                  <a:pt x="89297" y="205383"/>
                </a:lnTo>
                <a:lnTo>
                  <a:pt x="44649" y="205383"/>
                </a:lnTo>
                <a:lnTo>
                  <a:pt x="17860" y="196453"/>
                </a:lnTo>
                <a:lnTo>
                  <a:pt x="0" y="178594"/>
                </a:lnTo>
                <a:lnTo>
                  <a:pt x="0" y="160735"/>
                </a:lnTo>
                <a:lnTo>
                  <a:pt x="17860" y="142875"/>
                </a:lnTo>
                <a:lnTo>
                  <a:pt x="44649" y="116086"/>
                </a:lnTo>
                <a:lnTo>
                  <a:pt x="89297" y="89297"/>
                </a:lnTo>
                <a:lnTo>
                  <a:pt x="89297" y="8929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46" name="Freeform 14345"/>
          <p:cNvSpPr/>
          <p:nvPr/>
        </p:nvSpPr>
        <p:spPr bwMode="auto">
          <a:xfrm>
            <a:off x="5589984" y="5268516"/>
            <a:ext cx="62509" cy="330398"/>
          </a:xfrm>
          <a:custGeom>
            <a:avLst/>
            <a:gdLst/>
            <a:ahLst/>
            <a:cxnLst/>
            <a:rect l="0" t="0" r="0" b="0"/>
            <a:pathLst>
              <a:path w="62509" h="330398">
                <a:moveTo>
                  <a:pt x="35719" y="0"/>
                </a:moveTo>
                <a:lnTo>
                  <a:pt x="35719" y="0"/>
                </a:lnTo>
                <a:lnTo>
                  <a:pt x="26789" y="8929"/>
                </a:lnTo>
                <a:lnTo>
                  <a:pt x="17860" y="26789"/>
                </a:lnTo>
                <a:lnTo>
                  <a:pt x="17860" y="53578"/>
                </a:lnTo>
                <a:lnTo>
                  <a:pt x="17860" y="98226"/>
                </a:lnTo>
                <a:lnTo>
                  <a:pt x="26789" y="142875"/>
                </a:lnTo>
                <a:lnTo>
                  <a:pt x="35719" y="196453"/>
                </a:lnTo>
                <a:lnTo>
                  <a:pt x="44649" y="241101"/>
                </a:lnTo>
                <a:lnTo>
                  <a:pt x="53579" y="276820"/>
                </a:lnTo>
                <a:lnTo>
                  <a:pt x="62508" y="303609"/>
                </a:lnTo>
                <a:lnTo>
                  <a:pt x="62508" y="321468"/>
                </a:lnTo>
                <a:lnTo>
                  <a:pt x="62508" y="330397"/>
                </a:lnTo>
                <a:lnTo>
                  <a:pt x="44649" y="321468"/>
                </a:lnTo>
                <a:lnTo>
                  <a:pt x="26789" y="303609"/>
                </a:lnTo>
                <a:lnTo>
                  <a:pt x="0" y="276820"/>
                </a:lnTo>
                <a:lnTo>
                  <a:pt x="0" y="27682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47" name="Freeform 14346"/>
          <p:cNvSpPr/>
          <p:nvPr/>
        </p:nvSpPr>
        <p:spPr bwMode="auto">
          <a:xfrm>
            <a:off x="5393531" y="5206008"/>
            <a:ext cx="526853" cy="366118"/>
          </a:xfrm>
          <a:custGeom>
            <a:avLst/>
            <a:gdLst/>
            <a:ahLst/>
            <a:cxnLst/>
            <a:rect l="0" t="0" r="0" b="0"/>
            <a:pathLst>
              <a:path w="526853" h="366118">
                <a:moveTo>
                  <a:pt x="0" y="71437"/>
                </a:moveTo>
                <a:lnTo>
                  <a:pt x="0" y="71437"/>
                </a:lnTo>
                <a:lnTo>
                  <a:pt x="17860" y="80367"/>
                </a:lnTo>
                <a:lnTo>
                  <a:pt x="44649" y="80367"/>
                </a:lnTo>
                <a:lnTo>
                  <a:pt x="71438" y="89297"/>
                </a:lnTo>
                <a:lnTo>
                  <a:pt x="116086" y="89297"/>
                </a:lnTo>
                <a:lnTo>
                  <a:pt x="169664" y="98226"/>
                </a:lnTo>
                <a:lnTo>
                  <a:pt x="223242" y="98226"/>
                </a:lnTo>
                <a:lnTo>
                  <a:pt x="276821" y="98226"/>
                </a:lnTo>
                <a:lnTo>
                  <a:pt x="321469" y="98226"/>
                </a:lnTo>
                <a:lnTo>
                  <a:pt x="366117" y="89297"/>
                </a:lnTo>
                <a:lnTo>
                  <a:pt x="392907" y="89297"/>
                </a:lnTo>
                <a:lnTo>
                  <a:pt x="419696" y="89297"/>
                </a:lnTo>
                <a:lnTo>
                  <a:pt x="428625" y="89297"/>
                </a:lnTo>
                <a:lnTo>
                  <a:pt x="428625" y="98226"/>
                </a:lnTo>
                <a:lnTo>
                  <a:pt x="428625" y="107156"/>
                </a:lnTo>
                <a:lnTo>
                  <a:pt x="419696" y="125015"/>
                </a:lnTo>
                <a:lnTo>
                  <a:pt x="410766" y="151805"/>
                </a:lnTo>
                <a:lnTo>
                  <a:pt x="410766" y="187523"/>
                </a:lnTo>
                <a:lnTo>
                  <a:pt x="410766" y="232172"/>
                </a:lnTo>
                <a:lnTo>
                  <a:pt x="410766" y="276820"/>
                </a:lnTo>
                <a:lnTo>
                  <a:pt x="410766" y="321469"/>
                </a:lnTo>
                <a:lnTo>
                  <a:pt x="419696" y="348258"/>
                </a:lnTo>
                <a:lnTo>
                  <a:pt x="428625" y="366117"/>
                </a:lnTo>
                <a:lnTo>
                  <a:pt x="437555" y="366117"/>
                </a:lnTo>
                <a:lnTo>
                  <a:pt x="446485" y="348258"/>
                </a:lnTo>
                <a:lnTo>
                  <a:pt x="455414" y="312539"/>
                </a:lnTo>
                <a:lnTo>
                  <a:pt x="455414" y="276820"/>
                </a:lnTo>
                <a:lnTo>
                  <a:pt x="464344" y="223242"/>
                </a:lnTo>
                <a:lnTo>
                  <a:pt x="473274" y="160734"/>
                </a:lnTo>
                <a:lnTo>
                  <a:pt x="482203" y="107156"/>
                </a:lnTo>
                <a:lnTo>
                  <a:pt x="491133" y="62508"/>
                </a:lnTo>
                <a:lnTo>
                  <a:pt x="500063" y="17859"/>
                </a:lnTo>
                <a:lnTo>
                  <a:pt x="517922" y="8930"/>
                </a:lnTo>
                <a:lnTo>
                  <a:pt x="526852" y="0"/>
                </a:lnTo>
                <a:lnTo>
                  <a:pt x="526852" y="8930"/>
                </a:lnTo>
                <a:lnTo>
                  <a:pt x="526852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48" name="Freeform 14347"/>
          <p:cNvSpPr/>
          <p:nvPr/>
        </p:nvSpPr>
        <p:spPr bwMode="auto">
          <a:xfrm>
            <a:off x="5965031" y="5268516"/>
            <a:ext cx="133947" cy="160735"/>
          </a:xfrm>
          <a:custGeom>
            <a:avLst/>
            <a:gdLst/>
            <a:ahLst/>
            <a:cxnLst/>
            <a:rect l="0" t="0" r="0" b="0"/>
            <a:pathLst>
              <a:path w="133947" h="160735">
                <a:moveTo>
                  <a:pt x="17860" y="0"/>
                </a:moveTo>
                <a:lnTo>
                  <a:pt x="17860" y="8929"/>
                </a:lnTo>
                <a:lnTo>
                  <a:pt x="17860" y="35718"/>
                </a:lnTo>
                <a:lnTo>
                  <a:pt x="8930" y="62507"/>
                </a:lnTo>
                <a:lnTo>
                  <a:pt x="8930" y="89297"/>
                </a:lnTo>
                <a:lnTo>
                  <a:pt x="8930" y="116086"/>
                </a:lnTo>
                <a:lnTo>
                  <a:pt x="0" y="142875"/>
                </a:lnTo>
                <a:lnTo>
                  <a:pt x="8930" y="160734"/>
                </a:lnTo>
                <a:lnTo>
                  <a:pt x="8930" y="160734"/>
                </a:lnTo>
                <a:lnTo>
                  <a:pt x="17860" y="160734"/>
                </a:lnTo>
                <a:lnTo>
                  <a:pt x="26789" y="151804"/>
                </a:lnTo>
                <a:lnTo>
                  <a:pt x="35719" y="133945"/>
                </a:lnTo>
                <a:lnTo>
                  <a:pt x="53578" y="107156"/>
                </a:lnTo>
                <a:lnTo>
                  <a:pt x="62508" y="80367"/>
                </a:lnTo>
                <a:lnTo>
                  <a:pt x="80367" y="44648"/>
                </a:lnTo>
                <a:lnTo>
                  <a:pt x="89297" y="26789"/>
                </a:lnTo>
                <a:lnTo>
                  <a:pt x="98227" y="8929"/>
                </a:lnTo>
                <a:lnTo>
                  <a:pt x="107157" y="8929"/>
                </a:lnTo>
                <a:lnTo>
                  <a:pt x="107157" y="26789"/>
                </a:lnTo>
                <a:lnTo>
                  <a:pt x="116086" y="53578"/>
                </a:lnTo>
                <a:lnTo>
                  <a:pt x="116086" y="89297"/>
                </a:lnTo>
                <a:lnTo>
                  <a:pt x="125016" y="107156"/>
                </a:lnTo>
                <a:lnTo>
                  <a:pt x="125016" y="125015"/>
                </a:lnTo>
                <a:lnTo>
                  <a:pt x="125016" y="133945"/>
                </a:lnTo>
                <a:lnTo>
                  <a:pt x="133946" y="142875"/>
                </a:lnTo>
                <a:lnTo>
                  <a:pt x="133946" y="133945"/>
                </a:lnTo>
                <a:lnTo>
                  <a:pt x="133946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49" name="Freeform 14348"/>
          <p:cNvSpPr/>
          <p:nvPr/>
        </p:nvSpPr>
        <p:spPr bwMode="auto">
          <a:xfrm>
            <a:off x="6170414" y="4768453"/>
            <a:ext cx="232173" cy="660798"/>
          </a:xfrm>
          <a:custGeom>
            <a:avLst/>
            <a:gdLst/>
            <a:ahLst/>
            <a:cxnLst/>
            <a:rect l="0" t="0" r="0" b="0"/>
            <a:pathLst>
              <a:path w="232173" h="660798">
                <a:moveTo>
                  <a:pt x="62508" y="419695"/>
                </a:moveTo>
                <a:lnTo>
                  <a:pt x="53578" y="437555"/>
                </a:lnTo>
                <a:lnTo>
                  <a:pt x="44649" y="464344"/>
                </a:lnTo>
                <a:lnTo>
                  <a:pt x="26789" y="508992"/>
                </a:lnTo>
                <a:lnTo>
                  <a:pt x="17859" y="553641"/>
                </a:lnTo>
                <a:lnTo>
                  <a:pt x="8930" y="598289"/>
                </a:lnTo>
                <a:lnTo>
                  <a:pt x="0" y="625078"/>
                </a:lnTo>
                <a:lnTo>
                  <a:pt x="0" y="651867"/>
                </a:lnTo>
                <a:lnTo>
                  <a:pt x="8930" y="660797"/>
                </a:lnTo>
                <a:lnTo>
                  <a:pt x="26789" y="660797"/>
                </a:lnTo>
                <a:lnTo>
                  <a:pt x="53578" y="651867"/>
                </a:lnTo>
                <a:lnTo>
                  <a:pt x="80367" y="625078"/>
                </a:lnTo>
                <a:lnTo>
                  <a:pt x="107156" y="589360"/>
                </a:lnTo>
                <a:lnTo>
                  <a:pt x="142875" y="544711"/>
                </a:lnTo>
                <a:lnTo>
                  <a:pt x="169664" y="491133"/>
                </a:lnTo>
                <a:lnTo>
                  <a:pt x="196453" y="428625"/>
                </a:lnTo>
                <a:lnTo>
                  <a:pt x="214313" y="357188"/>
                </a:lnTo>
                <a:lnTo>
                  <a:pt x="223242" y="276820"/>
                </a:lnTo>
                <a:lnTo>
                  <a:pt x="232172" y="187524"/>
                </a:lnTo>
                <a:lnTo>
                  <a:pt x="223242" y="116086"/>
                </a:lnTo>
                <a:lnTo>
                  <a:pt x="223242" y="53578"/>
                </a:lnTo>
                <a:lnTo>
                  <a:pt x="214313" y="17859"/>
                </a:lnTo>
                <a:lnTo>
                  <a:pt x="196453" y="0"/>
                </a:lnTo>
                <a:lnTo>
                  <a:pt x="187524" y="8929"/>
                </a:lnTo>
                <a:lnTo>
                  <a:pt x="169664" y="35718"/>
                </a:lnTo>
                <a:lnTo>
                  <a:pt x="151805" y="80367"/>
                </a:lnTo>
                <a:lnTo>
                  <a:pt x="142875" y="133945"/>
                </a:lnTo>
                <a:lnTo>
                  <a:pt x="133945" y="196453"/>
                </a:lnTo>
                <a:lnTo>
                  <a:pt x="133945" y="267891"/>
                </a:lnTo>
                <a:lnTo>
                  <a:pt x="142875" y="339328"/>
                </a:lnTo>
                <a:lnTo>
                  <a:pt x="151805" y="410766"/>
                </a:lnTo>
                <a:lnTo>
                  <a:pt x="160734" y="482203"/>
                </a:lnTo>
                <a:lnTo>
                  <a:pt x="169664" y="544711"/>
                </a:lnTo>
                <a:lnTo>
                  <a:pt x="178594" y="589360"/>
                </a:lnTo>
                <a:lnTo>
                  <a:pt x="187524" y="616149"/>
                </a:lnTo>
                <a:lnTo>
                  <a:pt x="196453" y="634008"/>
                </a:lnTo>
                <a:lnTo>
                  <a:pt x="196453" y="634008"/>
                </a:lnTo>
                <a:lnTo>
                  <a:pt x="187524" y="616149"/>
                </a:lnTo>
                <a:lnTo>
                  <a:pt x="178594" y="580430"/>
                </a:lnTo>
                <a:lnTo>
                  <a:pt x="160734" y="526852"/>
                </a:lnTo>
                <a:lnTo>
                  <a:pt x="125016" y="464344"/>
                </a:lnTo>
                <a:lnTo>
                  <a:pt x="89297" y="401836"/>
                </a:lnTo>
                <a:lnTo>
                  <a:pt x="89297" y="40183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50" name="Freeform 14349"/>
          <p:cNvSpPr/>
          <p:nvPr/>
        </p:nvSpPr>
        <p:spPr bwMode="auto">
          <a:xfrm>
            <a:off x="6143625" y="4991695"/>
            <a:ext cx="339329" cy="125017"/>
          </a:xfrm>
          <a:custGeom>
            <a:avLst/>
            <a:gdLst/>
            <a:ahLst/>
            <a:cxnLst/>
            <a:rect l="0" t="0" r="0" b="0"/>
            <a:pathLst>
              <a:path w="339329" h="125017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8930" y="44649"/>
                </a:lnTo>
                <a:lnTo>
                  <a:pt x="17859" y="71438"/>
                </a:lnTo>
                <a:lnTo>
                  <a:pt x="44648" y="98227"/>
                </a:lnTo>
                <a:lnTo>
                  <a:pt x="71438" y="116086"/>
                </a:lnTo>
                <a:lnTo>
                  <a:pt x="116086" y="125016"/>
                </a:lnTo>
                <a:lnTo>
                  <a:pt x="160734" y="116086"/>
                </a:lnTo>
                <a:lnTo>
                  <a:pt x="214313" y="107157"/>
                </a:lnTo>
                <a:lnTo>
                  <a:pt x="258961" y="98227"/>
                </a:lnTo>
                <a:lnTo>
                  <a:pt x="285750" y="80368"/>
                </a:lnTo>
                <a:lnTo>
                  <a:pt x="312539" y="62508"/>
                </a:lnTo>
                <a:lnTo>
                  <a:pt x="339328" y="53578"/>
                </a:lnTo>
                <a:lnTo>
                  <a:pt x="339328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51" name="Freeform 14350"/>
          <p:cNvSpPr/>
          <p:nvPr/>
        </p:nvSpPr>
        <p:spPr bwMode="auto">
          <a:xfrm>
            <a:off x="6429375" y="5045273"/>
            <a:ext cx="401837" cy="267892"/>
          </a:xfrm>
          <a:custGeom>
            <a:avLst/>
            <a:gdLst/>
            <a:ahLst/>
            <a:cxnLst/>
            <a:rect l="0" t="0" r="0" b="0"/>
            <a:pathLst>
              <a:path w="401837" h="267892">
                <a:moveTo>
                  <a:pt x="0" y="214313"/>
                </a:moveTo>
                <a:lnTo>
                  <a:pt x="0" y="214313"/>
                </a:lnTo>
                <a:lnTo>
                  <a:pt x="0" y="232172"/>
                </a:lnTo>
                <a:lnTo>
                  <a:pt x="0" y="241102"/>
                </a:lnTo>
                <a:lnTo>
                  <a:pt x="8930" y="241102"/>
                </a:lnTo>
                <a:lnTo>
                  <a:pt x="26789" y="241102"/>
                </a:lnTo>
                <a:lnTo>
                  <a:pt x="44648" y="232172"/>
                </a:lnTo>
                <a:lnTo>
                  <a:pt x="62508" y="214313"/>
                </a:lnTo>
                <a:lnTo>
                  <a:pt x="80367" y="187524"/>
                </a:lnTo>
                <a:lnTo>
                  <a:pt x="98227" y="151805"/>
                </a:lnTo>
                <a:lnTo>
                  <a:pt x="107156" y="107157"/>
                </a:lnTo>
                <a:lnTo>
                  <a:pt x="116086" y="71438"/>
                </a:lnTo>
                <a:lnTo>
                  <a:pt x="125016" y="35719"/>
                </a:lnTo>
                <a:lnTo>
                  <a:pt x="125016" y="17860"/>
                </a:lnTo>
                <a:lnTo>
                  <a:pt x="116086" y="26790"/>
                </a:lnTo>
                <a:lnTo>
                  <a:pt x="116086" y="44649"/>
                </a:lnTo>
                <a:lnTo>
                  <a:pt x="107156" y="89297"/>
                </a:lnTo>
                <a:lnTo>
                  <a:pt x="98227" y="125016"/>
                </a:lnTo>
                <a:lnTo>
                  <a:pt x="89297" y="169665"/>
                </a:lnTo>
                <a:lnTo>
                  <a:pt x="89297" y="205383"/>
                </a:lnTo>
                <a:lnTo>
                  <a:pt x="89297" y="241102"/>
                </a:lnTo>
                <a:lnTo>
                  <a:pt x="89297" y="258961"/>
                </a:lnTo>
                <a:lnTo>
                  <a:pt x="98227" y="267891"/>
                </a:lnTo>
                <a:lnTo>
                  <a:pt x="107156" y="258961"/>
                </a:lnTo>
                <a:lnTo>
                  <a:pt x="116086" y="241102"/>
                </a:lnTo>
                <a:lnTo>
                  <a:pt x="133945" y="223243"/>
                </a:lnTo>
                <a:lnTo>
                  <a:pt x="142875" y="196454"/>
                </a:lnTo>
                <a:lnTo>
                  <a:pt x="160734" y="160735"/>
                </a:lnTo>
                <a:lnTo>
                  <a:pt x="169664" y="125016"/>
                </a:lnTo>
                <a:lnTo>
                  <a:pt x="187523" y="89297"/>
                </a:lnTo>
                <a:lnTo>
                  <a:pt x="196453" y="71438"/>
                </a:lnTo>
                <a:lnTo>
                  <a:pt x="205383" y="62508"/>
                </a:lnTo>
                <a:lnTo>
                  <a:pt x="214313" y="71438"/>
                </a:lnTo>
                <a:lnTo>
                  <a:pt x="214313" y="98227"/>
                </a:lnTo>
                <a:lnTo>
                  <a:pt x="214313" y="125016"/>
                </a:lnTo>
                <a:lnTo>
                  <a:pt x="214313" y="151805"/>
                </a:lnTo>
                <a:lnTo>
                  <a:pt x="214313" y="178594"/>
                </a:lnTo>
                <a:lnTo>
                  <a:pt x="214313" y="196454"/>
                </a:lnTo>
                <a:lnTo>
                  <a:pt x="214313" y="205383"/>
                </a:lnTo>
                <a:lnTo>
                  <a:pt x="214313" y="214313"/>
                </a:lnTo>
                <a:lnTo>
                  <a:pt x="214313" y="205383"/>
                </a:lnTo>
                <a:lnTo>
                  <a:pt x="223242" y="196454"/>
                </a:lnTo>
                <a:lnTo>
                  <a:pt x="223242" y="178594"/>
                </a:lnTo>
                <a:lnTo>
                  <a:pt x="232172" y="151805"/>
                </a:lnTo>
                <a:lnTo>
                  <a:pt x="241102" y="125016"/>
                </a:lnTo>
                <a:lnTo>
                  <a:pt x="250031" y="89297"/>
                </a:lnTo>
                <a:lnTo>
                  <a:pt x="267891" y="62508"/>
                </a:lnTo>
                <a:lnTo>
                  <a:pt x="285750" y="35719"/>
                </a:lnTo>
                <a:lnTo>
                  <a:pt x="312539" y="17860"/>
                </a:lnTo>
                <a:lnTo>
                  <a:pt x="339328" y="8930"/>
                </a:lnTo>
                <a:lnTo>
                  <a:pt x="357188" y="0"/>
                </a:lnTo>
                <a:lnTo>
                  <a:pt x="375047" y="0"/>
                </a:lnTo>
                <a:lnTo>
                  <a:pt x="392906" y="8930"/>
                </a:lnTo>
                <a:lnTo>
                  <a:pt x="401836" y="8930"/>
                </a:lnTo>
                <a:lnTo>
                  <a:pt x="401836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52" name="Freeform 14351"/>
          <p:cNvSpPr/>
          <p:nvPr/>
        </p:nvSpPr>
        <p:spPr bwMode="auto">
          <a:xfrm>
            <a:off x="6732984" y="5098852"/>
            <a:ext cx="214314" cy="169665"/>
          </a:xfrm>
          <a:custGeom>
            <a:avLst/>
            <a:gdLst/>
            <a:ahLst/>
            <a:cxnLst/>
            <a:rect l="0" t="0" r="0" b="0"/>
            <a:pathLst>
              <a:path w="214314" h="169665">
                <a:moveTo>
                  <a:pt x="0" y="89296"/>
                </a:moveTo>
                <a:lnTo>
                  <a:pt x="0" y="98226"/>
                </a:lnTo>
                <a:lnTo>
                  <a:pt x="0" y="98226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16086"/>
                </a:lnTo>
                <a:lnTo>
                  <a:pt x="17860" y="107156"/>
                </a:lnTo>
                <a:lnTo>
                  <a:pt x="35719" y="89296"/>
                </a:lnTo>
                <a:lnTo>
                  <a:pt x="44649" y="71437"/>
                </a:lnTo>
                <a:lnTo>
                  <a:pt x="53579" y="53578"/>
                </a:lnTo>
                <a:lnTo>
                  <a:pt x="62508" y="26789"/>
                </a:lnTo>
                <a:lnTo>
                  <a:pt x="71438" y="8929"/>
                </a:lnTo>
                <a:lnTo>
                  <a:pt x="71438" y="0"/>
                </a:lnTo>
                <a:lnTo>
                  <a:pt x="62508" y="0"/>
                </a:lnTo>
                <a:lnTo>
                  <a:pt x="53579" y="17859"/>
                </a:lnTo>
                <a:lnTo>
                  <a:pt x="53579" y="44648"/>
                </a:lnTo>
                <a:lnTo>
                  <a:pt x="53579" y="80367"/>
                </a:lnTo>
                <a:lnTo>
                  <a:pt x="53579" y="116086"/>
                </a:lnTo>
                <a:lnTo>
                  <a:pt x="71438" y="142875"/>
                </a:lnTo>
                <a:lnTo>
                  <a:pt x="98227" y="160734"/>
                </a:lnTo>
                <a:lnTo>
                  <a:pt x="125016" y="169664"/>
                </a:lnTo>
                <a:lnTo>
                  <a:pt x="160735" y="169664"/>
                </a:lnTo>
                <a:lnTo>
                  <a:pt x="187524" y="160734"/>
                </a:lnTo>
                <a:lnTo>
                  <a:pt x="214313" y="133945"/>
                </a:lnTo>
                <a:lnTo>
                  <a:pt x="214313" y="13394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53" name="Freeform 14352"/>
          <p:cNvSpPr/>
          <p:nvPr/>
        </p:nvSpPr>
        <p:spPr bwMode="auto">
          <a:xfrm>
            <a:off x="6500813" y="3696890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54" name="Freeform 14353"/>
          <p:cNvSpPr/>
          <p:nvPr/>
        </p:nvSpPr>
        <p:spPr bwMode="auto">
          <a:xfrm>
            <a:off x="6670477" y="3705820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55" name="Freeform 14354"/>
          <p:cNvSpPr/>
          <p:nvPr/>
        </p:nvSpPr>
        <p:spPr bwMode="auto">
          <a:xfrm>
            <a:off x="6965156" y="3696890"/>
            <a:ext cx="62509" cy="8931"/>
          </a:xfrm>
          <a:custGeom>
            <a:avLst/>
            <a:gdLst/>
            <a:ahLst/>
            <a:cxnLst/>
            <a:rect l="0" t="0" r="0" b="0"/>
            <a:pathLst>
              <a:path w="62509" h="8931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17860" y="8930"/>
                </a:lnTo>
                <a:lnTo>
                  <a:pt x="35719" y="8930"/>
                </a:lnTo>
                <a:lnTo>
                  <a:pt x="62508" y="8930"/>
                </a:lnTo>
                <a:lnTo>
                  <a:pt x="62508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356" name="Freeform 14355"/>
          <p:cNvSpPr/>
          <p:nvPr/>
        </p:nvSpPr>
        <p:spPr bwMode="auto">
          <a:xfrm>
            <a:off x="7411641" y="3134320"/>
            <a:ext cx="482204" cy="839392"/>
          </a:xfrm>
          <a:custGeom>
            <a:avLst/>
            <a:gdLst/>
            <a:ahLst/>
            <a:cxnLst/>
            <a:rect l="0" t="0" r="0" b="0"/>
            <a:pathLst>
              <a:path w="482204" h="839392">
                <a:moveTo>
                  <a:pt x="267890" y="0"/>
                </a:moveTo>
                <a:lnTo>
                  <a:pt x="276820" y="8930"/>
                </a:lnTo>
                <a:lnTo>
                  <a:pt x="303609" y="8930"/>
                </a:lnTo>
                <a:lnTo>
                  <a:pt x="357187" y="26789"/>
                </a:lnTo>
                <a:lnTo>
                  <a:pt x="410765" y="71437"/>
                </a:lnTo>
                <a:lnTo>
                  <a:pt x="455414" y="125016"/>
                </a:lnTo>
                <a:lnTo>
                  <a:pt x="482203" y="205383"/>
                </a:lnTo>
                <a:lnTo>
                  <a:pt x="464343" y="321469"/>
                </a:lnTo>
                <a:lnTo>
                  <a:pt x="383976" y="455414"/>
                </a:lnTo>
                <a:lnTo>
                  <a:pt x="267890" y="616148"/>
                </a:lnTo>
                <a:lnTo>
                  <a:pt x="133945" y="750094"/>
                </a:lnTo>
                <a:lnTo>
                  <a:pt x="0" y="839391"/>
                </a:lnTo>
                <a:lnTo>
                  <a:pt x="0" y="83939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err="1" smtClean="0"/>
              <a:t>Matmult.c</a:t>
            </a:r>
            <a:r>
              <a:rPr lang="en-US" altLang="en-US" dirty="0" smtClean="0"/>
              <a:t> -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143000"/>
                <a:ext cx="8307388" cy="5224463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  <a:defRPr/>
                </a:pPr>
                <a:r>
                  <a:rPr lang="en-US" dirty="0" smtClean="0"/>
                  <a:t>Headers / declarations</a:t>
                </a:r>
              </a:p>
              <a:p>
                <a:pPr marL="457200" indent="-457200">
                  <a:buFont typeface="+mj-lt"/>
                  <a:buAutoNum type="arabicPeriod"/>
                  <a:defRPr/>
                </a:pPr>
                <a:r>
                  <a:rPr lang="en-US" dirty="0" smtClean="0"/>
                  <a:t>Initialize arrays A  and B</a:t>
                </a:r>
              </a:p>
              <a:p>
                <a:pPr marL="457200" indent="-457200">
                  <a:buFont typeface="+mj-lt"/>
                  <a:buAutoNum type="arabicPeriod"/>
                  <a:defRPr/>
                </a:pPr>
                <a:r>
                  <a:rPr lang="en-US" dirty="0" smtClean="0"/>
                  <a:t>Multiplication</a:t>
                </a:r>
              </a:p>
              <a:p>
                <a:pPr marL="0" indent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143000"/>
                <a:ext cx="8307388" cy="5224463"/>
              </a:xfrm>
              <a:blipFill rotWithShape="0">
                <a:blip r:embed="rId2"/>
                <a:stretch>
                  <a:fillRect l="-1101" t="-1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reeform 1"/>
          <p:cNvSpPr/>
          <p:nvPr/>
        </p:nvSpPr>
        <p:spPr bwMode="auto">
          <a:xfrm>
            <a:off x="5920383" y="544711"/>
            <a:ext cx="258962" cy="205384"/>
          </a:xfrm>
          <a:custGeom>
            <a:avLst/>
            <a:gdLst/>
            <a:ahLst/>
            <a:cxnLst/>
            <a:rect l="0" t="0" r="0" b="0"/>
            <a:pathLst>
              <a:path w="258962" h="205384">
                <a:moveTo>
                  <a:pt x="151805" y="26789"/>
                </a:moveTo>
                <a:lnTo>
                  <a:pt x="151805" y="26789"/>
                </a:lnTo>
                <a:lnTo>
                  <a:pt x="142875" y="26789"/>
                </a:lnTo>
                <a:lnTo>
                  <a:pt x="142875" y="26789"/>
                </a:lnTo>
                <a:lnTo>
                  <a:pt x="142875" y="17859"/>
                </a:lnTo>
                <a:lnTo>
                  <a:pt x="133945" y="17859"/>
                </a:lnTo>
                <a:lnTo>
                  <a:pt x="125015" y="8930"/>
                </a:lnTo>
                <a:lnTo>
                  <a:pt x="116086" y="8930"/>
                </a:lnTo>
                <a:lnTo>
                  <a:pt x="116086" y="0"/>
                </a:lnTo>
                <a:lnTo>
                  <a:pt x="107156" y="0"/>
                </a:lnTo>
                <a:lnTo>
                  <a:pt x="89297" y="0"/>
                </a:lnTo>
                <a:lnTo>
                  <a:pt x="80367" y="0"/>
                </a:lnTo>
                <a:lnTo>
                  <a:pt x="62508" y="8930"/>
                </a:lnTo>
                <a:lnTo>
                  <a:pt x="44648" y="17859"/>
                </a:lnTo>
                <a:lnTo>
                  <a:pt x="17859" y="44648"/>
                </a:lnTo>
                <a:lnTo>
                  <a:pt x="0" y="62508"/>
                </a:lnTo>
                <a:lnTo>
                  <a:pt x="0" y="98227"/>
                </a:lnTo>
                <a:lnTo>
                  <a:pt x="0" y="125016"/>
                </a:lnTo>
                <a:lnTo>
                  <a:pt x="17859" y="151805"/>
                </a:lnTo>
                <a:lnTo>
                  <a:pt x="44648" y="169664"/>
                </a:lnTo>
                <a:lnTo>
                  <a:pt x="89297" y="187523"/>
                </a:lnTo>
                <a:lnTo>
                  <a:pt x="133945" y="196453"/>
                </a:lnTo>
                <a:lnTo>
                  <a:pt x="178594" y="205383"/>
                </a:lnTo>
                <a:lnTo>
                  <a:pt x="214312" y="205383"/>
                </a:lnTo>
                <a:lnTo>
                  <a:pt x="241101" y="205383"/>
                </a:lnTo>
                <a:lnTo>
                  <a:pt x="258961" y="187523"/>
                </a:lnTo>
                <a:lnTo>
                  <a:pt x="258961" y="18752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6375797" y="589359"/>
            <a:ext cx="142876" cy="1"/>
          </a:xfrm>
          <a:custGeom>
            <a:avLst/>
            <a:gdLst/>
            <a:ahLst/>
            <a:cxnLst/>
            <a:rect l="0" t="0" r="0" b="0"/>
            <a:pathLst>
              <a:path w="142876" h="1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44648" y="0"/>
                </a:lnTo>
                <a:lnTo>
                  <a:pt x="71437" y="0"/>
                </a:lnTo>
                <a:lnTo>
                  <a:pt x="98226" y="0"/>
                </a:lnTo>
                <a:lnTo>
                  <a:pt x="116086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6474023" y="651867"/>
            <a:ext cx="116087" cy="1"/>
          </a:xfrm>
          <a:custGeom>
            <a:avLst/>
            <a:gdLst/>
            <a:ahLst/>
            <a:cxnLst/>
            <a:rect l="0" t="0" r="0" b="0"/>
            <a:pathLst>
              <a:path w="116087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90" y="0"/>
                </a:lnTo>
                <a:lnTo>
                  <a:pt x="53579" y="0"/>
                </a:lnTo>
                <a:lnTo>
                  <a:pt x="71438" y="0"/>
                </a:lnTo>
                <a:lnTo>
                  <a:pt x="89297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6884789" y="437555"/>
            <a:ext cx="258962" cy="321469"/>
          </a:xfrm>
          <a:custGeom>
            <a:avLst/>
            <a:gdLst/>
            <a:ahLst/>
            <a:cxnLst/>
            <a:rect l="0" t="0" r="0" b="0"/>
            <a:pathLst>
              <a:path w="258962" h="321469">
                <a:moveTo>
                  <a:pt x="133945" y="35718"/>
                </a:moveTo>
                <a:lnTo>
                  <a:pt x="125016" y="35718"/>
                </a:lnTo>
                <a:lnTo>
                  <a:pt x="125016" y="35718"/>
                </a:lnTo>
                <a:lnTo>
                  <a:pt x="116086" y="44648"/>
                </a:lnTo>
                <a:lnTo>
                  <a:pt x="107156" y="53578"/>
                </a:lnTo>
                <a:lnTo>
                  <a:pt x="98227" y="71437"/>
                </a:lnTo>
                <a:lnTo>
                  <a:pt x="89297" y="98226"/>
                </a:lnTo>
                <a:lnTo>
                  <a:pt x="71438" y="133945"/>
                </a:lnTo>
                <a:lnTo>
                  <a:pt x="53578" y="169664"/>
                </a:lnTo>
                <a:lnTo>
                  <a:pt x="35719" y="205383"/>
                </a:lnTo>
                <a:lnTo>
                  <a:pt x="26789" y="241101"/>
                </a:lnTo>
                <a:lnTo>
                  <a:pt x="17859" y="267890"/>
                </a:lnTo>
                <a:lnTo>
                  <a:pt x="8930" y="285750"/>
                </a:lnTo>
                <a:lnTo>
                  <a:pt x="0" y="294679"/>
                </a:lnTo>
                <a:lnTo>
                  <a:pt x="0" y="294679"/>
                </a:lnTo>
                <a:lnTo>
                  <a:pt x="0" y="285750"/>
                </a:lnTo>
                <a:lnTo>
                  <a:pt x="8930" y="267890"/>
                </a:lnTo>
                <a:lnTo>
                  <a:pt x="17859" y="241101"/>
                </a:lnTo>
                <a:lnTo>
                  <a:pt x="26789" y="205383"/>
                </a:lnTo>
                <a:lnTo>
                  <a:pt x="44649" y="160734"/>
                </a:lnTo>
                <a:lnTo>
                  <a:pt x="53578" y="125015"/>
                </a:lnTo>
                <a:lnTo>
                  <a:pt x="71438" y="80367"/>
                </a:lnTo>
                <a:lnTo>
                  <a:pt x="89297" y="44648"/>
                </a:lnTo>
                <a:lnTo>
                  <a:pt x="107156" y="26789"/>
                </a:lnTo>
                <a:lnTo>
                  <a:pt x="116086" y="8929"/>
                </a:lnTo>
                <a:lnTo>
                  <a:pt x="133945" y="0"/>
                </a:lnTo>
                <a:lnTo>
                  <a:pt x="133945" y="8929"/>
                </a:lnTo>
                <a:lnTo>
                  <a:pt x="142875" y="17859"/>
                </a:lnTo>
                <a:lnTo>
                  <a:pt x="151805" y="26789"/>
                </a:lnTo>
                <a:lnTo>
                  <a:pt x="160734" y="53578"/>
                </a:lnTo>
                <a:lnTo>
                  <a:pt x="160734" y="80367"/>
                </a:lnTo>
                <a:lnTo>
                  <a:pt x="169664" y="107156"/>
                </a:lnTo>
                <a:lnTo>
                  <a:pt x="178594" y="142875"/>
                </a:lnTo>
                <a:lnTo>
                  <a:pt x="187524" y="178593"/>
                </a:lnTo>
                <a:lnTo>
                  <a:pt x="205383" y="214312"/>
                </a:lnTo>
                <a:lnTo>
                  <a:pt x="223242" y="250031"/>
                </a:lnTo>
                <a:lnTo>
                  <a:pt x="232172" y="276820"/>
                </a:lnTo>
                <a:lnTo>
                  <a:pt x="250031" y="303609"/>
                </a:lnTo>
                <a:lnTo>
                  <a:pt x="258961" y="321468"/>
                </a:lnTo>
                <a:lnTo>
                  <a:pt x="258961" y="321468"/>
                </a:lnTo>
                <a:lnTo>
                  <a:pt x="250031" y="321468"/>
                </a:lnTo>
                <a:lnTo>
                  <a:pt x="232172" y="312539"/>
                </a:lnTo>
                <a:lnTo>
                  <a:pt x="205383" y="285750"/>
                </a:lnTo>
                <a:lnTo>
                  <a:pt x="178594" y="258961"/>
                </a:lnTo>
                <a:lnTo>
                  <a:pt x="178594" y="25896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849070" y="616148"/>
            <a:ext cx="285751" cy="17861"/>
          </a:xfrm>
          <a:custGeom>
            <a:avLst/>
            <a:gdLst/>
            <a:ahLst/>
            <a:cxnLst/>
            <a:rect l="0" t="0" r="0" b="0"/>
            <a:pathLst>
              <a:path w="285751" h="1786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26789" y="8930"/>
                </a:lnTo>
                <a:lnTo>
                  <a:pt x="53578" y="8930"/>
                </a:lnTo>
                <a:lnTo>
                  <a:pt x="89297" y="17860"/>
                </a:lnTo>
                <a:lnTo>
                  <a:pt x="133946" y="17860"/>
                </a:lnTo>
                <a:lnTo>
                  <a:pt x="178594" y="17860"/>
                </a:lnTo>
                <a:lnTo>
                  <a:pt x="214313" y="17860"/>
                </a:lnTo>
                <a:lnTo>
                  <a:pt x="250032" y="17860"/>
                </a:lnTo>
                <a:lnTo>
                  <a:pt x="267891" y="893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7224117" y="473273"/>
            <a:ext cx="223243" cy="250033"/>
          </a:xfrm>
          <a:custGeom>
            <a:avLst/>
            <a:gdLst/>
            <a:ahLst/>
            <a:cxnLst/>
            <a:rect l="0" t="0" r="0" b="0"/>
            <a:pathLst>
              <a:path w="223243" h="250033">
                <a:moveTo>
                  <a:pt x="116086" y="187524"/>
                </a:moveTo>
                <a:lnTo>
                  <a:pt x="107156" y="187524"/>
                </a:lnTo>
                <a:lnTo>
                  <a:pt x="107156" y="187524"/>
                </a:lnTo>
                <a:lnTo>
                  <a:pt x="89297" y="196454"/>
                </a:lnTo>
                <a:lnTo>
                  <a:pt x="89297" y="196454"/>
                </a:lnTo>
                <a:lnTo>
                  <a:pt x="80367" y="187524"/>
                </a:lnTo>
                <a:lnTo>
                  <a:pt x="80367" y="187524"/>
                </a:lnTo>
                <a:lnTo>
                  <a:pt x="80367" y="169665"/>
                </a:lnTo>
                <a:lnTo>
                  <a:pt x="89297" y="151805"/>
                </a:lnTo>
                <a:lnTo>
                  <a:pt x="89297" y="133946"/>
                </a:lnTo>
                <a:lnTo>
                  <a:pt x="98227" y="116086"/>
                </a:lnTo>
                <a:lnTo>
                  <a:pt x="107156" y="89297"/>
                </a:lnTo>
                <a:lnTo>
                  <a:pt x="116086" y="71438"/>
                </a:lnTo>
                <a:lnTo>
                  <a:pt x="125016" y="44649"/>
                </a:lnTo>
                <a:lnTo>
                  <a:pt x="133946" y="26789"/>
                </a:lnTo>
                <a:lnTo>
                  <a:pt x="133946" y="17860"/>
                </a:lnTo>
                <a:lnTo>
                  <a:pt x="142875" y="8930"/>
                </a:lnTo>
                <a:lnTo>
                  <a:pt x="151805" y="0"/>
                </a:lnTo>
                <a:lnTo>
                  <a:pt x="151805" y="0"/>
                </a:lnTo>
                <a:lnTo>
                  <a:pt x="151805" y="8930"/>
                </a:lnTo>
                <a:lnTo>
                  <a:pt x="151805" y="26789"/>
                </a:lnTo>
                <a:lnTo>
                  <a:pt x="151805" y="53579"/>
                </a:lnTo>
                <a:lnTo>
                  <a:pt x="160735" y="80368"/>
                </a:lnTo>
                <a:lnTo>
                  <a:pt x="160735" y="107157"/>
                </a:lnTo>
                <a:lnTo>
                  <a:pt x="169664" y="133946"/>
                </a:lnTo>
                <a:lnTo>
                  <a:pt x="178594" y="160735"/>
                </a:lnTo>
                <a:lnTo>
                  <a:pt x="178594" y="187524"/>
                </a:lnTo>
                <a:lnTo>
                  <a:pt x="187524" y="205383"/>
                </a:lnTo>
                <a:lnTo>
                  <a:pt x="196453" y="223243"/>
                </a:lnTo>
                <a:lnTo>
                  <a:pt x="196453" y="223243"/>
                </a:lnTo>
                <a:lnTo>
                  <a:pt x="196453" y="232172"/>
                </a:lnTo>
                <a:lnTo>
                  <a:pt x="187524" y="223243"/>
                </a:lnTo>
                <a:lnTo>
                  <a:pt x="169664" y="214313"/>
                </a:lnTo>
                <a:lnTo>
                  <a:pt x="151805" y="196454"/>
                </a:lnTo>
                <a:lnTo>
                  <a:pt x="133946" y="178594"/>
                </a:lnTo>
                <a:lnTo>
                  <a:pt x="107156" y="160735"/>
                </a:lnTo>
                <a:lnTo>
                  <a:pt x="80367" y="133946"/>
                </a:lnTo>
                <a:lnTo>
                  <a:pt x="53578" y="125016"/>
                </a:lnTo>
                <a:lnTo>
                  <a:pt x="26789" y="116086"/>
                </a:lnTo>
                <a:lnTo>
                  <a:pt x="8930" y="107157"/>
                </a:lnTo>
                <a:lnTo>
                  <a:pt x="0" y="107157"/>
                </a:lnTo>
                <a:lnTo>
                  <a:pt x="0" y="107157"/>
                </a:lnTo>
                <a:lnTo>
                  <a:pt x="17860" y="107157"/>
                </a:lnTo>
                <a:lnTo>
                  <a:pt x="44649" y="116086"/>
                </a:lnTo>
                <a:lnTo>
                  <a:pt x="80367" y="116086"/>
                </a:lnTo>
                <a:lnTo>
                  <a:pt x="116086" y="107157"/>
                </a:lnTo>
                <a:lnTo>
                  <a:pt x="160735" y="107157"/>
                </a:lnTo>
                <a:lnTo>
                  <a:pt x="196453" y="107157"/>
                </a:lnTo>
                <a:lnTo>
                  <a:pt x="214313" y="107157"/>
                </a:lnTo>
                <a:lnTo>
                  <a:pt x="223242" y="116086"/>
                </a:lnTo>
                <a:lnTo>
                  <a:pt x="214313" y="125016"/>
                </a:lnTo>
                <a:lnTo>
                  <a:pt x="187524" y="142875"/>
                </a:lnTo>
                <a:lnTo>
                  <a:pt x="151805" y="169665"/>
                </a:lnTo>
                <a:lnTo>
                  <a:pt x="107156" y="196454"/>
                </a:lnTo>
                <a:lnTo>
                  <a:pt x="71438" y="223243"/>
                </a:lnTo>
                <a:lnTo>
                  <a:pt x="44649" y="241102"/>
                </a:lnTo>
                <a:lnTo>
                  <a:pt x="44649" y="250032"/>
                </a:lnTo>
                <a:lnTo>
                  <a:pt x="44649" y="250032"/>
                </a:lnTo>
                <a:lnTo>
                  <a:pt x="71438" y="250032"/>
                </a:lnTo>
                <a:lnTo>
                  <a:pt x="107156" y="232172"/>
                </a:lnTo>
                <a:lnTo>
                  <a:pt x="142875" y="214313"/>
                </a:lnTo>
                <a:lnTo>
                  <a:pt x="187524" y="178594"/>
                </a:lnTo>
                <a:lnTo>
                  <a:pt x="187524" y="17859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7643813" y="482203"/>
            <a:ext cx="62508" cy="258962"/>
          </a:xfrm>
          <a:custGeom>
            <a:avLst/>
            <a:gdLst/>
            <a:ahLst/>
            <a:cxnLst/>
            <a:rect l="0" t="0" r="0" b="0"/>
            <a:pathLst>
              <a:path w="62508" h="258962">
                <a:moveTo>
                  <a:pt x="8929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53578"/>
                </a:lnTo>
                <a:lnTo>
                  <a:pt x="0" y="80367"/>
                </a:lnTo>
                <a:lnTo>
                  <a:pt x="0" y="116086"/>
                </a:lnTo>
                <a:lnTo>
                  <a:pt x="8929" y="151805"/>
                </a:lnTo>
                <a:lnTo>
                  <a:pt x="17859" y="187524"/>
                </a:lnTo>
                <a:lnTo>
                  <a:pt x="17859" y="223242"/>
                </a:lnTo>
                <a:lnTo>
                  <a:pt x="35718" y="241102"/>
                </a:lnTo>
                <a:lnTo>
                  <a:pt x="44648" y="258961"/>
                </a:lnTo>
                <a:lnTo>
                  <a:pt x="53578" y="258961"/>
                </a:lnTo>
                <a:lnTo>
                  <a:pt x="62507" y="250031"/>
                </a:lnTo>
                <a:lnTo>
                  <a:pt x="62507" y="241102"/>
                </a:lnTo>
                <a:lnTo>
                  <a:pt x="62507" y="205383"/>
                </a:lnTo>
                <a:lnTo>
                  <a:pt x="62507" y="20538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7554516" y="455414"/>
            <a:ext cx="330399" cy="285751"/>
          </a:xfrm>
          <a:custGeom>
            <a:avLst/>
            <a:gdLst/>
            <a:ahLst/>
            <a:cxnLst/>
            <a:rect l="0" t="0" r="0" b="0"/>
            <a:pathLst>
              <a:path w="330399" h="285751">
                <a:moveTo>
                  <a:pt x="0" y="8930"/>
                </a:moveTo>
                <a:lnTo>
                  <a:pt x="0" y="8930"/>
                </a:lnTo>
                <a:lnTo>
                  <a:pt x="8929" y="8930"/>
                </a:lnTo>
                <a:lnTo>
                  <a:pt x="17859" y="0"/>
                </a:lnTo>
                <a:lnTo>
                  <a:pt x="44648" y="0"/>
                </a:lnTo>
                <a:lnTo>
                  <a:pt x="71437" y="0"/>
                </a:lnTo>
                <a:lnTo>
                  <a:pt x="116086" y="0"/>
                </a:lnTo>
                <a:lnTo>
                  <a:pt x="160734" y="0"/>
                </a:lnTo>
                <a:lnTo>
                  <a:pt x="205382" y="0"/>
                </a:lnTo>
                <a:lnTo>
                  <a:pt x="258961" y="8930"/>
                </a:lnTo>
                <a:lnTo>
                  <a:pt x="294679" y="8930"/>
                </a:lnTo>
                <a:lnTo>
                  <a:pt x="321468" y="17859"/>
                </a:lnTo>
                <a:lnTo>
                  <a:pt x="330398" y="26789"/>
                </a:lnTo>
                <a:lnTo>
                  <a:pt x="312539" y="35719"/>
                </a:lnTo>
                <a:lnTo>
                  <a:pt x="285750" y="44648"/>
                </a:lnTo>
                <a:lnTo>
                  <a:pt x="241101" y="62508"/>
                </a:lnTo>
                <a:lnTo>
                  <a:pt x="196453" y="71438"/>
                </a:lnTo>
                <a:lnTo>
                  <a:pt x="151804" y="80367"/>
                </a:lnTo>
                <a:lnTo>
                  <a:pt x="125015" y="89297"/>
                </a:lnTo>
                <a:lnTo>
                  <a:pt x="116086" y="98227"/>
                </a:lnTo>
                <a:lnTo>
                  <a:pt x="125015" y="107156"/>
                </a:lnTo>
                <a:lnTo>
                  <a:pt x="151804" y="116086"/>
                </a:lnTo>
                <a:lnTo>
                  <a:pt x="187523" y="133945"/>
                </a:lnTo>
                <a:lnTo>
                  <a:pt x="232172" y="151805"/>
                </a:lnTo>
                <a:lnTo>
                  <a:pt x="285750" y="169664"/>
                </a:lnTo>
                <a:lnTo>
                  <a:pt x="312539" y="196453"/>
                </a:lnTo>
                <a:lnTo>
                  <a:pt x="330398" y="214313"/>
                </a:lnTo>
                <a:lnTo>
                  <a:pt x="330398" y="232172"/>
                </a:lnTo>
                <a:lnTo>
                  <a:pt x="294679" y="250031"/>
                </a:lnTo>
                <a:lnTo>
                  <a:pt x="250031" y="258961"/>
                </a:lnTo>
                <a:lnTo>
                  <a:pt x="196453" y="267891"/>
                </a:lnTo>
                <a:lnTo>
                  <a:pt x="133945" y="276820"/>
                </a:lnTo>
                <a:lnTo>
                  <a:pt x="89297" y="285750"/>
                </a:lnTo>
                <a:lnTo>
                  <a:pt x="53578" y="285750"/>
                </a:lnTo>
                <a:lnTo>
                  <a:pt x="53578" y="28575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6063258" y="1098351"/>
            <a:ext cx="312540" cy="1053704"/>
          </a:xfrm>
          <a:custGeom>
            <a:avLst/>
            <a:gdLst/>
            <a:ahLst/>
            <a:cxnLst/>
            <a:rect l="0" t="0" r="0" b="0"/>
            <a:pathLst>
              <a:path w="312540" h="1053704">
                <a:moveTo>
                  <a:pt x="312539" y="26790"/>
                </a:moveTo>
                <a:lnTo>
                  <a:pt x="312539" y="26790"/>
                </a:lnTo>
                <a:lnTo>
                  <a:pt x="303609" y="26790"/>
                </a:lnTo>
                <a:lnTo>
                  <a:pt x="303609" y="17860"/>
                </a:lnTo>
                <a:lnTo>
                  <a:pt x="285750" y="17860"/>
                </a:lnTo>
                <a:lnTo>
                  <a:pt x="276820" y="8930"/>
                </a:lnTo>
                <a:lnTo>
                  <a:pt x="258961" y="8930"/>
                </a:lnTo>
                <a:lnTo>
                  <a:pt x="241101" y="0"/>
                </a:lnTo>
                <a:lnTo>
                  <a:pt x="223242" y="0"/>
                </a:lnTo>
                <a:lnTo>
                  <a:pt x="205383" y="0"/>
                </a:lnTo>
                <a:lnTo>
                  <a:pt x="187523" y="0"/>
                </a:lnTo>
                <a:lnTo>
                  <a:pt x="160734" y="8930"/>
                </a:lnTo>
                <a:lnTo>
                  <a:pt x="142875" y="8930"/>
                </a:lnTo>
                <a:lnTo>
                  <a:pt x="116086" y="17860"/>
                </a:lnTo>
                <a:lnTo>
                  <a:pt x="89297" y="17860"/>
                </a:lnTo>
                <a:lnTo>
                  <a:pt x="71437" y="26790"/>
                </a:lnTo>
                <a:lnTo>
                  <a:pt x="53578" y="26790"/>
                </a:lnTo>
                <a:lnTo>
                  <a:pt x="44648" y="35719"/>
                </a:lnTo>
                <a:lnTo>
                  <a:pt x="35719" y="44649"/>
                </a:lnTo>
                <a:lnTo>
                  <a:pt x="35719" y="53579"/>
                </a:lnTo>
                <a:lnTo>
                  <a:pt x="35719" y="53579"/>
                </a:lnTo>
                <a:lnTo>
                  <a:pt x="44648" y="71438"/>
                </a:lnTo>
                <a:lnTo>
                  <a:pt x="53578" y="80368"/>
                </a:lnTo>
                <a:lnTo>
                  <a:pt x="53578" y="98227"/>
                </a:lnTo>
                <a:lnTo>
                  <a:pt x="62508" y="125016"/>
                </a:lnTo>
                <a:lnTo>
                  <a:pt x="62508" y="151805"/>
                </a:lnTo>
                <a:lnTo>
                  <a:pt x="62508" y="187524"/>
                </a:lnTo>
                <a:lnTo>
                  <a:pt x="53578" y="232172"/>
                </a:lnTo>
                <a:lnTo>
                  <a:pt x="53578" y="267891"/>
                </a:lnTo>
                <a:lnTo>
                  <a:pt x="44648" y="312539"/>
                </a:lnTo>
                <a:lnTo>
                  <a:pt x="35719" y="357188"/>
                </a:lnTo>
                <a:lnTo>
                  <a:pt x="26789" y="401836"/>
                </a:lnTo>
                <a:lnTo>
                  <a:pt x="17859" y="455414"/>
                </a:lnTo>
                <a:lnTo>
                  <a:pt x="17859" y="508993"/>
                </a:lnTo>
                <a:lnTo>
                  <a:pt x="8930" y="562571"/>
                </a:lnTo>
                <a:lnTo>
                  <a:pt x="0" y="616149"/>
                </a:lnTo>
                <a:lnTo>
                  <a:pt x="8930" y="660797"/>
                </a:lnTo>
                <a:lnTo>
                  <a:pt x="0" y="705446"/>
                </a:lnTo>
                <a:lnTo>
                  <a:pt x="0" y="750094"/>
                </a:lnTo>
                <a:lnTo>
                  <a:pt x="8930" y="794743"/>
                </a:lnTo>
                <a:lnTo>
                  <a:pt x="8930" y="830461"/>
                </a:lnTo>
                <a:lnTo>
                  <a:pt x="8930" y="857250"/>
                </a:lnTo>
                <a:lnTo>
                  <a:pt x="8930" y="884039"/>
                </a:lnTo>
                <a:lnTo>
                  <a:pt x="8930" y="901899"/>
                </a:lnTo>
                <a:lnTo>
                  <a:pt x="17859" y="910828"/>
                </a:lnTo>
                <a:lnTo>
                  <a:pt x="17859" y="919758"/>
                </a:lnTo>
                <a:lnTo>
                  <a:pt x="17859" y="937618"/>
                </a:lnTo>
                <a:lnTo>
                  <a:pt x="17859" y="946547"/>
                </a:lnTo>
                <a:lnTo>
                  <a:pt x="17859" y="964407"/>
                </a:lnTo>
                <a:lnTo>
                  <a:pt x="17859" y="982266"/>
                </a:lnTo>
                <a:lnTo>
                  <a:pt x="17859" y="1000125"/>
                </a:lnTo>
                <a:lnTo>
                  <a:pt x="26789" y="1017985"/>
                </a:lnTo>
                <a:lnTo>
                  <a:pt x="35719" y="1026914"/>
                </a:lnTo>
                <a:lnTo>
                  <a:pt x="44648" y="1044774"/>
                </a:lnTo>
                <a:lnTo>
                  <a:pt x="53578" y="1053703"/>
                </a:lnTo>
                <a:lnTo>
                  <a:pt x="53578" y="1053703"/>
                </a:lnTo>
                <a:lnTo>
                  <a:pt x="53578" y="1044774"/>
                </a:lnTo>
                <a:lnTo>
                  <a:pt x="53578" y="1035844"/>
                </a:lnTo>
                <a:lnTo>
                  <a:pt x="53578" y="103584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7170539" y="1053703"/>
            <a:ext cx="437556" cy="1053704"/>
          </a:xfrm>
          <a:custGeom>
            <a:avLst/>
            <a:gdLst/>
            <a:ahLst/>
            <a:cxnLst/>
            <a:rect l="0" t="0" r="0" b="0"/>
            <a:pathLst>
              <a:path w="437556" h="1053704">
                <a:moveTo>
                  <a:pt x="89297" y="17859"/>
                </a:moveTo>
                <a:lnTo>
                  <a:pt x="89297" y="17859"/>
                </a:lnTo>
                <a:lnTo>
                  <a:pt x="89297" y="17859"/>
                </a:lnTo>
                <a:lnTo>
                  <a:pt x="89297" y="8930"/>
                </a:lnTo>
                <a:lnTo>
                  <a:pt x="98227" y="8930"/>
                </a:lnTo>
                <a:lnTo>
                  <a:pt x="98227" y="0"/>
                </a:lnTo>
                <a:lnTo>
                  <a:pt x="98227" y="0"/>
                </a:lnTo>
                <a:lnTo>
                  <a:pt x="98227" y="0"/>
                </a:lnTo>
                <a:lnTo>
                  <a:pt x="107156" y="0"/>
                </a:lnTo>
                <a:lnTo>
                  <a:pt x="116086" y="8930"/>
                </a:lnTo>
                <a:lnTo>
                  <a:pt x="133945" y="8930"/>
                </a:lnTo>
                <a:lnTo>
                  <a:pt x="151805" y="17859"/>
                </a:lnTo>
                <a:lnTo>
                  <a:pt x="187524" y="26789"/>
                </a:lnTo>
                <a:lnTo>
                  <a:pt x="232172" y="26789"/>
                </a:lnTo>
                <a:lnTo>
                  <a:pt x="276820" y="26789"/>
                </a:lnTo>
                <a:lnTo>
                  <a:pt x="321469" y="35719"/>
                </a:lnTo>
                <a:lnTo>
                  <a:pt x="366117" y="35719"/>
                </a:lnTo>
                <a:lnTo>
                  <a:pt x="401836" y="35719"/>
                </a:lnTo>
                <a:lnTo>
                  <a:pt x="419695" y="35719"/>
                </a:lnTo>
                <a:lnTo>
                  <a:pt x="437555" y="35719"/>
                </a:lnTo>
                <a:lnTo>
                  <a:pt x="437555" y="35719"/>
                </a:lnTo>
                <a:lnTo>
                  <a:pt x="437555" y="44648"/>
                </a:lnTo>
                <a:lnTo>
                  <a:pt x="419695" y="53578"/>
                </a:lnTo>
                <a:lnTo>
                  <a:pt x="410766" y="62508"/>
                </a:lnTo>
                <a:lnTo>
                  <a:pt x="392906" y="80367"/>
                </a:lnTo>
                <a:lnTo>
                  <a:pt x="375047" y="98227"/>
                </a:lnTo>
                <a:lnTo>
                  <a:pt x="357188" y="116086"/>
                </a:lnTo>
                <a:lnTo>
                  <a:pt x="348258" y="133945"/>
                </a:lnTo>
                <a:lnTo>
                  <a:pt x="339328" y="160734"/>
                </a:lnTo>
                <a:lnTo>
                  <a:pt x="339328" y="196453"/>
                </a:lnTo>
                <a:lnTo>
                  <a:pt x="330399" y="232172"/>
                </a:lnTo>
                <a:lnTo>
                  <a:pt x="321469" y="276820"/>
                </a:lnTo>
                <a:lnTo>
                  <a:pt x="321469" y="321469"/>
                </a:lnTo>
                <a:lnTo>
                  <a:pt x="312539" y="366117"/>
                </a:lnTo>
                <a:lnTo>
                  <a:pt x="312539" y="419695"/>
                </a:lnTo>
                <a:lnTo>
                  <a:pt x="312539" y="473273"/>
                </a:lnTo>
                <a:lnTo>
                  <a:pt x="303609" y="535781"/>
                </a:lnTo>
                <a:lnTo>
                  <a:pt x="303609" y="580430"/>
                </a:lnTo>
                <a:lnTo>
                  <a:pt x="303609" y="634008"/>
                </a:lnTo>
                <a:lnTo>
                  <a:pt x="312539" y="678656"/>
                </a:lnTo>
                <a:lnTo>
                  <a:pt x="321469" y="723305"/>
                </a:lnTo>
                <a:lnTo>
                  <a:pt x="330399" y="767953"/>
                </a:lnTo>
                <a:lnTo>
                  <a:pt x="339328" y="803672"/>
                </a:lnTo>
                <a:lnTo>
                  <a:pt x="348258" y="839391"/>
                </a:lnTo>
                <a:lnTo>
                  <a:pt x="357188" y="875109"/>
                </a:lnTo>
                <a:lnTo>
                  <a:pt x="366117" y="901898"/>
                </a:lnTo>
                <a:lnTo>
                  <a:pt x="375047" y="937617"/>
                </a:lnTo>
                <a:lnTo>
                  <a:pt x="383977" y="955476"/>
                </a:lnTo>
                <a:lnTo>
                  <a:pt x="401836" y="973336"/>
                </a:lnTo>
                <a:lnTo>
                  <a:pt x="410766" y="991195"/>
                </a:lnTo>
                <a:lnTo>
                  <a:pt x="410766" y="1000125"/>
                </a:lnTo>
                <a:lnTo>
                  <a:pt x="410766" y="1000125"/>
                </a:lnTo>
                <a:lnTo>
                  <a:pt x="410766" y="1000125"/>
                </a:lnTo>
                <a:lnTo>
                  <a:pt x="410766" y="1000125"/>
                </a:lnTo>
                <a:lnTo>
                  <a:pt x="410766" y="1000125"/>
                </a:lnTo>
                <a:lnTo>
                  <a:pt x="410766" y="1000125"/>
                </a:lnTo>
                <a:lnTo>
                  <a:pt x="401836" y="1000125"/>
                </a:lnTo>
                <a:lnTo>
                  <a:pt x="383977" y="1000125"/>
                </a:lnTo>
                <a:lnTo>
                  <a:pt x="366117" y="1000125"/>
                </a:lnTo>
                <a:lnTo>
                  <a:pt x="339328" y="1009055"/>
                </a:lnTo>
                <a:lnTo>
                  <a:pt x="294680" y="1017984"/>
                </a:lnTo>
                <a:lnTo>
                  <a:pt x="232172" y="1035844"/>
                </a:lnTo>
                <a:lnTo>
                  <a:pt x="169664" y="1044773"/>
                </a:lnTo>
                <a:lnTo>
                  <a:pt x="98227" y="1053703"/>
                </a:lnTo>
                <a:lnTo>
                  <a:pt x="44649" y="1053703"/>
                </a:lnTo>
                <a:lnTo>
                  <a:pt x="0" y="1053703"/>
                </a:lnTo>
                <a:lnTo>
                  <a:pt x="0" y="105370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6090047" y="2080617"/>
            <a:ext cx="285751" cy="71438"/>
          </a:xfrm>
          <a:custGeom>
            <a:avLst/>
            <a:gdLst/>
            <a:ahLst/>
            <a:cxnLst/>
            <a:rect l="0" t="0" r="0" b="0"/>
            <a:pathLst>
              <a:path w="285751" h="71438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26789" y="53578"/>
                </a:lnTo>
                <a:lnTo>
                  <a:pt x="44648" y="53578"/>
                </a:lnTo>
                <a:lnTo>
                  <a:pt x="62508" y="53578"/>
                </a:lnTo>
                <a:lnTo>
                  <a:pt x="89297" y="53578"/>
                </a:lnTo>
                <a:lnTo>
                  <a:pt x="125016" y="53578"/>
                </a:lnTo>
                <a:lnTo>
                  <a:pt x="169664" y="44648"/>
                </a:lnTo>
                <a:lnTo>
                  <a:pt x="223242" y="26789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7733109" y="1089422"/>
            <a:ext cx="232173" cy="991196"/>
          </a:xfrm>
          <a:custGeom>
            <a:avLst/>
            <a:gdLst/>
            <a:ahLst/>
            <a:cxnLst/>
            <a:rect l="0" t="0" r="0" b="0"/>
            <a:pathLst>
              <a:path w="232173" h="991196">
                <a:moveTo>
                  <a:pt x="232172" y="8929"/>
                </a:moveTo>
                <a:lnTo>
                  <a:pt x="232172" y="8929"/>
                </a:lnTo>
                <a:lnTo>
                  <a:pt x="223243" y="8929"/>
                </a:lnTo>
                <a:lnTo>
                  <a:pt x="223243" y="8929"/>
                </a:lnTo>
                <a:lnTo>
                  <a:pt x="214313" y="8929"/>
                </a:lnTo>
                <a:lnTo>
                  <a:pt x="205383" y="8929"/>
                </a:lnTo>
                <a:lnTo>
                  <a:pt x="205383" y="8929"/>
                </a:lnTo>
                <a:lnTo>
                  <a:pt x="196454" y="8929"/>
                </a:lnTo>
                <a:lnTo>
                  <a:pt x="196454" y="8929"/>
                </a:lnTo>
                <a:lnTo>
                  <a:pt x="196454" y="8929"/>
                </a:lnTo>
                <a:lnTo>
                  <a:pt x="187524" y="8929"/>
                </a:lnTo>
                <a:lnTo>
                  <a:pt x="187524" y="8929"/>
                </a:lnTo>
                <a:lnTo>
                  <a:pt x="178594" y="0"/>
                </a:lnTo>
                <a:lnTo>
                  <a:pt x="160735" y="0"/>
                </a:lnTo>
                <a:lnTo>
                  <a:pt x="151805" y="0"/>
                </a:lnTo>
                <a:lnTo>
                  <a:pt x="133946" y="0"/>
                </a:lnTo>
                <a:lnTo>
                  <a:pt x="116086" y="8929"/>
                </a:lnTo>
                <a:lnTo>
                  <a:pt x="98227" y="8929"/>
                </a:lnTo>
                <a:lnTo>
                  <a:pt x="80368" y="8929"/>
                </a:lnTo>
                <a:lnTo>
                  <a:pt x="62508" y="17859"/>
                </a:lnTo>
                <a:lnTo>
                  <a:pt x="53579" y="26789"/>
                </a:lnTo>
                <a:lnTo>
                  <a:pt x="35719" y="26789"/>
                </a:lnTo>
                <a:lnTo>
                  <a:pt x="35719" y="35719"/>
                </a:lnTo>
                <a:lnTo>
                  <a:pt x="35719" y="35719"/>
                </a:lnTo>
                <a:lnTo>
                  <a:pt x="35719" y="35719"/>
                </a:lnTo>
                <a:lnTo>
                  <a:pt x="35719" y="44648"/>
                </a:lnTo>
                <a:lnTo>
                  <a:pt x="35719" y="62508"/>
                </a:lnTo>
                <a:lnTo>
                  <a:pt x="44649" y="71437"/>
                </a:lnTo>
                <a:lnTo>
                  <a:pt x="44649" y="98226"/>
                </a:lnTo>
                <a:lnTo>
                  <a:pt x="35719" y="125015"/>
                </a:lnTo>
                <a:lnTo>
                  <a:pt x="35719" y="160734"/>
                </a:lnTo>
                <a:lnTo>
                  <a:pt x="26789" y="205383"/>
                </a:lnTo>
                <a:lnTo>
                  <a:pt x="17860" y="258961"/>
                </a:lnTo>
                <a:lnTo>
                  <a:pt x="17860" y="312539"/>
                </a:lnTo>
                <a:lnTo>
                  <a:pt x="8930" y="375047"/>
                </a:lnTo>
                <a:lnTo>
                  <a:pt x="8930" y="437554"/>
                </a:lnTo>
                <a:lnTo>
                  <a:pt x="8930" y="500062"/>
                </a:lnTo>
                <a:lnTo>
                  <a:pt x="8930" y="562570"/>
                </a:lnTo>
                <a:lnTo>
                  <a:pt x="8930" y="616148"/>
                </a:lnTo>
                <a:lnTo>
                  <a:pt x="8930" y="660797"/>
                </a:lnTo>
                <a:lnTo>
                  <a:pt x="8930" y="714375"/>
                </a:lnTo>
                <a:lnTo>
                  <a:pt x="8930" y="759023"/>
                </a:lnTo>
                <a:lnTo>
                  <a:pt x="8930" y="803672"/>
                </a:lnTo>
                <a:lnTo>
                  <a:pt x="0" y="857250"/>
                </a:lnTo>
                <a:lnTo>
                  <a:pt x="0" y="892968"/>
                </a:lnTo>
                <a:lnTo>
                  <a:pt x="0" y="928687"/>
                </a:lnTo>
                <a:lnTo>
                  <a:pt x="0" y="955476"/>
                </a:lnTo>
                <a:lnTo>
                  <a:pt x="0" y="982265"/>
                </a:lnTo>
                <a:lnTo>
                  <a:pt x="8930" y="991195"/>
                </a:lnTo>
                <a:lnTo>
                  <a:pt x="17860" y="991195"/>
                </a:lnTo>
                <a:lnTo>
                  <a:pt x="26789" y="982265"/>
                </a:lnTo>
                <a:lnTo>
                  <a:pt x="44649" y="964406"/>
                </a:lnTo>
                <a:lnTo>
                  <a:pt x="44649" y="96440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8402835" y="1116211"/>
            <a:ext cx="241103" cy="1044774"/>
          </a:xfrm>
          <a:custGeom>
            <a:avLst/>
            <a:gdLst/>
            <a:ahLst/>
            <a:cxnLst/>
            <a:rect l="0" t="0" r="0" b="0"/>
            <a:pathLst>
              <a:path w="241103" h="1044774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62508" y="0"/>
                </a:lnTo>
                <a:lnTo>
                  <a:pt x="89297" y="0"/>
                </a:lnTo>
                <a:lnTo>
                  <a:pt x="125016" y="8930"/>
                </a:lnTo>
                <a:lnTo>
                  <a:pt x="160735" y="8930"/>
                </a:lnTo>
                <a:lnTo>
                  <a:pt x="187524" y="8930"/>
                </a:lnTo>
                <a:lnTo>
                  <a:pt x="205383" y="8930"/>
                </a:lnTo>
                <a:lnTo>
                  <a:pt x="223242" y="17859"/>
                </a:lnTo>
                <a:lnTo>
                  <a:pt x="232172" y="26789"/>
                </a:lnTo>
                <a:lnTo>
                  <a:pt x="232172" y="35719"/>
                </a:lnTo>
                <a:lnTo>
                  <a:pt x="241102" y="53578"/>
                </a:lnTo>
                <a:lnTo>
                  <a:pt x="232172" y="80367"/>
                </a:lnTo>
                <a:lnTo>
                  <a:pt x="223242" y="98226"/>
                </a:lnTo>
                <a:lnTo>
                  <a:pt x="214313" y="125016"/>
                </a:lnTo>
                <a:lnTo>
                  <a:pt x="196453" y="151805"/>
                </a:lnTo>
                <a:lnTo>
                  <a:pt x="196453" y="187523"/>
                </a:lnTo>
                <a:lnTo>
                  <a:pt x="187524" y="214312"/>
                </a:lnTo>
                <a:lnTo>
                  <a:pt x="187524" y="250031"/>
                </a:lnTo>
                <a:lnTo>
                  <a:pt x="187524" y="294679"/>
                </a:lnTo>
                <a:lnTo>
                  <a:pt x="196453" y="339328"/>
                </a:lnTo>
                <a:lnTo>
                  <a:pt x="196453" y="392906"/>
                </a:lnTo>
                <a:lnTo>
                  <a:pt x="196453" y="455414"/>
                </a:lnTo>
                <a:lnTo>
                  <a:pt x="196453" y="517922"/>
                </a:lnTo>
                <a:lnTo>
                  <a:pt x="196453" y="580429"/>
                </a:lnTo>
                <a:lnTo>
                  <a:pt x="205383" y="634008"/>
                </a:lnTo>
                <a:lnTo>
                  <a:pt x="205383" y="678656"/>
                </a:lnTo>
                <a:lnTo>
                  <a:pt x="205383" y="714375"/>
                </a:lnTo>
                <a:lnTo>
                  <a:pt x="205383" y="750093"/>
                </a:lnTo>
                <a:lnTo>
                  <a:pt x="205383" y="785812"/>
                </a:lnTo>
                <a:lnTo>
                  <a:pt x="205383" y="812601"/>
                </a:lnTo>
                <a:lnTo>
                  <a:pt x="214313" y="848320"/>
                </a:lnTo>
                <a:lnTo>
                  <a:pt x="223242" y="884039"/>
                </a:lnTo>
                <a:lnTo>
                  <a:pt x="223242" y="919758"/>
                </a:lnTo>
                <a:lnTo>
                  <a:pt x="214313" y="946547"/>
                </a:lnTo>
                <a:lnTo>
                  <a:pt x="205383" y="964406"/>
                </a:lnTo>
                <a:lnTo>
                  <a:pt x="205383" y="982265"/>
                </a:lnTo>
                <a:lnTo>
                  <a:pt x="187524" y="991195"/>
                </a:lnTo>
                <a:lnTo>
                  <a:pt x="178594" y="1000125"/>
                </a:lnTo>
                <a:lnTo>
                  <a:pt x="169664" y="1000125"/>
                </a:lnTo>
                <a:lnTo>
                  <a:pt x="160735" y="1000125"/>
                </a:lnTo>
                <a:lnTo>
                  <a:pt x="160735" y="1000125"/>
                </a:lnTo>
                <a:lnTo>
                  <a:pt x="169664" y="1000125"/>
                </a:lnTo>
                <a:lnTo>
                  <a:pt x="169664" y="1009054"/>
                </a:lnTo>
                <a:lnTo>
                  <a:pt x="169664" y="1009054"/>
                </a:lnTo>
                <a:lnTo>
                  <a:pt x="160735" y="1017984"/>
                </a:lnTo>
                <a:lnTo>
                  <a:pt x="142875" y="1026914"/>
                </a:lnTo>
                <a:lnTo>
                  <a:pt x="125016" y="1035843"/>
                </a:lnTo>
                <a:lnTo>
                  <a:pt x="98227" y="1044773"/>
                </a:lnTo>
                <a:lnTo>
                  <a:pt x="80367" y="1044773"/>
                </a:lnTo>
                <a:lnTo>
                  <a:pt x="53578" y="1026914"/>
                </a:lnTo>
                <a:lnTo>
                  <a:pt x="53578" y="102691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6313289" y="2339578"/>
            <a:ext cx="276821" cy="169665"/>
          </a:xfrm>
          <a:custGeom>
            <a:avLst/>
            <a:gdLst/>
            <a:ahLst/>
            <a:cxnLst/>
            <a:rect l="0" t="0" r="0" b="0"/>
            <a:pathLst>
              <a:path w="276821" h="169665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35719"/>
                </a:lnTo>
                <a:lnTo>
                  <a:pt x="44649" y="53578"/>
                </a:lnTo>
                <a:lnTo>
                  <a:pt x="53578" y="71437"/>
                </a:lnTo>
                <a:lnTo>
                  <a:pt x="71438" y="98226"/>
                </a:lnTo>
                <a:lnTo>
                  <a:pt x="80367" y="125016"/>
                </a:lnTo>
                <a:lnTo>
                  <a:pt x="89297" y="142875"/>
                </a:lnTo>
                <a:lnTo>
                  <a:pt x="107156" y="160735"/>
                </a:lnTo>
                <a:lnTo>
                  <a:pt x="107156" y="169664"/>
                </a:lnTo>
                <a:lnTo>
                  <a:pt x="107156" y="169664"/>
                </a:lnTo>
                <a:lnTo>
                  <a:pt x="116086" y="169664"/>
                </a:lnTo>
                <a:lnTo>
                  <a:pt x="107156" y="160735"/>
                </a:lnTo>
                <a:lnTo>
                  <a:pt x="107156" y="151805"/>
                </a:lnTo>
                <a:lnTo>
                  <a:pt x="116086" y="125016"/>
                </a:lnTo>
                <a:lnTo>
                  <a:pt x="116086" y="107156"/>
                </a:lnTo>
                <a:lnTo>
                  <a:pt x="133945" y="80367"/>
                </a:lnTo>
                <a:lnTo>
                  <a:pt x="142875" y="53578"/>
                </a:lnTo>
                <a:lnTo>
                  <a:pt x="160734" y="35719"/>
                </a:lnTo>
                <a:lnTo>
                  <a:pt x="178594" y="26789"/>
                </a:lnTo>
                <a:lnTo>
                  <a:pt x="205383" y="17859"/>
                </a:lnTo>
                <a:lnTo>
                  <a:pt x="232172" y="8930"/>
                </a:lnTo>
                <a:lnTo>
                  <a:pt x="250031" y="8930"/>
                </a:lnTo>
                <a:lnTo>
                  <a:pt x="258961" y="8930"/>
                </a:lnTo>
                <a:lnTo>
                  <a:pt x="267891" y="0"/>
                </a:lnTo>
                <a:lnTo>
                  <a:pt x="276820" y="8930"/>
                </a:lnTo>
                <a:lnTo>
                  <a:pt x="267891" y="8930"/>
                </a:lnTo>
                <a:lnTo>
                  <a:pt x="258961" y="0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6634758" y="2339578"/>
            <a:ext cx="160735" cy="160736"/>
          </a:xfrm>
          <a:custGeom>
            <a:avLst/>
            <a:gdLst/>
            <a:ahLst/>
            <a:cxnLst/>
            <a:rect l="0" t="0" r="0" b="0"/>
            <a:pathLst>
              <a:path w="160735" h="16073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17859" y="26789"/>
                </a:lnTo>
                <a:lnTo>
                  <a:pt x="35719" y="35719"/>
                </a:lnTo>
                <a:lnTo>
                  <a:pt x="53578" y="44648"/>
                </a:lnTo>
                <a:lnTo>
                  <a:pt x="71437" y="62508"/>
                </a:lnTo>
                <a:lnTo>
                  <a:pt x="98226" y="80367"/>
                </a:lnTo>
                <a:lnTo>
                  <a:pt x="116086" y="98226"/>
                </a:lnTo>
                <a:lnTo>
                  <a:pt x="133945" y="107156"/>
                </a:lnTo>
                <a:lnTo>
                  <a:pt x="151805" y="125016"/>
                </a:lnTo>
                <a:lnTo>
                  <a:pt x="160734" y="142875"/>
                </a:lnTo>
                <a:lnTo>
                  <a:pt x="160734" y="151805"/>
                </a:lnTo>
                <a:lnTo>
                  <a:pt x="160734" y="160735"/>
                </a:lnTo>
                <a:lnTo>
                  <a:pt x="160734" y="160735"/>
                </a:lnTo>
                <a:lnTo>
                  <a:pt x="160734" y="151805"/>
                </a:lnTo>
                <a:lnTo>
                  <a:pt x="160734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6652617" y="2321719"/>
            <a:ext cx="133947" cy="187524"/>
          </a:xfrm>
          <a:custGeom>
            <a:avLst/>
            <a:gdLst/>
            <a:ahLst/>
            <a:cxnLst/>
            <a:rect l="0" t="0" r="0" b="0"/>
            <a:pathLst>
              <a:path w="133947" h="187524">
                <a:moveTo>
                  <a:pt x="133946" y="0"/>
                </a:moveTo>
                <a:lnTo>
                  <a:pt x="125016" y="8929"/>
                </a:lnTo>
                <a:lnTo>
                  <a:pt x="116086" y="17859"/>
                </a:lnTo>
                <a:lnTo>
                  <a:pt x="98227" y="35718"/>
                </a:lnTo>
                <a:lnTo>
                  <a:pt x="80367" y="62507"/>
                </a:lnTo>
                <a:lnTo>
                  <a:pt x="53578" y="98226"/>
                </a:lnTo>
                <a:lnTo>
                  <a:pt x="35719" y="125015"/>
                </a:lnTo>
                <a:lnTo>
                  <a:pt x="17860" y="151804"/>
                </a:lnTo>
                <a:lnTo>
                  <a:pt x="0" y="169664"/>
                </a:lnTo>
                <a:lnTo>
                  <a:pt x="0" y="178594"/>
                </a:lnTo>
                <a:lnTo>
                  <a:pt x="0" y="187523"/>
                </a:lnTo>
                <a:lnTo>
                  <a:pt x="8930" y="187523"/>
                </a:lnTo>
                <a:lnTo>
                  <a:pt x="26789" y="169664"/>
                </a:lnTo>
                <a:lnTo>
                  <a:pt x="53578" y="151804"/>
                </a:lnTo>
                <a:lnTo>
                  <a:pt x="53578" y="15180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6929438" y="2330648"/>
            <a:ext cx="178594" cy="133947"/>
          </a:xfrm>
          <a:custGeom>
            <a:avLst/>
            <a:gdLst/>
            <a:ahLst/>
            <a:cxnLst/>
            <a:rect l="0" t="0" r="0" b="0"/>
            <a:pathLst>
              <a:path w="178594" h="133947">
                <a:moveTo>
                  <a:pt x="80367" y="8930"/>
                </a:moveTo>
                <a:lnTo>
                  <a:pt x="80367" y="8930"/>
                </a:lnTo>
                <a:lnTo>
                  <a:pt x="80367" y="0"/>
                </a:lnTo>
                <a:lnTo>
                  <a:pt x="80367" y="0"/>
                </a:lnTo>
                <a:lnTo>
                  <a:pt x="71437" y="0"/>
                </a:lnTo>
                <a:lnTo>
                  <a:pt x="62507" y="0"/>
                </a:lnTo>
                <a:lnTo>
                  <a:pt x="44648" y="8930"/>
                </a:lnTo>
                <a:lnTo>
                  <a:pt x="35718" y="17860"/>
                </a:lnTo>
                <a:lnTo>
                  <a:pt x="17859" y="35719"/>
                </a:lnTo>
                <a:lnTo>
                  <a:pt x="8929" y="53578"/>
                </a:lnTo>
                <a:lnTo>
                  <a:pt x="0" y="80367"/>
                </a:lnTo>
                <a:lnTo>
                  <a:pt x="0" y="98227"/>
                </a:lnTo>
                <a:lnTo>
                  <a:pt x="8929" y="116086"/>
                </a:lnTo>
                <a:lnTo>
                  <a:pt x="35718" y="125016"/>
                </a:lnTo>
                <a:lnTo>
                  <a:pt x="62507" y="133946"/>
                </a:lnTo>
                <a:lnTo>
                  <a:pt x="98226" y="133946"/>
                </a:lnTo>
                <a:lnTo>
                  <a:pt x="142875" y="125016"/>
                </a:lnTo>
                <a:lnTo>
                  <a:pt x="178593" y="107156"/>
                </a:lnTo>
                <a:lnTo>
                  <a:pt x="178593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6134695" y="1526976"/>
            <a:ext cx="1223369" cy="71439"/>
          </a:xfrm>
          <a:custGeom>
            <a:avLst/>
            <a:gdLst/>
            <a:ahLst/>
            <a:cxnLst/>
            <a:rect l="0" t="0" r="0" b="0"/>
            <a:pathLst>
              <a:path w="1223369" h="71439">
                <a:moveTo>
                  <a:pt x="8930" y="71438"/>
                </a:move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8930" y="71438"/>
                </a:lnTo>
                <a:lnTo>
                  <a:pt x="26789" y="71438"/>
                </a:lnTo>
                <a:lnTo>
                  <a:pt x="44649" y="71438"/>
                </a:lnTo>
                <a:lnTo>
                  <a:pt x="62508" y="62508"/>
                </a:lnTo>
                <a:lnTo>
                  <a:pt x="89297" y="62508"/>
                </a:lnTo>
                <a:lnTo>
                  <a:pt x="116086" y="62508"/>
                </a:lnTo>
                <a:lnTo>
                  <a:pt x="142875" y="53578"/>
                </a:lnTo>
                <a:lnTo>
                  <a:pt x="169664" y="53578"/>
                </a:lnTo>
                <a:lnTo>
                  <a:pt x="205383" y="53578"/>
                </a:lnTo>
                <a:lnTo>
                  <a:pt x="232172" y="53578"/>
                </a:lnTo>
                <a:lnTo>
                  <a:pt x="267891" y="53578"/>
                </a:lnTo>
                <a:lnTo>
                  <a:pt x="303610" y="44649"/>
                </a:lnTo>
                <a:lnTo>
                  <a:pt x="339328" y="44649"/>
                </a:lnTo>
                <a:lnTo>
                  <a:pt x="375047" y="44649"/>
                </a:lnTo>
                <a:lnTo>
                  <a:pt x="410766" y="44649"/>
                </a:lnTo>
                <a:lnTo>
                  <a:pt x="446485" y="44649"/>
                </a:lnTo>
                <a:lnTo>
                  <a:pt x="473274" y="44649"/>
                </a:lnTo>
                <a:lnTo>
                  <a:pt x="508993" y="44649"/>
                </a:lnTo>
                <a:lnTo>
                  <a:pt x="535782" y="44649"/>
                </a:lnTo>
                <a:lnTo>
                  <a:pt x="562571" y="44649"/>
                </a:lnTo>
                <a:lnTo>
                  <a:pt x="598289" y="44649"/>
                </a:lnTo>
                <a:lnTo>
                  <a:pt x="625078" y="44649"/>
                </a:lnTo>
                <a:lnTo>
                  <a:pt x="651868" y="44649"/>
                </a:lnTo>
                <a:lnTo>
                  <a:pt x="687586" y="44649"/>
                </a:lnTo>
                <a:lnTo>
                  <a:pt x="714375" y="44649"/>
                </a:lnTo>
                <a:lnTo>
                  <a:pt x="741164" y="44649"/>
                </a:lnTo>
                <a:lnTo>
                  <a:pt x="767953" y="44649"/>
                </a:lnTo>
                <a:lnTo>
                  <a:pt x="794743" y="35719"/>
                </a:lnTo>
                <a:lnTo>
                  <a:pt x="812602" y="35719"/>
                </a:lnTo>
                <a:lnTo>
                  <a:pt x="830461" y="35719"/>
                </a:lnTo>
                <a:lnTo>
                  <a:pt x="848321" y="35719"/>
                </a:lnTo>
                <a:lnTo>
                  <a:pt x="866180" y="35719"/>
                </a:lnTo>
                <a:lnTo>
                  <a:pt x="892969" y="35719"/>
                </a:lnTo>
                <a:lnTo>
                  <a:pt x="910828" y="35719"/>
                </a:lnTo>
                <a:lnTo>
                  <a:pt x="928688" y="35719"/>
                </a:lnTo>
                <a:lnTo>
                  <a:pt x="946547" y="35719"/>
                </a:lnTo>
                <a:lnTo>
                  <a:pt x="973336" y="35719"/>
                </a:lnTo>
                <a:lnTo>
                  <a:pt x="991196" y="35719"/>
                </a:lnTo>
                <a:lnTo>
                  <a:pt x="1017985" y="35719"/>
                </a:lnTo>
                <a:lnTo>
                  <a:pt x="1026914" y="35719"/>
                </a:lnTo>
                <a:lnTo>
                  <a:pt x="1044774" y="26789"/>
                </a:lnTo>
                <a:lnTo>
                  <a:pt x="1062633" y="26789"/>
                </a:lnTo>
                <a:lnTo>
                  <a:pt x="1080493" y="26789"/>
                </a:lnTo>
                <a:lnTo>
                  <a:pt x="1098352" y="26789"/>
                </a:lnTo>
                <a:lnTo>
                  <a:pt x="1116211" y="26789"/>
                </a:lnTo>
                <a:lnTo>
                  <a:pt x="1134071" y="26789"/>
                </a:lnTo>
                <a:lnTo>
                  <a:pt x="1151930" y="26789"/>
                </a:lnTo>
                <a:lnTo>
                  <a:pt x="1169789" y="17860"/>
                </a:lnTo>
                <a:lnTo>
                  <a:pt x="1187649" y="17860"/>
                </a:lnTo>
                <a:lnTo>
                  <a:pt x="1196578" y="17860"/>
                </a:lnTo>
                <a:lnTo>
                  <a:pt x="1214438" y="17860"/>
                </a:lnTo>
                <a:lnTo>
                  <a:pt x="1214438" y="17860"/>
                </a:lnTo>
                <a:lnTo>
                  <a:pt x="1223368" y="8930"/>
                </a:lnTo>
                <a:lnTo>
                  <a:pt x="1223368" y="8930"/>
                </a:lnTo>
                <a:lnTo>
                  <a:pt x="1223368" y="8930"/>
                </a:lnTo>
                <a:lnTo>
                  <a:pt x="1223368" y="8930"/>
                </a:lnTo>
                <a:lnTo>
                  <a:pt x="122336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05508" y="8930"/>
                </a:lnTo>
                <a:lnTo>
                  <a:pt x="1196578" y="8930"/>
                </a:lnTo>
                <a:lnTo>
                  <a:pt x="1187649" y="0"/>
                </a:lnTo>
                <a:lnTo>
                  <a:pt x="118764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5786438" y="1544836"/>
            <a:ext cx="53579" cy="116087"/>
          </a:xfrm>
          <a:custGeom>
            <a:avLst/>
            <a:gdLst/>
            <a:ahLst/>
            <a:cxnLst/>
            <a:rect l="0" t="0" r="0" b="0"/>
            <a:pathLst>
              <a:path w="53579" h="116087">
                <a:moveTo>
                  <a:pt x="0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35718"/>
                </a:lnTo>
                <a:lnTo>
                  <a:pt x="8929" y="53578"/>
                </a:lnTo>
                <a:lnTo>
                  <a:pt x="8929" y="71437"/>
                </a:lnTo>
                <a:lnTo>
                  <a:pt x="17859" y="89297"/>
                </a:lnTo>
                <a:lnTo>
                  <a:pt x="17859" y="107156"/>
                </a:lnTo>
                <a:lnTo>
                  <a:pt x="26789" y="116086"/>
                </a:lnTo>
                <a:lnTo>
                  <a:pt x="35718" y="116086"/>
                </a:lnTo>
                <a:lnTo>
                  <a:pt x="44648" y="116086"/>
                </a:lnTo>
                <a:lnTo>
                  <a:pt x="53578" y="107156"/>
                </a:lnTo>
                <a:lnTo>
                  <a:pt x="53578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5813227" y="1410890"/>
            <a:ext cx="17860" cy="35720"/>
          </a:xfrm>
          <a:custGeom>
            <a:avLst/>
            <a:gdLst/>
            <a:ahLst/>
            <a:cxnLst/>
            <a:rect l="0" t="0" r="0" b="0"/>
            <a:pathLst>
              <a:path w="17860" h="35720">
                <a:moveTo>
                  <a:pt x="8929" y="35719"/>
                </a:moveTo>
                <a:lnTo>
                  <a:pt x="8929" y="26789"/>
                </a:lnTo>
                <a:lnTo>
                  <a:pt x="8929" y="26789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7536656" y="1437679"/>
            <a:ext cx="35720" cy="133947"/>
          </a:xfrm>
          <a:custGeom>
            <a:avLst/>
            <a:gdLst/>
            <a:ahLst/>
            <a:cxnLst/>
            <a:rect l="0" t="0" r="0" b="0"/>
            <a:pathLst>
              <a:path w="35720" h="133947">
                <a:moveTo>
                  <a:pt x="8930" y="71438"/>
                </a:moveTo>
                <a:lnTo>
                  <a:pt x="893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8930" y="71438"/>
                </a:lnTo>
                <a:lnTo>
                  <a:pt x="8930" y="62508"/>
                </a:lnTo>
                <a:lnTo>
                  <a:pt x="17860" y="62508"/>
                </a:lnTo>
                <a:lnTo>
                  <a:pt x="17860" y="53579"/>
                </a:lnTo>
                <a:lnTo>
                  <a:pt x="17860" y="44649"/>
                </a:lnTo>
                <a:lnTo>
                  <a:pt x="17860" y="35719"/>
                </a:lnTo>
                <a:lnTo>
                  <a:pt x="26789" y="1786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35719" y="8930"/>
                </a:lnTo>
                <a:lnTo>
                  <a:pt x="35719" y="17860"/>
                </a:lnTo>
                <a:lnTo>
                  <a:pt x="35719" y="35719"/>
                </a:lnTo>
                <a:lnTo>
                  <a:pt x="35719" y="53579"/>
                </a:lnTo>
                <a:lnTo>
                  <a:pt x="35719" y="71438"/>
                </a:lnTo>
                <a:lnTo>
                  <a:pt x="35719" y="89297"/>
                </a:lnTo>
                <a:lnTo>
                  <a:pt x="35719" y="98227"/>
                </a:lnTo>
                <a:lnTo>
                  <a:pt x="35719" y="107157"/>
                </a:lnTo>
                <a:lnTo>
                  <a:pt x="35719" y="116086"/>
                </a:lnTo>
                <a:lnTo>
                  <a:pt x="35719" y="125016"/>
                </a:lnTo>
                <a:lnTo>
                  <a:pt x="26789" y="133946"/>
                </a:lnTo>
                <a:lnTo>
                  <a:pt x="26789" y="133946"/>
                </a:lnTo>
                <a:lnTo>
                  <a:pt x="26789" y="125016"/>
                </a:lnTo>
                <a:lnTo>
                  <a:pt x="26789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7554516" y="1303734"/>
            <a:ext cx="35719" cy="44650"/>
          </a:xfrm>
          <a:custGeom>
            <a:avLst/>
            <a:gdLst/>
            <a:ahLst/>
            <a:cxnLst/>
            <a:rect l="0" t="0" r="0" b="0"/>
            <a:pathLst>
              <a:path w="35719" h="44650">
                <a:moveTo>
                  <a:pt x="8929" y="44649"/>
                </a:moveTo>
                <a:lnTo>
                  <a:pt x="0" y="35719"/>
                </a:lnTo>
                <a:lnTo>
                  <a:pt x="0" y="26789"/>
                </a:lnTo>
                <a:lnTo>
                  <a:pt x="8929" y="17860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26789" y="8930"/>
                </a:lnTo>
                <a:lnTo>
                  <a:pt x="26789" y="8930"/>
                </a:lnTo>
                <a:lnTo>
                  <a:pt x="35718" y="17860"/>
                </a:lnTo>
                <a:lnTo>
                  <a:pt x="35718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7527727" y="1330523"/>
            <a:ext cx="107157" cy="223243"/>
          </a:xfrm>
          <a:custGeom>
            <a:avLst/>
            <a:gdLst/>
            <a:ahLst/>
            <a:cxnLst/>
            <a:rect l="0" t="0" r="0" b="0"/>
            <a:pathLst>
              <a:path w="107157" h="223243">
                <a:moveTo>
                  <a:pt x="17859" y="17860"/>
                </a:move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8929" y="26790"/>
                </a:lnTo>
                <a:lnTo>
                  <a:pt x="8929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0367"/>
                </a:lnTo>
                <a:lnTo>
                  <a:pt x="0" y="89297"/>
                </a:lnTo>
                <a:lnTo>
                  <a:pt x="0" y="89297"/>
                </a:lnTo>
                <a:lnTo>
                  <a:pt x="8929" y="89297"/>
                </a:lnTo>
                <a:lnTo>
                  <a:pt x="8929" y="89297"/>
                </a:lnTo>
                <a:lnTo>
                  <a:pt x="8929" y="80367"/>
                </a:lnTo>
                <a:lnTo>
                  <a:pt x="8929" y="71438"/>
                </a:lnTo>
                <a:lnTo>
                  <a:pt x="17859" y="62508"/>
                </a:lnTo>
                <a:lnTo>
                  <a:pt x="17859" y="44649"/>
                </a:lnTo>
                <a:lnTo>
                  <a:pt x="26789" y="35719"/>
                </a:lnTo>
                <a:lnTo>
                  <a:pt x="26789" y="26790"/>
                </a:lnTo>
                <a:lnTo>
                  <a:pt x="26789" y="17860"/>
                </a:lnTo>
                <a:lnTo>
                  <a:pt x="26789" y="17860"/>
                </a:lnTo>
                <a:lnTo>
                  <a:pt x="26789" y="17860"/>
                </a:lnTo>
                <a:lnTo>
                  <a:pt x="17859" y="26790"/>
                </a:lnTo>
                <a:lnTo>
                  <a:pt x="17859" y="44649"/>
                </a:lnTo>
                <a:lnTo>
                  <a:pt x="8929" y="62508"/>
                </a:lnTo>
                <a:lnTo>
                  <a:pt x="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0" y="116086"/>
                </a:lnTo>
                <a:lnTo>
                  <a:pt x="8929" y="125016"/>
                </a:lnTo>
                <a:lnTo>
                  <a:pt x="26789" y="116086"/>
                </a:lnTo>
                <a:lnTo>
                  <a:pt x="53578" y="107156"/>
                </a:lnTo>
                <a:lnTo>
                  <a:pt x="71437" y="98227"/>
                </a:lnTo>
                <a:lnTo>
                  <a:pt x="89296" y="80367"/>
                </a:lnTo>
                <a:lnTo>
                  <a:pt x="98226" y="71438"/>
                </a:lnTo>
                <a:lnTo>
                  <a:pt x="107156" y="53579"/>
                </a:lnTo>
                <a:lnTo>
                  <a:pt x="107156" y="44649"/>
                </a:lnTo>
                <a:lnTo>
                  <a:pt x="98226" y="44649"/>
                </a:lnTo>
                <a:lnTo>
                  <a:pt x="89296" y="53579"/>
                </a:lnTo>
                <a:lnTo>
                  <a:pt x="80367" y="62508"/>
                </a:lnTo>
                <a:lnTo>
                  <a:pt x="62507" y="89297"/>
                </a:lnTo>
                <a:lnTo>
                  <a:pt x="44648" y="107156"/>
                </a:lnTo>
                <a:lnTo>
                  <a:pt x="35718" y="125016"/>
                </a:lnTo>
                <a:lnTo>
                  <a:pt x="26789" y="142875"/>
                </a:lnTo>
                <a:lnTo>
                  <a:pt x="17859" y="160735"/>
                </a:lnTo>
                <a:lnTo>
                  <a:pt x="26789" y="169664"/>
                </a:lnTo>
                <a:lnTo>
                  <a:pt x="26789" y="169664"/>
                </a:lnTo>
                <a:lnTo>
                  <a:pt x="35718" y="169664"/>
                </a:lnTo>
                <a:lnTo>
                  <a:pt x="53578" y="160735"/>
                </a:lnTo>
                <a:lnTo>
                  <a:pt x="71437" y="151805"/>
                </a:lnTo>
                <a:lnTo>
                  <a:pt x="80367" y="133946"/>
                </a:lnTo>
                <a:lnTo>
                  <a:pt x="89296" y="116086"/>
                </a:lnTo>
                <a:lnTo>
                  <a:pt x="98226" y="107156"/>
                </a:lnTo>
                <a:lnTo>
                  <a:pt x="89296" y="107156"/>
                </a:lnTo>
                <a:lnTo>
                  <a:pt x="80367" y="107156"/>
                </a:lnTo>
                <a:lnTo>
                  <a:pt x="62507" y="116086"/>
                </a:lnTo>
                <a:lnTo>
                  <a:pt x="53578" y="125016"/>
                </a:lnTo>
                <a:lnTo>
                  <a:pt x="35718" y="142875"/>
                </a:lnTo>
                <a:lnTo>
                  <a:pt x="26789" y="160735"/>
                </a:lnTo>
                <a:lnTo>
                  <a:pt x="8929" y="178594"/>
                </a:lnTo>
                <a:lnTo>
                  <a:pt x="8929" y="196453"/>
                </a:lnTo>
                <a:lnTo>
                  <a:pt x="8929" y="205383"/>
                </a:lnTo>
                <a:lnTo>
                  <a:pt x="8929" y="205383"/>
                </a:lnTo>
                <a:lnTo>
                  <a:pt x="26789" y="196453"/>
                </a:lnTo>
                <a:lnTo>
                  <a:pt x="35718" y="187524"/>
                </a:lnTo>
                <a:lnTo>
                  <a:pt x="53578" y="169664"/>
                </a:lnTo>
                <a:lnTo>
                  <a:pt x="62507" y="151805"/>
                </a:lnTo>
                <a:lnTo>
                  <a:pt x="80367" y="133946"/>
                </a:lnTo>
                <a:lnTo>
                  <a:pt x="89296" y="125016"/>
                </a:lnTo>
                <a:lnTo>
                  <a:pt x="89296" y="125016"/>
                </a:lnTo>
                <a:lnTo>
                  <a:pt x="80367" y="125016"/>
                </a:lnTo>
                <a:lnTo>
                  <a:pt x="71437" y="142875"/>
                </a:lnTo>
                <a:lnTo>
                  <a:pt x="62507" y="160735"/>
                </a:lnTo>
                <a:lnTo>
                  <a:pt x="44648" y="178594"/>
                </a:lnTo>
                <a:lnTo>
                  <a:pt x="35718" y="205383"/>
                </a:lnTo>
                <a:lnTo>
                  <a:pt x="35718" y="223242"/>
                </a:lnTo>
                <a:lnTo>
                  <a:pt x="35718" y="223242"/>
                </a:lnTo>
                <a:lnTo>
                  <a:pt x="53578" y="223242"/>
                </a:lnTo>
                <a:lnTo>
                  <a:pt x="62507" y="214313"/>
                </a:lnTo>
                <a:lnTo>
                  <a:pt x="80367" y="196453"/>
                </a:lnTo>
                <a:lnTo>
                  <a:pt x="98226" y="169664"/>
                </a:lnTo>
                <a:lnTo>
                  <a:pt x="98226" y="16966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8206382" y="848320"/>
            <a:ext cx="89298" cy="178595"/>
          </a:xfrm>
          <a:custGeom>
            <a:avLst/>
            <a:gdLst/>
            <a:ahLst/>
            <a:cxnLst/>
            <a:rect l="0" t="0" r="0" b="0"/>
            <a:pathLst>
              <a:path w="89298" h="178595">
                <a:moveTo>
                  <a:pt x="893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8930" y="80367"/>
                </a:lnTo>
                <a:lnTo>
                  <a:pt x="17859" y="80367"/>
                </a:lnTo>
                <a:lnTo>
                  <a:pt x="26789" y="71438"/>
                </a:lnTo>
                <a:lnTo>
                  <a:pt x="44648" y="62508"/>
                </a:lnTo>
                <a:lnTo>
                  <a:pt x="44648" y="53578"/>
                </a:lnTo>
                <a:lnTo>
                  <a:pt x="53578" y="35719"/>
                </a:lnTo>
                <a:lnTo>
                  <a:pt x="62508" y="26789"/>
                </a:lnTo>
                <a:lnTo>
                  <a:pt x="71438" y="17860"/>
                </a:lnTo>
                <a:lnTo>
                  <a:pt x="71438" y="8930"/>
                </a:lnTo>
                <a:lnTo>
                  <a:pt x="71438" y="0"/>
                </a:lnTo>
                <a:lnTo>
                  <a:pt x="71438" y="0"/>
                </a:lnTo>
                <a:lnTo>
                  <a:pt x="71438" y="8930"/>
                </a:lnTo>
                <a:lnTo>
                  <a:pt x="71438" y="17860"/>
                </a:lnTo>
                <a:lnTo>
                  <a:pt x="62508" y="35719"/>
                </a:lnTo>
                <a:lnTo>
                  <a:pt x="62508" y="53578"/>
                </a:lnTo>
                <a:lnTo>
                  <a:pt x="62508" y="80367"/>
                </a:lnTo>
                <a:lnTo>
                  <a:pt x="71438" y="98227"/>
                </a:lnTo>
                <a:lnTo>
                  <a:pt x="80367" y="116086"/>
                </a:lnTo>
                <a:lnTo>
                  <a:pt x="80367" y="142875"/>
                </a:lnTo>
                <a:lnTo>
                  <a:pt x="89297" y="151805"/>
                </a:lnTo>
                <a:lnTo>
                  <a:pt x="89297" y="169664"/>
                </a:lnTo>
                <a:lnTo>
                  <a:pt x="80367" y="178594"/>
                </a:lnTo>
                <a:lnTo>
                  <a:pt x="71438" y="178594"/>
                </a:lnTo>
                <a:lnTo>
                  <a:pt x="62508" y="169664"/>
                </a:lnTo>
                <a:lnTo>
                  <a:pt x="53578" y="151805"/>
                </a:lnTo>
                <a:lnTo>
                  <a:pt x="44648" y="133946"/>
                </a:lnTo>
                <a:lnTo>
                  <a:pt x="44648" y="13394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8277820" y="660797"/>
            <a:ext cx="44649" cy="53579"/>
          </a:xfrm>
          <a:custGeom>
            <a:avLst/>
            <a:gdLst/>
            <a:ahLst/>
            <a:cxnLst/>
            <a:rect l="0" t="0" r="0" b="0"/>
            <a:pathLst>
              <a:path w="44649" h="53579">
                <a:moveTo>
                  <a:pt x="0" y="53578"/>
                </a:moveTo>
                <a:lnTo>
                  <a:pt x="0" y="44648"/>
                </a:lnTo>
                <a:lnTo>
                  <a:pt x="0" y="35719"/>
                </a:lnTo>
                <a:lnTo>
                  <a:pt x="0" y="26789"/>
                </a:lnTo>
                <a:lnTo>
                  <a:pt x="0" y="17859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26789" y="8930"/>
                </a:lnTo>
                <a:lnTo>
                  <a:pt x="35718" y="8930"/>
                </a:lnTo>
                <a:lnTo>
                  <a:pt x="35718" y="8930"/>
                </a:lnTo>
                <a:lnTo>
                  <a:pt x="44648" y="17859"/>
                </a:lnTo>
                <a:lnTo>
                  <a:pt x="44648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8322468" y="1196578"/>
            <a:ext cx="35720" cy="839392"/>
          </a:xfrm>
          <a:custGeom>
            <a:avLst/>
            <a:gdLst/>
            <a:ahLst/>
            <a:cxnLst/>
            <a:rect l="0" t="0" r="0" b="0"/>
            <a:pathLst>
              <a:path w="35720" h="839392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8930"/>
                </a:lnTo>
                <a:lnTo>
                  <a:pt x="35719" y="8930"/>
                </a:lnTo>
                <a:lnTo>
                  <a:pt x="26789" y="17859"/>
                </a:lnTo>
                <a:lnTo>
                  <a:pt x="26789" y="17859"/>
                </a:lnTo>
                <a:lnTo>
                  <a:pt x="26789" y="26789"/>
                </a:lnTo>
                <a:lnTo>
                  <a:pt x="26789" y="35719"/>
                </a:lnTo>
                <a:lnTo>
                  <a:pt x="26789" y="44649"/>
                </a:lnTo>
                <a:lnTo>
                  <a:pt x="26789" y="53578"/>
                </a:lnTo>
                <a:lnTo>
                  <a:pt x="26789" y="62508"/>
                </a:lnTo>
                <a:lnTo>
                  <a:pt x="26789" y="80367"/>
                </a:lnTo>
                <a:lnTo>
                  <a:pt x="17859" y="89297"/>
                </a:lnTo>
                <a:lnTo>
                  <a:pt x="17859" y="107156"/>
                </a:lnTo>
                <a:lnTo>
                  <a:pt x="26789" y="125016"/>
                </a:lnTo>
                <a:lnTo>
                  <a:pt x="17859" y="133945"/>
                </a:lnTo>
                <a:lnTo>
                  <a:pt x="17859" y="151805"/>
                </a:lnTo>
                <a:lnTo>
                  <a:pt x="17859" y="169664"/>
                </a:lnTo>
                <a:lnTo>
                  <a:pt x="17859" y="178594"/>
                </a:lnTo>
                <a:lnTo>
                  <a:pt x="17859" y="196453"/>
                </a:lnTo>
                <a:lnTo>
                  <a:pt x="17859" y="205383"/>
                </a:lnTo>
                <a:lnTo>
                  <a:pt x="17859" y="214312"/>
                </a:lnTo>
                <a:lnTo>
                  <a:pt x="17859" y="223242"/>
                </a:lnTo>
                <a:lnTo>
                  <a:pt x="17859" y="232172"/>
                </a:lnTo>
                <a:lnTo>
                  <a:pt x="17859" y="250031"/>
                </a:lnTo>
                <a:lnTo>
                  <a:pt x="8930" y="258961"/>
                </a:lnTo>
                <a:lnTo>
                  <a:pt x="17859" y="267891"/>
                </a:lnTo>
                <a:lnTo>
                  <a:pt x="17859" y="285750"/>
                </a:lnTo>
                <a:lnTo>
                  <a:pt x="17859" y="294680"/>
                </a:lnTo>
                <a:lnTo>
                  <a:pt x="17859" y="312539"/>
                </a:lnTo>
                <a:lnTo>
                  <a:pt x="17859" y="321469"/>
                </a:lnTo>
                <a:lnTo>
                  <a:pt x="17859" y="339328"/>
                </a:lnTo>
                <a:lnTo>
                  <a:pt x="17859" y="348258"/>
                </a:lnTo>
                <a:lnTo>
                  <a:pt x="26789" y="366117"/>
                </a:lnTo>
                <a:lnTo>
                  <a:pt x="26789" y="375047"/>
                </a:lnTo>
                <a:lnTo>
                  <a:pt x="17859" y="392906"/>
                </a:lnTo>
                <a:lnTo>
                  <a:pt x="17859" y="410766"/>
                </a:lnTo>
                <a:lnTo>
                  <a:pt x="17859" y="419695"/>
                </a:lnTo>
                <a:lnTo>
                  <a:pt x="17859" y="437555"/>
                </a:lnTo>
                <a:lnTo>
                  <a:pt x="17859" y="455414"/>
                </a:lnTo>
                <a:lnTo>
                  <a:pt x="17859" y="473273"/>
                </a:lnTo>
                <a:lnTo>
                  <a:pt x="17859" y="491133"/>
                </a:lnTo>
                <a:lnTo>
                  <a:pt x="17859" y="508992"/>
                </a:lnTo>
                <a:lnTo>
                  <a:pt x="17859" y="526851"/>
                </a:lnTo>
                <a:lnTo>
                  <a:pt x="8930" y="544711"/>
                </a:lnTo>
                <a:lnTo>
                  <a:pt x="8930" y="553641"/>
                </a:lnTo>
                <a:lnTo>
                  <a:pt x="8930" y="571500"/>
                </a:lnTo>
                <a:lnTo>
                  <a:pt x="8930" y="589359"/>
                </a:lnTo>
                <a:lnTo>
                  <a:pt x="8930" y="598289"/>
                </a:lnTo>
                <a:lnTo>
                  <a:pt x="8930" y="616148"/>
                </a:lnTo>
                <a:lnTo>
                  <a:pt x="8930" y="625078"/>
                </a:lnTo>
                <a:lnTo>
                  <a:pt x="8930" y="642937"/>
                </a:lnTo>
                <a:lnTo>
                  <a:pt x="8930" y="651867"/>
                </a:lnTo>
                <a:lnTo>
                  <a:pt x="8930" y="669726"/>
                </a:lnTo>
                <a:lnTo>
                  <a:pt x="8930" y="678656"/>
                </a:lnTo>
                <a:lnTo>
                  <a:pt x="8930" y="687586"/>
                </a:lnTo>
                <a:lnTo>
                  <a:pt x="8930" y="687586"/>
                </a:lnTo>
                <a:lnTo>
                  <a:pt x="8930" y="696516"/>
                </a:lnTo>
                <a:lnTo>
                  <a:pt x="8930" y="705445"/>
                </a:lnTo>
                <a:lnTo>
                  <a:pt x="8930" y="714375"/>
                </a:lnTo>
                <a:lnTo>
                  <a:pt x="8930" y="723305"/>
                </a:lnTo>
                <a:lnTo>
                  <a:pt x="8930" y="732234"/>
                </a:lnTo>
                <a:lnTo>
                  <a:pt x="8930" y="741164"/>
                </a:lnTo>
                <a:lnTo>
                  <a:pt x="8930" y="750094"/>
                </a:lnTo>
                <a:lnTo>
                  <a:pt x="8930" y="759023"/>
                </a:lnTo>
                <a:lnTo>
                  <a:pt x="8930" y="759023"/>
                </a:lnTo>
                <a:lnTo>
                  <a:pt x="8930" y="767953"/>
                </a:lnTo>
                <a:lnTo>
                  <a:pt x="0" y="767953"/>
                </a:lnTo>
                <a:lnTo>
                  <a:pt x="0" y="776883"/>
                </a:lnTo>
                <a:lnTo>
                  <a:pt x="0" y="776883"/>
                </a:lnTo>
                <a:lnTo>
                  <a:pt x="0" y="785812"/>
                </a:lnTo>
                <a:lnTo>
                  <a:pt x="0" y="785812"/>
                </a:lnTo>
                <a:lnTo>
                  <a:pt x="0" y="794742"/>
                </a:lnTo>
                <a:lnTo>
                  <a:pt x="0" y="794742"/>
                </a:lnTo>
                <a:lnTo>
                  <a:pt x="0" y="803672"/>
                </a:lnTo>
                <a:lnTo>
                  <a:pt x="0" y="812601"/>
                </a:lnTo>
                <a:lnTo>
                  <a:pt x="0" y="812601"/>
                </a:lnTo>
                <a:lnTo>
                  <a:pt x="0" y="821531"/>
                </a:lnTo>
                <a:lnTo>
                  <a:pt x="0" y="821531"/>
                </a:lnTo>
                <a:lnTo>
                  <a:pt x="0" y="830461"/>
                </a:lnTo>
                <a:lnTo>
                  <a:pt x="0" y="830461"/>
                </a:lnTo>
                <a:lnTo>
                  <a:pt x="8930" y="830461"/>
                </a:lnTo>
                <a:lnTo>
                  <a:pt x="8930" y="830461"/>
                </a:lnTo>
                <a:lnTo>
                  <a:pt x="8930" y="830461"/>
                </a:lnTo>
                <a:lnTo>
                  <a:pt x="0" y="830461"/>
                </a:lnTo>
                <a:lnTo>
                  <a:pt x="0" y="830461"/>
                </a:lnTo>
                <a:lnTo>
                  <a:pt x="0" y="830461"/>
                </a:lnTo>
                <a:lnTo>
                  <a:pt x="0" y="830461"/>
                </a:lnTo>
                <a:lnTo>
                  <a:pt x="0" y="839391"/>
                </a:lnTo>
                <a:lnTo>
                  <a:pt x="0" y="839391"/>
                </a:lnTo>
                <a:lnTo>
                  <a:pt x="0" y="839391"/>
                </a:lnTo>
                <a:lnTo>
                  <a:pt x="0" y="830461"/>
                </a:lnTo>
                <a:lnTo>
                  <a:pt x="8930" y="821531"/>
                </a:lnTo>
                <a:lnTo>
                  <a:pt x="0" y="812601"/>
                </a:lnTo>
                <a:lnTo>
                  <a:pt x="0" y="81260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7777758" y="2178844"/>
            <a:ext cx="196454" cy="169665"/>
          </a:xfrm>
          <a:custGeom>
            <a:avLst/>
            <a:gdLst/>
            <a:ahLst/>
            <a:cxnLst/>
            <a:rect l="0" t="0" r="0" b="0"/>
            <a:pathLst>
              <a:path w="196454" h="169665">
                <a:moveTo>
                  <a:pt x="107156" y="35718"/>
                </a:moveTo>
                <a:lnTo>
                  <a:pt x="107156" y="2678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16086" y="2678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07156" y="8929"/>
                </a:lnTo>
                <a:lnTo>
                  <a:pt x="107156" y="8929"/>
                </a:lnTo>
                <a:lnTo>
                  <a:pt x="107156" y="8929"/>
                </a:lnTo>
                <a:lnTo>
                  <a:pt x="98226" y="0"/>
                </a:lnTo>
                <a:lnTo>
                  <a:pt x="98226" y="0"/>
                </a:lnTo>
                <a:lnTo>
                  <a:pt x="89297" y="8929"/>
                </a:lnTo>
                <a:lnTo>
                  <a:pt x="71437" y="17859"/>
                </a:lnTo>
                <a:lnTo>
                  <a:pt x="53578" y="26789"/>
                </a:lnTo>
                <a:lnTo>
                  <a:pt x="35719" y="44648"/>
                </a:lnTo>
                <a:lnTo>
                  <a:pt x="17859" y="71437"/>
                </a:lnTo>
                <a:lnTo>
                  <a:pt x="8930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8930" y="151804"/>
                </a:lnTo>
                <a:lnTo>
                  <a:pt x="35719" y="160734"/>
                </a:lnTo>
                <a:lnTo>
                  <a:pt x="62508" y="169664"/>
                </a:lnTo>
                <a:lnTo>
                  <a:pt x="98226" y="169664"/>
                </a:lnTo>
                <a:lnTo>
                  <a:pt x="133945" y="169664"/>
                </a:lnTo>
                <a:lnTo>
                  <a:pt x="169664" y="169664"/>
                </a:lnTo>
                <a:lnTo>
                  <a:pt x="196453" y="160734"/>
                </a:lnTo>
                <a:lnTo>
                  <a:pt x="196453" y="16073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8018859" y="2214562"/>
            <a:ext cx="178594" cy="107158"/>
          </a:xfrm>
          <a:custGeom>
            <a:avLst/>
            <a:gdLst/>
            <a:ahLst/>
            <a:cxnLst/>
            <a:rect l="0" t="0" r="0" b="0"/>
            <a:pathLst>
              <a:path w="178594" h="10715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26789"/>
                </a:lnTo>
                <a:lnTo>
                  <a:pt x="26789" y="35719"/>
                </a:lnTo>
                <a:lnTo>
                  <a:pt x="44649" y="53578"/>
                </a:lnTo>
                <a:lnTo>
                  <a:pt x="62508" y="62508"/>
                </a:lnTo>
                <a:lnTo>
                  <a:pt x="89297" y="71438"/>
                </a:lnTo>
                <a:lnTo>
                  <a:pt x="116086" y="89297"/>
                </a:lnTo>
                <a:lnTo>
                  <a:pt x="133946" y="89297"/>
                </a:lnTo>
                <a:lnTo>
                  <a:pt x="142875" y="98227"/>
                </a:lnTo>
                <a:lnTo>
                  <a:pt x="160735" y="107157"/>
                </a:lnTo>
                <a:lnTo>
                  <a:pt x="169664" y="107157"/>
                </a:lnTo>
                <a:lnTo>
                  <a:pt x="169664" y="107157"/>
                </a:lnTo>
                <a:lnTo>
                  <a:pt x="178593" y="98227"/>
                </a:lnTo>
                <a:lnTo>
                  <a:pt x="178593" y="9822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7983141" y="2223492"/>
            <a:ext cx="142876" cy="125017"/>
          </a:xfrm>
          <a:custGeom>
            <a:avLst/>
            <a:gdLst/>
            <a:ahLst/>
            <a:cxnLst/>
            <a:rect l="0" t="0" r="0" b="0"/>
            <a:pathLst>
              <a:path w="142876" h="125017">
                <a:moveTo>
                  <a:pt x="142875" y="0"/>
                </a:moveTo>
                <a:lnTo>
                  <a:pt x="133945" y="8930"/>
                </a:lnTo>
                <a:lnTo>
                  <a:pt x="107156" y="26789"/>
                </a:lnTo>
                <a:lnTo>
                  <a:pt x="71437" y="44648"/>
                </a:lnTo>
                <a:lnTo>
                  <a:pt x="44648" y="71437"/>
                </a:lnTo>
                <a:lnTo>
                  <a:pt x="17859" y="98227"/>
                </a:lnTo>
                <a:lnTo>
                  <a:pt x="8929" y="107156"/>
                </a:lnTo>
                <a:lnTo>
                  <a:pt x="0" y="125016"/>
                </a:lnTo>
                <a:lnTo>
                  <a:pt x="8929" y="125016"/>
                </a:lnTo>
                <a:lnTo>
                  <a:pt x="26789" y="116086"/>
                </a:lnTo>
                <a:lnTo>
                  <a:pt x="26789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2" name="Freeform 18431"/>
          <p:cNvSpPr/>
          <p:nvPr/>
        </p:nvSpPr>
        <p:spPr bwMode="auto">
          <a:xfrm>
            <a:off x="8322468" y="2205633"/>
            <a:ext cx="107157" cy="142876"/>
          </a:xfrm>
          <a:custGeom>
            <a:avLst/>
            <a:gdLst/>
            <a:ahLst/>
            <a:cxnLst/>
            <a:rect l="0" t="0" r="0" b="0"/>
            <a:pathLst>
              <a:path w="107157" h="142876">
                <a:moveTo>
                  <a:pt x="62508" y="8929"/>
                </a:moveTo>
                <a:lnTo>
                  <a:pt x="71437" y="8929"/>
                </a:lnTo>
                <a:lnTo>
                  <a:pt x="71437" y="8929"/>
                </a:lnTo>
                <a:lnTo>
                  <a:pt x="71437" y="8929"/>
                </a:lnTo>
                <a:lnTo>
                  <a:pt x="62508" y="0"/>
                </a:lnTo>
                <a:lnTo>
                  <a:pt x="62508" y="0"/>
                </a:lnTo>
                <a:lnTo>
                  <a:pt x="53578" y="8929"/>
                </a:lnTo>
                <a:lnTo>
                  <a:pt x="44648" y="26789"/>
                </a:lnTo>
                <a:lnTo>
                  <a:pt x="35719" y="44648"/>
                </a:lnTo>
                <a:lnTo>
                  <a:pt x="17859" y="62507"/>
                </a:lnTo>
                <a:lnTo>
                  <a:pt x="8930" y="89296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33945"/>
                </a:lnTo>
                <a:lnTo>
                  <a:pt x="26789" y="142875"/>
                </a:lnTo>
                <a:lnTo>
                  <a:pt x="44648" y="142875"/>
                </a:lnTo>
                <a:lnTo>
                  <a:pt x="62508" y="142875"/>
                </a:lnTo>
                <a:lnTo>
                  <a:pt x="80367" y="142875"/>
                </a:lnTo>
                <a:lnTo>
                  <a:pt x="98227" y="133945"/>
                </a:lnTo>
                <a:lnTo>
                  <a:pt x="107156" y="125015"/>
                </a:lnTo>
                <a:lnTo>
                  <a:pt x="107156" y="12501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3" name="Freeform 18432"/>
          <p:cNvSpPr/>
          <p:nvPr/>
        </p:nvSpPr>
        <p:spPr bwMode="auto">
          <a:xfrm>
            <a:off x="8429624" y="2205633"/>
            <a:ext cx="98228" cy="107157"/>
          </a:xfrm>
          <a:custGeom>
            <a:avLst/>
            <a:gdLst/>
            <a:ahLst/>
            <a:cxnLst/>
            <a:rect l="0" t="0" r="0" b="0"/>
            <a:pathLst>
              <a:path w="98228" h="107157">
                <a:moveTo>
                  <a:pt x="0" y="26789"/>
                </a:move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26789" y="0"/>
                </a:lnTo>
                <a:lnTo>
                  <a:pt x="35719" y="8929"/>
                </a:lnTo>
                <a:lnTo>
                  <a:pt x="35719" y="8929"/>
                </a:lnTo>
                <a:lnTo>
                  <a:pt x="35719" y="17859"/>
                </a:lnTo>
                <a:lnTo>
                  <a:pt x="35719" y="35718"/>
                </a:lnTo>
                <a:lnTo>
                  <a:pt x="26789" y="53578"/>
                </a:lnTo>
                <a:lnTo>
                  <a:pt x="26789" y="71437"/>
                </a:lnTo>
                <a:lnTo>
                  <a:pt x="17860" y="80367"/>
                </a:lnTo>
                <a:lnTo>
                  <a:pt x="17860" y="98226"/>
                </a:lnTo>
                <a:lnTo>
                  <a:pt x="17860" y="107156"/>
                </a:lnTo>
                <a:lnTo>
                  <a:pt x="26789" y="107156"/>
                </a:lnTo>
                <a:lnTo>
                  <a:pt x="35719" y="107156"/>
                </a:lnTo>
                <a:lnTo>
                  <a:pt x="53578" y="107156"/>
                </a:lnTo>
                <a:lnTo>
                  <a:pt x="71438" y="107156"/>
                </a:lnTo>
                <a:lnTo>
                  <a:pt x="89297" y="98226"/>
                </a:lnTo>
                <a:lnTo>
                  <a:pt x="98227" y="98226"/>
                </a:lnTo>
                <a:lnTo>
                  <a:pt x="98227" y="9822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5" name="Freeform 18434"/>
          <p:cNvSpPr/>
          <p:nvPr/>
        </p:nvSpPr>
        <p:spPr bwMode="auto">
          <a:xfrm>
            <a:off x="5197078" y="1562695"/>
            <a:ext cx="133946" cy="26790"/>
          </a:xfrm>
          <a:custGeom>
            <a:avLst/>
            <a:gdLst/>
            <a:ahLst/>
            <a:cxnLst/>
            <a:rect l="0" t="0" r="0" b="0"/>
            <a:pathLst>
              <a:path w="133946" h="26790">
                <a:moveTo>
                  <a:pt x="0" y="17859"/>
                </a:move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26789" y="26789"/>
                </a:lnTo>
                <a:lnTo>
                  <a:pt x="44649" y="17859"/>
                </a:lnTo>
                <a:lnTo>
                  <a:pt x="62508" y="17859"/>
                </a:lnTo>
                <a:lnTo>
                  <a:pt x="80367" y="17859"/>
                </a:lnTo>
                <a:lnTo>
                  <a:pt x="98227" y="8930"/>
                </a:lnTo>
                <a:lnTo>
                  <a:pt x="116086" y="893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6" name="Freeform 18435"/>
          <p:cNvSpPr/>
          <p:nvPr/>
        </p:nvSpPr>
        <p:spPr bwMode="auto">
          <a:xfrm>
            <a:off x="5188148" y="1634133"/>
            <a:ext cx="107158" cy="8930"/>
          </a:xfrm>
          <a:custGeom>
            <a:avLst/>
            <a:gdLst/>
            <a:ahLst/>
            <a:cxnLst/>
            <a:rect l="0" t="0" r="0" b="0"/>
            <a:pathLst>
              <a:path w="107158" h="893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60" y="8929"/>
                </a:lnTo>
                <a:lnTo>
                  <a:pt x="35719" y="8929"/>
                </a:lnTo>
                <a:lnTo>
                  <a:pt x="62508" y="8929"/>
                </a:lnTo>
                <a:lnTo>
                  <a:pt x="80368" y="8929"/>
                </a:lnTo>
                <a:lnTo>
                  <a:pt x="98227" y="8929"/>
                </a:lnTo>
                <a:lnTo>
                  <a:pt x="107157" y="8929"/>
                </a:lnTo>
                <a:lnTo>
                  <a:pt x="107157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7" name="Freeform 18436"/>
          <p:cNvSpPr/>
          <p:nvPr/>
        </p:nvSpPr>
        <p:spPr bwMode="auto">
          <a:xfrm>
            <a:off x="4830961" y="1473398"/>
            <a:ext cx="357188" cy="223243"/>
          </a:xfrm>
          <a:custGeom>
            <a:avLst/>
            <a:gdLst/>
            <a:ahLst/>
            <a:cxnLst/>
            <a:rect l="0" t="0" r="0" b="0"/>
            <a:pathLst>
              <a:path w="357188" h="223243">
                <a:moveTo>
                  <a:pt x="142875" y="0"/>
                </a:moveTo>
                <a:lnTo>
                  <a:pt x="133945" y="0"/>
                </a:lnTo>
                <a:lnTo>
                  <a:pt x="125016" y="0"/>
                </a:lnTo>
                <a:lnTo>
                  <a:pt x="107156" y="8930"/>
                </a:lnTo>
                <a:lnTo>
                  <a:pt x="89297" y="17860"/>
                </a:lnTo>
                <a:lnTo>
                  <a:pt x="62508" y="44649"/>
                </a:lnTo>
                <a:lnTo>
                  <a:pt x="35719" y="80367"/>
                </a:lnTo>
                <a:lnTo>
                  <a:pt x="8930" y="116086"/>
                </a:lnTo>
                <a:lnTo>
                  <a:pt x="0" y="151805"/>
                </a:lnTo>
                <a:lnTo>
                  <a:pt x="8930" y="187524"/>
                </a:lnTo>
                <a:lnTo>
                  <a:pt x="44648" y="214313"/>
                </a:lnTo>
                <a:lnTo>
                  <a:pt x="98227" y="223242"/>
                </a:lnTo>
                <a:lnTo>
                  <a:pt x="169664" y="223242"/>
                </a:lnTo>
                <a:lnTo>
                  <a:pt x="250031" y="223242"/>
                </a:lnTo>
                <a:lnTo>
                  <a:pt x="312539" y="214313"/>
                </a:lnTo>
                <a:lnTo>
                  <a:pt x="357187" y="205383"/>
                </a:lnTo>
                <a:lnTo>
                  <a:pt x="357187" y="20538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8" name="Freeform 18437"/>
          <p:cNvSpPr/>
          <p:nvPr/>
        </p:nvSpPr>
        <p:spPr bwMode="auto">
          <a:xfrm>
            <a:off x="4625578" y="2009179"/>
            <a:ext cx="196454" cy="133947"/>
          </a:xfrm>
          <a:custGeom>
            <a:avLst/>
            <a:gdLst/>
            <a:ahLst/>
            <a:cxnLst/>
            <a:rect l="0" t="0" r="0" b="0"/>
            <a:pathLst>
              <a:path w="196454" h="133947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17860" y="26790"/>
                </a:lnTo>
                <a:lnTo>
                  <a:pt x="26789" y="35719"/>
                </a:lnTo>
                <a:lnTo>
                  <a:pt x="35719" y="53579"/>
                </a:lnTo>
                <a:lnTo>
                  <a:pt x="35719" y="71438"/>
                </a:lnTo>
                <a:lnTo>
                  <a:pt x="44649" y="89297"/>
                </a:lnTo>
                <a:lnTo>
                  <a:pt x="53578" y="107157"/>
                </a:lnTo>
                <a:lnTo>
                  <a:pt x="53578" y="125016"/>
                </a:lnTo>
                <a:lnTo>
                  <a:pt x="62508" y="133946"/>
                </a:lnTo>
                <a:lnTo>
                  <a:pt x="62508" y="133946"/>
                </a:lnTo>
                <a:lnTo>
                  <a:pt x="62508" y="133946"/>
                </a:lnTo>
                <a:lnTo>
                  <a:pt x="62508" y="125016"/>
                </a:lnTo>
                <a:lnTo>
                  <a:pt x="71438" y="107157"/>
                </a:lnTo>
                <a:lnTo>
                  <a:pt x="80367" y="89297"/>
                </a:lnTo>
                <a:lnTo>
                  <a:pt x="89297" y="71438"/>
                </a:lnTo>
                <a:lnTo>
                  <a:pt x="107156" y="44649"/>
                </a:lnTo>
                <a:lnTo>
                  <a:pt x="116086" y="26790"/>
                </a:lnTo>
                <a:lnTo>
                  <a:pt x="133945" y="8930"/>
                </a:lnTo>
                <a:lnTo>
                  <a:pt x="151805" y="8930"/>
                </a:lnTo>
                <a:lnTo>
                  <a:pt x="169664" y="0"/>
                </a:lnTo>
                <a:lnTo>
                  <a:pt x="178594" y="0"/>
                </a:lnTo>
                <a:lnTo>
                  <a:pt x="187524" y="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39" name="Freeform 18438"/>
          <p:cNvSpPr/>
          <p:nvPr/>
        </p:nvSpPr>
        <p:spPr bwMode="auto">
          <a:xfrm>
            <a:off x="4848820" y="2035969"/>
            <a:ext cx="178595" cy="125016"/>
          </a:xfrm>
          <a:custGeom>
            <a:avLst/>
            <a:gdLst/>
            <a:ahLst/>
            <a:cxnLst/>
            <a:rect l="0" t="0" r="0" b="0"/>
            <a:pathLst>
              <a:path w="178595" h="125016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8930" y="26789"/>
                </a:lnTo>
                <a:lnTo>
                  <a:pt x="17860" y="35718"/>
                </a:lnTo>
                <a:lnTo>
                  <a:pt x="26789" y="53578"/>
                </a:lnTo>
                <a:lnTo>
                  <a:pt x="35719" y="62507"/>
                </a:lnTo>
                <a:lnTo>
                  <a:pt x="53578" y="80367"/>
                </a:lnTo>
                <a:lnTo>
                  <a:pt x="71438" y="98226"/>
                </a:lnTo>
                <a:lnTo>
                  <a:pt x="89297" y="107156"/>
                </a:lnTo>
                <a:lnTo>
                  <a:pt x="107157" y="116085"/>
                </a:lnTo>
                <a:lnTo>
                  <a:pt x="125016" y="125015"/>
                </a:lnTo>
                <a:lnTo>
                  <a:pt x="151805" y="125015"/>
                </a:lnTo>
                <a:lnTo>
                  <a:pt x="160735" y="125015"/>
                </a:lnTo>
                <a:lnTo>
                  <a:pt x="169664" y="116085"/>
                </a:lnTo>
                <a:lnTo>
                  <a:pt x="178594" y="107156"/>
                </a:lnTo>
                <a:lnTo>
                  <a:pt x="178594" y="10715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0" name="Freeform 18439"/>
          <p:cNvSpPr/>
          <p:nvPr/>
        </p:nvSpPr>
        <p:spPr bwMode="auto">
          <a:xfrm>
            <a:off x="4830961" y="2035969"/>
            <a:ext cx="133946" cy="151805"/>
          </a:xfrm>
          <a:custGeom>
            <a:avLst/>
            <a:gdLst/>
            <a:ahLst/>
            <a:cxnLst/>
            <a:rect l="0" t="0" r="0" b="0"/>
            <a:pathLst>
              <a:path w="133946" h="151805">
                <a:moveTo>
                  <a:pt x="133945" y="0"/>
                </a:moveTo>
                <a:lnTo>
                  <a:pt x="125016" y="8929"/>
                </a:lnTo>
                <a:lnTo>
                  <a:pt x="107156" y="26789"/>
                </a:lnTo>
                <a:lnTo>
                  <a:pt x="80367" y="53578"/>
                </a:lnTo>
                <a:lnTo>
                  <a:pt x="53578" y="80367"/>
                </a:lnTo>
                <a:lnTo>
                  <a:pt x="26789" y="107156"/>
                </a:lnTo>
                <a:lnTo>
                  <a:pt x="8930" y="133945"/>
                </a:lnTo>
                <a:lnTo>
                  <a:pt x="0" y="151804"/>
                </a:lnTo>
                <a:lnTo>
                  <a:pt x="0" y="151804"/>
                </a:lnTo>
                <a:lnTo>
                  <a:pt x="17859" y="151804"/>
                </a:lnTo>
                <a:lnTo>
                  <a:pt x="17859" y="15180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1" name="Freeform 18440"/>
          <p:cNvSpPr/>
          <p:nvPr/>
        </p:nvSpPr>
        <p:spPr bwMode="auto">
          <a:xfrm>
            <a:off x="5107781" y="2027039"/>
            <a:ext cx="160736" cy="116087"/>
          </a:xfrm>
          <a:custGeom>
            <a:avLst/>
            <a:gdLst/>
            <a:ahLst/>
            <a:cxnLst/>
            <a:rect l="0" t="0" r="0" b="0"/>
            <a:pathLst>
              <a:path w="160736" h="116087">
                <a:moveTo>
                  <a:pt x="71438" y="8930"/>
                </a:move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  <a:lnTo>
                  <a:pt x="62508" y="0"/>
                </a:lnTo>
                <a:lnTo>
                  <a:pt x="53578" y="8930"/>
                </a:lnTo>
                <a:lnTo>
                  <a:pt x="35719" y="17859"/>
                </a:lnTo>
                <a:lnTo>
                  <a:pt x="17860" y="35719"/>
                </a:lnTo>
                <a:lnTo>
                  <a:pt x="8930" y="53578"/>
                </a:lnTo>
                <a:lnTo>
                  <a:pt x="0" y="71437"/>
                </a:lnTo>
                <a:lnTo>
                  <a:pt x="0" y="89297"/>
                </a:lnTo>
                <a:lnTo>
                  <a:pt x="8930" y="98226"/>
                </a:lnTo>
                <a:lnTo>
                  <a:pt x="26789" y="107156"/>
                </a:lnTo>
                <a:lnTo>
                  <a:pt x="53578" y="116086"/>
                </a:lnTo>
                <a:lnTo>
                  <a:pt x="80367" y="116086"/>
                </a:lnTo>
                <a:lnTo>
                  <a:pt x="107157" y="107156"/>
                </a:lnTo>
                <a:lnTo>
                  <a:pt x="133946" y="98226"/>
                </a:lnTo>
                <a:lnTo>
                  <a:pt x="160735" y="89297"/>
                </a:lnTo>
                <a:lnTo>
                  <a:pt x="160735" y="8929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2" name="Freeform 18441"/>
          <p:cNvSpPr/>
          <p:nvPr/>
        </p:nvSpPr>
        <p:spPr bwMode="auto">
          <a:xfrm>
            <a:off x="5277445" y="2000250"/>
            <a:ext cx="151806" cy="116087"/>
          </a:xfrm>
          <a:custGeom>
            <a:avLst/>
            <a:gdLst/>
            <a:ahLst/>
            <a:cxnLst/>
            <a:rect l="0" t="0" r="0" b="0"/>
            <a:pathLst>
              <a:path w="151806" h="116087">
                <a:moveTo>
                  <a:pt x="0" y="8929"/>
                </a:moveTo>
                <a:lnTo>
                  <a:pt x="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26789" y="0"/>
                </a:lnTo>
                <a:lnTo>
                  <a:pt x="44649" y="0"/>
                </a:lnTo>
                <a:lnTo>
                  <a:pt x="62508" y="0"/>
                </a:lnTo>
                <a:lnTo>
                  <a:pt x="80368" y="0"/>
                </a:lnTo>
                <a:lnTo>
                  <a:pt x="89297" y="8929"/>
                </a:lnTo>
                <a:lnTo>
                  <a:pt x="98227" y="17859"/>
                </a:lnTo>
                <a:lnTo>
                  <a:pt x="98227" y="26789"/>
                </a:lnTo>
                <a:lnTo>
                  <a:pt x="89297" y="44648"/>
                </a:lnTo>
                <a:lnTo>
                  <a:pt x="71438" y="62508"/>
                </a:lnTo>
                <a:lnTo>
                  <a:pt x="53578" y="80367"/>
                </a:lnTo>
                <a:lnTo>
                  <a:pt x="35719" y="98226"/>
                </a:lnTo>
                <a:lnTo>
                  <a:pt x="26789" y="107156"/>
                </a:lnTo>
                <a:lnTo>
                  <a:pt x="35719" y="116086"/>
                </a:lnTo>
                <a:lnTo>
                  <a:pt x="44649" y="116086"/>
                </a:lnTo>
                <a:lnTo>
                  <a:pt x="71438" y="116086"/>
                </a:lnTo>
                <a:lnTo>
                  <a:pt x="98227" y="107156"/>
                </a:lnTo>
                <a:lnTo>
                  <a:pt x="133946" y="107156"/>
                </a:lnTo>
                <a:lnTo>
                  <a:pt x="151805" y="89297"/>
                </a:lnTo>
                <a:lnTo>
                  <a:pt x="151805" y="8929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3" name="Freeform 18442"/>
          <p:cNvSpPr/>
          <p:nvPr/>
        </p:nvSpPr>
        <p:spPr bwMode="auto">
          <a:xfrm>
            <a:off x="651867" y="1553765"/>
            <a:ext cx="294681" cy="26790"/>
          </a:xfrm>
          <a:custGeom>
            <a:avLst/>
            <a:gdLst/>
            <a:ahLst/>
            <a:cxnLst/>
            <a:rect l="0" t="0" r="0" b="0"/>
            <a:pathLst>
              <a:path w="294681" h="26790">
                <a:moveTo>
                  <a:pt x="0" y="26789"/>
                </a:moveTo>
                <a:lnTo>
                  <a:pt x="8930" y="26789"/>
                </a:lnTo>
                <a:lnTo>
                  <a:pt x="17860" y="17860"/>
                </a:lnTo>
                <a:lnTo>
                  <a:pt x="26789" y="17860"/>
                </a:lnTo>
                <a:lnTo>
                  <a:pt x="44649" y="17860"/>
                </a:lnTo>
                <a:lnTo>
                  <a:pt x="53578" y="8930"/>
                </a:lnTo>
                <a:lnTo>
                  <a:pt x="71438" y="8930"/>
                </a:lnTo>
                <a:lnTo>
                  <a:pt x="89297" y="8930"/>
                </a:lnTo>
                <a:lnTo>
                  <a:pt x="107157" y="8930"/>
                </a:lnTo>
                <a:lnTo>
                  <a:pt x="133946" y="8930"/>
                </a:lnTo>
                <a:lnTo>
                  <a:pt x="151805" y="0"/>
                </a:lnTo>
                <a:lnTo>
                  <a:pt x="178594" y="0"/>
                </a:lnTo>
                <a:lnTo>
                  <a:pt x="196453" y="0"/>
                </a:lnTo>
                <a:lnTo>
                  <a:pt x="223242" y="0"/>
                </a:lnTo>
                <a:lnTo>
                  <a:pt x="241102" y="0"/>
                </a:lnTo>
                <a:lnTo>
                  <a:pt x="267891" y="0"/>
                </a:lnTo>
                <a:lnTo>
                  <a:pt x="294680" y="0"/>
                </a:lnTo>
                <a:lnTo>
                  <a:pt x="29468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4" name="Freeform 18443"/>
          <p:cNvSpPr/>
          <p:nvPr/>
        </p:nvSpPr>
        <p:spPr bwMode="auto">
          <a:xfrm>
            <a:off x="1437680" y="1500187"/>
            <a:ext cx="2768204" cy="53579"/>
          </a:xfrm>
          <a:custGeom>
            <a:avLst/>
            <a:gdLst/>
            <a:ahLst/>
            <a:cxnLst/>
            <a:rect l="0" t="0" r="0" b="0"/>
            <a:pathLst>
              <a:path w="2768204" h="53579">
                <a:moveTo>
                  <a:pt x="0" y="53578"/>
                </a:moveTo>
                <a:lnTo>
                  <a:pt x="8929" y="53578"/>
                </a:lnTo>
                <a:lnTo>
                  <a:pt x="35718" y="44649"/>
                </a:lnTo>
                <a:lnTo>
                  <a:pt x="62508" y="44649"/>
                </a:lnTo>
                <a:lnTo>
                  <a:pt x="98226" y="44649"/>
                </a:lnTo>
                <a:lnTo>
                  <a:pt x="133945" y="44649"/>
                </a:lnTo>
                <a:lnTo>
                  <a:pt x="169664" y="44649"/>
                </a:lnTo>
                <a:lnTo>
                  <a:pt x="205383" y="44649"/>
                </a:lnTo>
                <a:lnTo>
                  <a:pt x="250031" y="44649"/>
                </a:lnTo>
                <a:lnTo>
                  <a:pt x="294679" y="44649"/>
                </a:lnTo>
                <a:lnTo>
                  <a:pt x="330398" y="44649"/>
                </a:lnTo>
                <a:lnTo>
                  <a:pt x="375047" y="44649"/>
                </a:lnTo>
                <a:lnTo>
                  <a:pt x="419695" y="35719"/>
                </a:lnTo>
                <a:lnTo>
                  <a:pt x="464343" y="35719"/>
                </a:lnTo>
                <a:lnTo>
                  <a:pt x="508992" y="35719"/>
                </a:lnTo>
                <a:lnTo>
                  <a:pt x="562570" y="35719"/>
                </a:lnTo>
                <a:lnTo>
                  <a:pt x="607218" y="35719"/>
                </a:lnTo>
                <a:lnTo>
                  <a:pt x="660797" y="35719"/>
                </a:lnTo>
                <a:lnTo>
                  <a:pt x="705445" y="35719"/>
                </a:lnTo>
                <a:lnTo>
                  <a:pt x="759023" y="35719"/>
                </a:lnTo>
                <a:lnTo>
                  <a:pt x="803672" y="35719"/>
                </a:lnTo>
                <a:lnTo>
                  <a:pt x="857250" y="35719"/>
                </a:lnTo>
                <a:lnTo>
                  <a:pt x="910828" y="35719"/>
                </a:lnTo>
                <a:lnTo>
                  <a:pt x="964406" y="35719"/>
                </a:lnTo>
                <a:lnTo>
                  <a:pt x="1017984" y="35719"/>
                </a:lnTo>
                <a:lnTo>
                  <a:pt x="1080492" y="26789"/>
                </a:lnTo>
                <a:lnTo>
                  <a:pt x="1134070" y="26789"/>
                </a:lnTo>
                <a:lnTo>
                  <a:pt x="1187648" y="26789"/>
                </a:lnTo>
                <a:lnTo>
                  <a:pt x="1250156" y="26789"/>
                </a:lnTo>
                <a:lnTo>
                  <a:pt x="1303734" y="26789"/>
                </a:lnTo>
                <a:lnTo>
                  <a:pt x="1357312" y="26789"/>
                </a:lnTo>
                <a:lnTo>
                  <a:pt x="1410890" y="26789"/>
                </a:lnTo>
                <a:lnTo>
                  <a:pt x="1464468" y="26789"/>
                </a:lnTo>
                <a:lnTo>
                  <a:pt x="1518047" y="26789"/>
                </a:lnTo>
                <a:lnTo>
                  <a:pt x="1580554" y="26789"/>
                </a:lnTo>
                <a:lnTo>
                  <a:pt x="1634133" y="26789"/>
                </a:lnTo>
                <a:lnTo>
                  <a:pt x="1687711" y="26789"/>
                </a:lnTo>
                <a:lnTo>
                  <a:pt x="1750218" y="26789"/>
                </a:lnTo>
                <a:lnTo>
                  <a:pt x="1812726" y="26789"/>
                </a:lnTo>
                <a:lnTo>
                  <a:pt x="1866304" y="26789"/>
                </a:lnTo>
                <a:lnTo>
                  <a:pt x="1928812" y="26789"/>
                </a:lnTo>
                <a:lnTo>
                  <a:pt x="1982390" y="26789"/>
                </a:lnTo>
                <a:lnTo>
                  <a:pt x="2044898" y="26789"/>
                </a:lnTo>
                <a:lnTo>
                  <a:pt x="2107406" y="26789"/>
                </a:lnTo>
                <a:lnTo>
                  <a:pt x="2160984" y="17860"/>
                </a:lnTo>
                <a:lnTo>
                  <a:pt x="2223492" y="17860"/>
                </a:lnTo>
                <a:lnTo>
                  <a:pt x="2277070" y="17860"/>
                </a:lnTo>
                <a:lnTo>
                  <a:pt x="2339578" y="8930"/>
                </a:lnTo>
                <a:lnTo>
                  <a:pt x="2393156" y="8930"/>
                </a:lnTo>
                <a:lnTo>
                  <a:pt x="2455664" y="0"/>
                </a:lnTo>
                <a:lnTo>
                  <a:pt x="2509242" y="0"/>
                </a:lnTo>
                <a:lnTo>
                  <a:pt x="2562820" y="0"/>
                </a:lnTo>
                <a:lnTo>
                  <a:pt x="2607468" y="0"/>
                </a:lnTo>
                <a:lnTo>
                  <a:pt x="2661047" y="0"/>
                </a:lnTo>
                <a:lnTo>
                  <a:pt x="2705695" y="0"/>
                </a:lnTo>
                <a:lnTo>
                  <a:pt x="2741414" y="0"/>
                </a:lnTo>
                <a:lnTo>
                  <a:pt x="2768203" y="0"/>
                </a:lnTo>
                <a:lnTo>
                  <a:pt x="276820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5" name="Freeform 18444"/>
          <p:cNvSpPr/>
          <p:nvPr/>
        </p:nvSpPr>
        <p:spPr bwMode="auto">
          <a:xfrm>
            <a:off x="366117" y="2116336"/>
            <a:ext cx="3036095" cy="53579"/>
          </a:xfrm>
          <a:custGeom>
            <a:avLst/>
            <a:gdLst/>
            <a:ahLst/>
            <a:cxnLst/>
            <a:rect l="0" t="0" r="0" b="0"/>
            <a:pathLst>
              <a:path w="3036095" h="53579">
                <a:moveTo>
                  <a:pt x="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35719" y="8929"/>
                </a:lnTo>
                <a:lnTo>
                  <a:pt x="53578" y="8929"/>
                </a:lnTo>
                <a:lnTo>
                  <a:pt x="71438" y="8929"/>
                </a:lnTo>
                <a:lnTo>
                  <a:pt x="98227" y="0"/>
                </a:lnTo>
                <a:lnTo>
                  <a:pt x="125016" y="0"/>
                </a:lnTo>
                <a:lnTo>
                  <a:pt x="142875" y="0"/>
                </a:lnTo>
                <a:lnTo>
                  <a:pt x="169664" y="0"/>
                </a:lnTo>
                <a:lnTo>
                  <a:pt x="187524" y="0"/>
                </a:lnTo>
                <a:lnTo>
                  <a:pt x="214313" y="0"/>
                </a:lnTo>
                <a:lnTo>
                  <a:pt x="232172" y="0"/>
                </a:lnTo>
                <a:lnTo>
                  <a:pt x="250032" y="0"/>
                </a:lnTo>
                <a:lnTo>
                  <a:pt x="276821" y="0"/>
                </a:lnTo>
                <a:lnTo>
                  <a:pt x="303610" y="0"/>
                </a:lnTo>
                <a:lnTo>
                  <a:pt x="330399" y="0"/>
                </a:lnTo>
                <a:lnTo>
                  <a:pt x="366117" y="0"/>
                </a:lnTo>
                <a:lnTo>
                  <a:pt x="401836" y="0"/>
                </a:lnTo>
                <a:lnTo>
                  <a:pt x="437555" y="0"/>
                </a:lnTo>
                <a:lnTo>
                  <a:pt x="473274" y="0"/>
                </a:lnTo>
                <a:lnTo>
                  <a:pt x="500063" y="0"/>
                </a:lnTo>
                <a:lnTo>
                  <a:pt x="535782" y="0"/>
                </a:lnTo>
                <a:lnTo>
                  <a:pt x="562571" y="0"/>
                </a:lnTo>
                <a:lnTo>
                  <a:pt x="589360" y="0"/>
                </a:lnTo>
                <a:lnTo>
                  <a:pt x="625078" y="0"/>
                </a:lnTo>
                <a:lnTo>
                  <a:pt x="660797" y="8929"/>
                </a:lnTo>
                <a:lnTo>
                  <a:pt x="687586" y="8929"/>
                </a:lnTo>
                <a:lnTo>
                  <a:pt x="723305" y="17859"/>
                </a:lnTo>
                <a:lnTo>
                  <a:pt x="759024" y="17859"/>
                </a:lnTo>
                <a:lnTo>
                  <a:pt x="794742" y="17859"/>
                </a:lnTo>
                <a:lnTo>
                  <a:pt x="830461" y="17859"/>
                </a:lnTo>
                <a:lnTo>
                  <a:pt x="857250" y="17859"/>
                </a:lnTo>
                <a:lnTo>
                  <a:pt x="892969" y="8929"/>
                </a:lnTo>
                <a:lnTo>
                  <a:pt x="928688" y="8929"/>
                </a:lnTo>
                <a:lnTo>
                  <a:pt x="964406" y="8929"/>
                </a:lnTo>
                <a:lnTo>
                  <a:pt x="1000125" y="0"/>
                </a:lnTo>
                <a:lnTo>
                  <a:pt x="1035844" y="0"/>
                </a:lnTo>
                <a:lnTo>
                  <a:pt x="1071563" y="0"/>
                </a:lnTo>
                <a:lnTo>
                  <a:pt x="1107281" y="0"/>
                </a:lnTo>
                <a:lnTo>
                  <a:pt x="1143000" y="0"/>
                </a:lnTo>
                <a:lnTo>
                  <a:pt x="1169789" y="0"/>
                </a:lnTo>
                <a:lnTo>
                  <a:pt x="1205508" y="0"/>
                </a:lnTo>
                <a:lnTo>
                  <a:pt x="1241227" y="0"/>
                </a:lnTo>
                <a:lnTo>
                  <a:pt x="1276946" y="0"/>
                </a:lnTo>
                <a:lnTo>
                  <a:pt x="1312664" y="0"/>
                </a:lnTo>
                <a:lnTo>
                  <a:pt x="1348383" y="0"/>
                </a:lnTo>
                <a:lnTo>
                  <a:pt x="1384102" y="0"/>
                </a:lnTo>
                <a:lnTo>
                  <a:pt x="1428750" y="0"/>
                </a:lnTo>
                <a:lnTo>
                  <a:pt x="1464469" y="0"/>
                </a:lnTo>
                <a:lnTo>
                  <a:pt x="1500188" y="0"/>
                </a:lnTo>
                <a:lnTo>
                  <a:pt x="1535906" y="0"/>
                </a:lnTo>
                <a:lnTo>
                  <a:pt x="1571625" y="0"/>
                </a:lnTo>
                <a:lnTo>
                  <a:pt x="1607344" y="0"/>
                </a:lnTo>
                <a:lnTo>
                  <a:pt x="1643063" y="8929"/>
                </a:lnTo>
                <a:lnTo>
                  <a:pt x="1678781" y="8929"/>
                </a:lnTo>
                <a:lnTo>
                  <a:pt x="1714500" y="17859"/>
                </a:lnTo>
                <a:lnTo>
                  <a:pt x="1750219" y="17859"/>
                </a:lnTo>
                <a:lnTo>
                  <a:pt x="1785938" y="26789"/>
                </a:lnTo>
                <a:lnTo>
                  <a:pt x="1821656" y="26789"/>
                </a:lnTo>
                <a:lnTo>
                  <a:pt x="1857375" y="26789"/>
                </a:lnTo>
                <a:lnTo>
                  <a:pt x="1893094" y="26789"/>
                </a:lnTo>
                <a:lnTo>
                  <a:pt x="1928813" y="26789"/>
                </a:lnTo>
                <a:lnTo>
                  <a:pt x="1964531" y="26789"/>
                </a:lnTo>
                <a:lnTo>
                  <a:pt x="2000250" y="26789"/>
                </a:lnTo>
                <a:lnTo>
                  <a:pt x="2035969" y="26789"/>
                </a:lnTo>
                <a:lnTo>
                  <a:pt x="2080617" y="26789"/>
                </a:lnTo>
                <a:lnTo>
                  <a:pt x="2116336" y="26789"/>
                </a:lnTo>
                <a:lnTo>
                  <a:pt x="2152055" y="26789"/>
                </a:lnTo>
                <a:lnTo>
                  <a:pt x="2187774" y="26789"/>
                </a:lnTo>
                <a:lnTo>
                  <a:pt x="2232422" y="26789"/>
                </a:lnTo>
                <a:lnTo>
                  <a:pt x="2268141" y="26789"/>
                </a:lnTo>
                <a:lnTo>
                  <a:pt x="2303860" y="17859"/>
                </a:lnTo>
                <a:lnTo>
                  <a:pt x="2348508" y="17859"/>
                </a:lnTo>
                <a:lnTo>
                  <a:pt x="2393156" y="17859"/>
                </a:lnTo>
                <a:lnTo>
                  <a:pt x="2428875" y="17859"/>
                </a:lnTo>
                <a:lnTo>
                  <a:pt x="2473524" y="17859"/>
                </a:lnTo>
                <a:lnTo>
                  <a:pt x="2518172" y="17859"/>
                </a:lnTo>
                <a:lnTo>
                  <a:pt x="2562821" y="17859"/>
                </a:lnTo>
                <a:lnTo>
                  <a:pt x="2607469" y="26789"/>
                </a:lnTo>
                <a:lnTo>
                  <a:pt x="2652117" y="26789"/>
                </a:lnTo>
                <a:lnTo>
                  <a:pt x="2696766" y="26789"/>
                </a:lnTo>
                <a:lnTo>
                  <a:pt x="2741414" y="26789"/>
                </a:lnTo>
                <a:lnTo>
                  <a:pt x="2786063" y="35718"/>
                </a:lnTo>
                <a:lnTo>
                  <a:pt x="2821781" y="35718"/>
                </a:lnTo>
                <a:lnTo>
                  <a:pt x="2857500" y="35718"/>
                </a:lnTo>
                <a:lnTo>
                  <a:pt x="2893219" y="44648"/>
                </a:lnTo>
                <a:lnTo>
                  <a:pt x="2928938" y="44648"/>
                </a:lnTo>
                <a:lnTo>
                  <a:pt x="2955727" y="44648"/>
                </a:lnTo>
                <a:lnTo>
                  <a:pt x="2982516" y="44648"/>
                </a:lnTo>
                <a:lnTo>
                  <a:pt x="3000375" y="53578"/>
                </a:lnTo>
                <a:lnTo>
                  <a:pt x="3027164" y="53578"/>
                </a:lnTo>
                <a:lnTo>
                  <a:pt x="3036094" y="53578"/>
                </a:lnTo>
                <a:lnTo>
                  <a:pt x="3036094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6" name="Freeform 18445"/>
          <p:cNvSpPr/>
          <p:nvPr/>
        </p:nvSpPr>
        <p:spPr bwMode="auto">
          <a:xfrm>
            <a:off x="80367" y="1750219"/>
            <a:ext cx="178595" cy="196454"/>
          </a:xfrm>
          <a:custGeom>
            <a:avLst/>
            <a:gdLst/>
            <a:ahLst/>
            <a:cxnLst/>
            <a:rect l="0" t="0" r="0" b="0"/>
            <a:pathLst>
              <a:path w="178595" h="196454">
                <a:moveTo>
                  <a:pt x="116086" y="0"/>
                </a:move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98227" y="0"/>
                </a:lnTo>
                <a:lnTo>
                  <a:pt x="89297" y="0"/>
                </a:lnTo>
                <a:lnTo>
                  <a:pt x="71438" y="0"/>
                </a:lnTo>
                <a:lnTo>
                  <a:pt x="62508" y="0"/>
                </a:lnTo>
                <a:lnTo>
                  <a:pt x="53578" y="0"/>
                </a:lnTo>
                <a:lnTo>
                  <a:pt x="35719" y="0"/>
                </a:lnTo>
                <a:lnTo>
                  <a:pt x="26789" y="0"/>
                </a:lnTo>
                <a:lnTo>
                  <a:pt x="1786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8930" y="44648"/>
                </a:lnTo>
                <a:lnTo>
                  <a:pt x="17860" y="44648"/>
                </a:lnTo>
                <a:lnTo>
                  <a:pt x="26789" y="53578"/>
                </a:lnTo>
                <a:lnTo>
                  <a:pt x="44649" y="62507"/>
                </a:lnTo>
                <a:lnTo>
                  <a:pt x="62508" y="71437"/>
                </a:lnTo>
                <a:lnTo>
                  <a:pt x="80367" y="80367"/>
                </a:lnTo>
                <a:lnTo>
                  <a:pt x="107157" y="89296"/>
                </a:lnTo>
                <a:lnTo>
                  <a:pt x="125016" y="98226"/>
                </a:lnTo>
                <a:lnTo>
                  <a:pt x="151805" y="116085"/>
                </a:lnTo>
                <a:lnTo>
                  <a:pt x="160735" y="125015"/>
                </a:lnTo>
                <a:lnTo>
                  <a:pt x="178594" y="133945"/>
                </a:lnTo>
                <a:lnTo>
                  <a:pt x="178594" y="151804"/>
                </a:lnTo>
                <a:lnTo>
                  <a:pt x="178594" y="160734"/>
                </a:lnTo>
                <a:lnTo>
                  <a:pt x="169664" y="169664"/>
                </a:lnTo>
                <a:lnTo>
                  <a:pt x="151805" y="187523"/>
                </a:lnTo>
                <a:lnTo>
                  <a:pt x="125016" y="187523"/>
                </a:lnTo>
                <a:lnTo>
                  <a:pt x="107157" y="196453"/>
                </a:lnTo>
                <a:lnTo>
                  <a:pt x="89297" y="196453"/>
                </a:lnTo>
                <a:lnTo>
                  <a:pt x="89297" y="19645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7" name="Freeform 18446"/>
          <p:cNvSpPr/>
          <p:nvPr/>
        </p:nvSpPr>
        <p:spPr bwMode="auto">
          <a:xfrm>
            <a:off x="285750" y="1803797"/>
            <a:ext cx="80368" cy="44649"/>
          </a:xfrm>
          <a:custGeom>
            <a:avLst/>
            <a:gdLst/>
            <a:ahLst/>
            <a:cxnLst/>
            <a:rect l="0" t="0" r="0" b="0"/>
            <a:pathLst>
              <a:path w="80368" h="44649">
                <a:moveTo>
                  <a:pt x="17859" y="35718"/>
                </a:moveTo>
                <a:lnTo>
                  <a:pt x="17859" y="35718"/>
                </a:lnTo>
                <a:lnTo>
                  <a:pt x="17859" y="35718"/>
                </a:lnTo>
                <a:lnTo>
                  <a:pt x="26789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44649" y="44648"/>
                </a:lnTo>
                <a:lnTo>
                  <a:pt x="53578" y="35718"/>
                </a:lnTo>
                <a:lnTo>
                  <a:pt x="71438" y="35718"/>
                </a:lnTo>
                <a:lnTo>
                  <a:pt x="71438" y="26789"/>
                </a:lnTo>
                <a:lnTo>
                  <a:pt x="80367" y="26789"/>
                </a:lnTo>
                <a:lnTo>
                  <a:pt x="71438" y="17859"/>
                </a:lnTo>
                <a:lnTo>
                  <a:pt x="71438" y="17859"/>
                </a:lnTo>
                <a:lnTo>
                  <a:pt x="71438" y="8929"/>
                </a:lnTo>
                <a:lnTo>
                  <a:pt x="62508" y="0"/>
                </a:lnTo>
                <a:lnTo>
                  <a:pt x="44649" y="0"/>
                </a:lnTo>
                <a:lnTo>
                  <a:pt x="35719" y="0"/>
                </a:lnTo>
                <a:lnTo>
                  <a:pt x="1785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8" name="Freeform 18447"/>
          <p:cNvSpPr/>
          <p:nvPr/>
        </p:nvSpPr>
        <p:spPr bwMode="auto">
          <a:xfrm>
            <a:off x="250031" y="1705570"/>
            <a:ext cx="348259" cy="196454"/>
          </a:xfrm>
          <a:custGeom>
            <a:avLst/>
            <a:gdLst/>
            <a:ahLst/>
            <a:cxnLst/>
            <a:rect l="0" t="0" r="0" b="0"/>
            <a:pathLst>
              <a:path w="348259" h="196454">
                <a:moveTo>
                  <a:pt x="17860" y="107156"/>
                </a:moveTo>
                <a:lnTo>
                  <a:pt x="8930" y="116086"/>
                </a:lnTo>
                <a:lnTo>
                  <a:pt x="0" y="125016"/>
                </a:lnTo>
                <a:lnTo>
                  <a:pt x="0" y="142875"/>
                </a:lnTo>
                <a:lnTo>
                  <a:pt x="17860" y="169664"/>
                </a:lnTo>
                <a:lnTo>
                  <a:pt x="44649" y="187524"/>
                </a:lnTo>
                <a:lnTo>
                  <a:pt x="71438" y="196453"/>
                </a:lnTo>
                <a:lnTo>
                  <a:pt x="107157" y="187524"/>
                </a:lnTo>
                <a:lnTo>
                  <a:pt x="142875" y="169664"/>
                </a:lnTo>
                <a:lnTo>
                  <a:pt x="160735" y="151805"/>
                </a:lnTo>
                <a:lnTo>
                  <a:pt x="178594" y="133945"/>
                </a:lnTo>
                <a:lnTo>
                  <a:pt x="187524" y="116086"/>
                </a:lnTo>
                <a:lnTo>
                  <a:pt x="187524" y="89297"/>
                </a:lnTo>
                <a:lnTo>
                  <a:pt x="196453" y="62508"/>
                </a:lnTo>
                <a:lnTo>
                  <a:pt x="196453" y="53578"/>
                </a:lnTo>
                <a:lnTo>
                  <a:pt x="196453" y="35719"/>
                </a:lnTo>
                <a:lnTo>
                  <a:pt x="196453" y="35719"/>
                </a:lnTo>
                <a:lnTo>
                  <a:pt x="196453" y="35719"/>
                </a:lnTo>
                <a:lnTo>
                  <a:pt x="196453" y="44649"/>
                </a:lnTo>
                <a:lnTo>
                  <a:pt x="196453" y="62508"/>
                </a:lnTo>
                <a:lnTo>
                  <a:pt x="196453" y="80367"/>
                </a:lnTo>
                <a:lnTo>
                  <a:pt x="196453" y="98227"/>
                </a:lnTo>
                <a:lnTo>
                  <a:pt x="196453" y="125016"/>
                </a:lnTo>
                <a:lnTo>
                  <a:pt x="205383" y="142875"/>
                </a:lnTo>
                <a:lnTo>
                  <a:pt x="205383" y="160734"/>
                </a:lnTo>
                <a:lnTo>
                  <a:pt x="214313" y="169664"/>
                </a:lnTo>
                <a:lnTo>
                  <a:pt x="223243" y="178594"/>
                </a:lnTo>
                <a:lnTo>
                  <a:pt x="232172" y="178594"/>
                </a:lnTo>
                <a:lnTo>
                  <a:pt x="232172" y="169664"/>
                </a:lnTo>
                <a:lnTo>
                  <a:pt x="232172" y="151805"/>
                </a:lnTo>
                <a:lnTo>
                  <a:pt x="232172" y="133945"/>
                </a:lnTo>
                <a:lnTo>
                  <a:pt x="241102" y="107156"/>
                </a:lnTo>
                <a:lnTo>
                  <a:pt x="241102" y="80367"/>
                </a:lnTo>
                <a:lnTo>
                  <a:pt x="250032" y="53578"/>
                </a:lnTo>
                <a:lnTo>
                  <a:pt x="250032" y="35719"/>
                </a:lnTo>
                <a:lnTo>
                  <a:pt x="258961" y="17859"/>
                </a:lnTo>
                <a:lnTo>
                  <a:pt x="267891" y="8930"/>
                </a:lnTo>
                <a:lnTo>
                  <a:pt x="267891" y="8930"/>
                </a:lnTo>
                <a:lnTo>
                  <a:pt x="276821" y="0"/>
                </a:lnTo>
                <a:lnTo>
                  <a:pt x="285750" y="0"/>
                </a:lnTo>
                <a:lnTo>
                  <a:pt x="303610" y="8930"/>
                </a:lnTo>
                <a:lnTo>
                  <a:pt x="312539" y="8930"/>
                </a:lnTo>
                <a:lnTo>
                  <a:pt x="330399" y="8930"/>
                </a:lnTo>
                <a:lnTo>
                  <a:pt x="348258" y="8930"/>
                </a:lnTo>
                <a:lnTo>
                  <a:pt x="348258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49" name="Freeform 18448"/>
          <p:cNvSpPr/>
          <p:nvPr/>
        </p:nvSpPr>
        <p:spPr bwMode="auto">
          <a:xfrm>
            <a:off x="687586" y="1687711"/>
            <a:ext cx="35720" cy="125016"/>
          </a:xfrm>
          <a:custGeom>
            <a:avLst/>
            <a:gdLst/>
            <a:ahLst/>
            <a:cxnLst/>
            <a:rect l="0" t="0" r="0" b="0"/>
            <a:pathLst>
              <a:path w="35720" h="125016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8930" y="8929"/>
                </a:lnTo>
                <a:lnTo>
                  <a:pt x="893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98226"/>
                </a:lnTo>
                <a:lnTo>
                  <a:pt x="8930" y="107156"/>
                </a:lnTo>
                <a:lnTo>
                  <a:pt x="17859" y="125015"/>
                </a:lnTo>
                <a:lnTo>
                  <a:pt x="26789" y="125015"/>
                </a:lnTo>
                <a:lnTo>
                  <a:pt x="35719" y="116086"/>
                </a:lnTo>
                <a:lnTo>
                  <a:pt x="35719" y="98226"/>
                </a:lnTo>
                <a:lnTo>
                  <a:pt x="35719" y="9822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0" name="Freeform 18449"/>
          <p:cNvSpPr/>
          <p:nvPr/>
        </p:nvSpPr>
        <p:spPr bwMode="auto">
          <a:xfrm>
            <a:off x="634008" y="1625203"/>
            <a:ext cx="71438" cy="8931"/>
          </a:xfrm>
          <a:custGeom>
            <a:avLst/>
            <a:gdLst/>
            <a:ahLst/>
            <a:cxnLst/>
            <a:rect l="0" t="0" r="0" b="0"/>
            <a:pathLst>
              <a:path w="71438" h="8931">
                <a:moveTo>
                  <a:pt x="17859" y="8930"/>
                </a:moveTo>
                <a:lnTo>
                  <a:pt x="17859" y="8930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71437" y="8930"/>
                </a:lnTo>
                <a:lnTo>
                  <a:pt x="71437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1" name="Freeform 18450"/>
          <p:cNvSpPr/>
          <p:nvPr/>
        </p:nvSpPr>
        <p:spPr bwMode="auto">
          <a:xfrm>
            <a:off x="821531" y="1553765"/>
            <a:ext cx="223244" cy="187525"/>
          </a:xfrm>
          <a:custGeom>
            <a:avLst/>
            <a:gdLst/>
            <a:ahLst/>
            <a:cxnLst/>
            <a:rect l="0" t="0" r="0" b="0"/>
            <a:pathLst>
              <a:path w="223244" h="187525">
                <a:moveTo>
                  <a:pt x="8930" y="116086"/>
                </a:moveTo>
                <a:lnTo>
                  <a:pt x="8930" y="116086"/>
                </a:lnTo>
                <a:lnTo>
                  <a:pt x="8930" y="116086"/>
                </a:lnTo>
                <a:lnTo>
                  <a:pt x="8930" y="116086"/>
                </a:lnTo>
                <a:lnTo>
                  <a:pt x="8930" y="125016"/>
                </a:lnTo>
                <a:lnTo>
                  <a:pt x="0" y="133946"/>
                </a:lnTo>
                <a:lnTo>
                  <a:pt x="0" y="133946"/>
                </a:lnTo>
                <a:lnTo>
                  <a:pt x="0" y="151805"/>
                </a:lnTo>
                <a:lnTo>
                  <a:pt x="0" y="160735"/>
                </a:lnTo>
                <a:lnTo>
                  <a:pt x="0" y="169664"/>
                </a:lnTo>
                <a:lnTo>
                  <a:pt x="8930" y="178594"/>
                </a:lnTo>
                <a:lnTo>
                  <a:pt x="17860" y="187524"/>
                </a:lnTo>
                <a:lnTo>
                  <a:pt x="26789" y="187524"/>
                </a:lnTo>
                <a:lnTo>
                  <a:pt x="44649" y="187524"/>
                </a:lnTo>
                <a:lnTo>
                  <a:pt x="62508" y="178594"/>
                </a:lnTo>
                <a:lnTo>
                  <a:pt x="71438" y="169664"/>
                </a:lnTo>
                <a:lnTo>
                  <a:pt x="89297" y="160735"/>
                </a:lnTo>
                <a:lnTo>
                  <a:pt x="89297" y="151805"/>
                </a:lnTo>
                <a:lnTo>
                  <a:pt x="98227" y="142875"/>
                </a:lnTo>
                <a:lnTo>
                  <a:pt x="98227" y="142875"/>
                </a:lnTo>
                <a:lnTo>
                  <a:pt x="98227" y="142875"/>
                </a:lnTo>
                <a:lnTo>
                  <a:pt x="98227" y="151805"/>
                </a:lnTo>
                <a:lnTo>
                  <a:pt x="107157" y="151805"/>
                </a:lnTo>
                <a:lnTo>
                  <a:pt x="116086" y="151805"/>
                </a:lnTo>
                <a:lnTo>
                  <a:pt x="116086" y="151805"/>
                </a:lnTo>
                <a:lnTo>
                  <a:pt x="133946" y="151805"/>
                </a:lnTo>
                <a:lnTo>
                  <a:pt x="151805" y="142875"/>
                </a:lnTo>
                <a:lnTo>
                  <a:pt x="160735" y="133946"/>
                </a:lnTo>
                <a:lnTo>
                  <a:pt x="169664" y="125016"/>
                </a:lnTo>
                <a:lnTo>
                  <a:pt x="178594" y="116086"/>
                </a:lnTo>
                <a:lnTo>
                  <a:pt x="169664" y="98227"/>
                </a:lnTo>
                <a:lnTo>
                  <a:pt x="169664" y="80368"/>
                </a:lnTo>
                <a:lnTo>
                  <a:pt x="151805" y="62508"/>
                </a:lnTo>
                <a:lnTo>
                  <a:pt x="142875" y="35719"/>
                </a:lnTo>
                <a:lnTo>
                  <a:pt x="125016" y="17860"/>
                </a:lnTo>
                <a:lnTo>
                  <a:pt x="116086" y="8930"/>
                </a:lnTo>
                <a:lnTo>
                  <a:pt x="107157" y="0"/>
                </a:lnTo>
                <a:lnTo>
                  <a:pt x="98227" y="0"/>
                </a:lnTo>
                <a:lnTo>
                  <a:pt x="98227" y="8930"/>
                </a:lnTo>
                <a:lnTo>
                  <a:pt x="89297" y="26789"/>
                </a:lnTo>
                <a:lnTo>
                  <a:pt x="98227" y="44649"/>
                </a:lnTo>
                <a:lnTo>
                  <a:pt x="107157" y="71438"/>
                </a:lnTo>
                <a:lnTo>
                  <a:pt x="125016" y="89297"/>
                </a:lnTo>
                <a:lnTo>
                  <a:pt x="151805" y="107157"/>
                </a:lnTo>
                <a:lnTo>
                  <a:pt x="187524" y="125016"/>
                </a:lnTo>
                <a:lnTo>
                  <a:pt x="223243" y="133946"/>
                </a:lnTo>
                <a:lnTo>
                  <a:pt x="223243" y="13394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2" name="Freeform 18451"/>
          <p:cNvSpPr/>
          <p:nvPr/>
        </p:nvSpPr>
        <p:spPr bwMode="auto">
          <a:xfrm>
            <a:off x="303609" y="1741289"/>
            <a:ext cx="1062634" cy="321470"/>
          </a:xfrm>
          <a:custGeom>
            <a:avLst/>
            <a:gdLst/>
            <a:ahLst/>
            <a:cxnLst/>
            <a:rect l="0" t="0" r="0" b="0"/>
            <a:pathLst>
              <a:path w="1062634" h="321470">
                <a:moveTo>
                  <a:pt x="0" y="321469"/>
                </a:moveTo>
                <a:lnTo>
                  <a:pt x="17860" y="312539"/>
                </a:lnTo>
                <a:lnTo>
                  <a:pt x="44649" y="303609"/>
                </a:lnTo>
                <a:lnTo>
                  <a:pt x="89297" y="294680"/>
                </a:lnTo>
                <a:lnTo>
                  <a:pt x="142875" y="276820"/>
                </a:lnTo>
                <a:lnTo>
                  <a:pt x="205383" y="258961"/>
                </a:lnTo>
                <a:lnTo>
                  <a:pt x="276821" y="241101"/>
                </a:lnTo>
                <a:lnTo>
                  <a:pt x="357188" y="214312"/>
                </a:lnTo>
                <a:lnTo>
                  <a:pt x="446485" y="187523"/>
                </a:lnTo>
                <a:lnTo>
                  <a:pt x="553641" y="151805"/>
                </a:lnTo>
                <a:lnTo>
                  <a:pt x="660797" y="116086"/>
                </a:lnTo>
                <a:lnTo>
                  <a:pt x="776883" y="89297"/>
                </a:lnTo>
                <a:lnTo>
                  <a:pt x="884040" y="53578"/>
                </a:lnTo>
                <a:lnTo>
                  <a:pt x="973336" y="35719"/>
                </a:lnTo>
                <a:lnTo>
                  <a:pt x="1035844" y="8930"/>
                </a:lnTo>
                <a:lnTo>
                  <a:pt x="1062633" y="0"/>
                </a:lnTo>
                <a:lnTo>
                  <a:pt x="106263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3" name="Freeform 18452"/>
          <p:cNvSpPr/>
          <p:nvPr/>
        </p:nvSpPr>
        <p:spPr bwMode="auto">
          <a:xfrm>
            <a:off x="241102" y="2669977"/>
            <a:ext cx="2625329" cy="53579"/>
          </a:xfrm>
          <a:custGeom>
            <a:avLst/>
            <a:gdLst/>
            <a:ahLst/>
            <a:cxnLst/>
            <a:rect l="0" t="0" r="0" b="0"/>
            <a:pathLst>
              <a:path w="2625329" h="53579">
                <a:moveTo>
                  <a:pt x="0" y="44648"/>
                </a:moveTo>
                <a:lnTo>
                  <a:pt x="0" y="44648"/>
                </a:lnTo>
                <a:lnTo>
                  <a:pt x="8929" y="53578"/>
                </a:lnTo>
                <a:lnTo>
                  <a:pt x="26789" y="53578"/>
                </a:lnTo>
                <a:lnTo>
                  <a:pt x="53578" y="53578"/>
                </a:lnTo>
                <a:lnTo>
                  <a:pt x="89297" y="53578"/>
                </a:lnTo>
                <a:lnTo>
                  <a:pt x="142875" y="53578"/>
                </a:lnTo>
                <a:lnTo>
                  <a:pt x="187523" y="53578"/>
                </a:lnTo>
                <a:lnTo>
                  <a:pt x="241101" y="44648"/>
                </a:lnTo>
                <a:lnTo>
                  <a:pt x="303609" y="44648"/>
                </a:lnTo>
                <a:lnTo>
                  <a:pt x="375047" y="44648"/>
                </a:lnTo>
                <a:lnTo>
                  <a:pt x="464343" y="44648"/>
                </a:lnTo>
                <a:lnTo>
                  <a:pt x="562570" y="35718"/>
                </a:lnTo>
                <a:lnTo>
                  <a:pt x="669726" y="35718"/>
                </a:lnTo>
                <a:lnTo>
                  <a:pt x="794742" y="35718"/>
                </a:lnTo>
                <a:lnTo>
                  <a:pt x="919757" y="26789"/>
                </a:lnTo>
                <a:lnTo>
                  <a:pt x="1053703" y="26789"/>
                </a:lnTo>
                <a:lnTo>
                  <a:pt x="1196578" y="17859"/>
                </a:lnTo>
                <a:lnTo>
                  <a:pt x="1348382" y="17859"/>
                </a:lnTo>
                <a:lnTo>
                  <a:pt x="1500187" y="8929"/>
                </a:lnTo>
                <a:lnTo>
                  <a:pt x="1669851" y="8929"/>
                </a:lnTo>
                <a:lnTo>
                  <a:pt x="1839515" y="8929"/>
                </a:lnTo>
                <a:lnTo>
                  <a:pt x="2000250" y="0"/>
                </a:lnTo>
                <a:lnTo>
                  <a:pt x="2169914" y="0"/>
                </a:lnTo>
                <a:lnTo>
                  <a:pt x="2312789" y="0"/>
                </a:lnTo>
                <a:lnTo>
                  <a:pt x="2446734" y="0"/>
                </a:lnTo>
                <a:lnTo>
                  <a:pt x="2544961" y="0"/>
                </a:lnTo>
                <a:lnTo>
                  <a:pt x="2625328" y="0"/>
                </a:lnTo>
                <a:lnTo>
                  <a:pt x="2625328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4" name="Freeform 18453"/>
          <p:cNvSpPr/>
          <p:nvPr/>
        </p:nvSpPr>
        <p:spPr bwMode="auto">
          <a:xfrm>
            <a:off x="89297" y="2875359"/>
            <a:ext cx="285751" cy="232173"/>
          </a:xfrm>
          <a:custGeom>
            <a:avLst/>
            <a:gdLst/>
            <a:ahLst/>
            <a:cxnLst/>
            <a:rect l="0" t="0" r="0" b="0"/>
            <a:pathLst>
              <a:path w="285751" h="232173">
                <a:moveTo>
                  <a:pt x="267891" y="17859"/>
                </a:moveTo>
                <a:lnTo>
                  <a:pt x="258961" y="17859"/>
                </a:lnTo>
                <a:lnTo>
                  <a:pt x="258961" y="8930"/>
                </a:lnTo>
                <a:lnTo>
                  <a:pt x="258961" y="8930"/>
                </a:lnTo>
                <a:lnTo>
                  <a:pt x="258961" y="8930"/>
                </a:lnTo>
                <a:lnTo>
                  <a:pt x="258961" y="8930"/>
                </a:lnTo>
                <a:lnTo>
                  <a:pt x="258961" y="0"/>
                </a:lnTo>
                <a:lnTo>
                  <a:pt x="250031" y="0"/>
                </a:lnTo>
                <a:lnTo>
                  <a:pt x="250031" y="0"/>
                </a:lnTo>
                <a:lnTo>
                  <a:pt x="241102" y="0"/>
                </a:lnTo>
                <a:lnTo>
                  <a:pt x="232172" y="0"/>
                </a:lnTo>
                <a:lnTo>
                  <a:pt x="223242" y="0"/>
                </a:lnTo>
                <a:lnTo>
                  <a:pt x="205383" y="8930"/>
                </a:lnTo>
                <a:lnTo>
                  <a:pt x="187523" y="17859"/>
                </a:lnTo>
                <a:lnTo>
                  <a:pt x="178594" y="26789"/>
                </a:lnTo>
                <a:lnTo>
                  <a:pt x="160734" y="35719"/>
                </a:lnTo>
                <a:lnTo>
                  <a:pt x="151805" y="53578"/>
                </a:lnTo>
                <a:lnTo>
                  <a:pt x="142875" y="62508"/>
                </a:lnTo>
                <a:lnTo>
                  <a:pt x="160734" y="89297"/>
                </a:lnTo>
                <a:lnTo>
                  <a:pt x="187523" y="107156"/>
                </a:lnTo>
                <a:lnTo>
                  <a:pt x="223242" y="116086"/>
                </a:lnTo>
                <a:lnTo>
                  <a:pt x="258961" y="133945"/>
                </a:lnTo>
                <a:lnTo>
                  <a:pt x="276820" y="142875"/>
                </a:lnTo>
                <a:lnTo>
                  <a:pt x="285750" y="160734"/>
                </a:lnTo>
                <a:lnTo>
                  <a:pt x="276820" y="169664"/>
                </a:lnTo>
                <a:lnTo>
                  <a:pt x="258961" y="178594"/>
                </a:lnTo>
                <a:lnTo>
                  <a:pt x="232172" y="187523"/>
                </a:lnTo>
                <a:lnTo>
                  <a:pt x="214312" y="196453"/>
                </a:lnTo>
                <a:lnTo>
                  <a:pt x="178594" y="205383"/>
                </a:lnTo>
                <a:lnTo>
                  <a:pt x="133945" y="214312"/>
                </a:lnTo>
                <a:lnTo>
                  <a:pt x="98227" y="223242"/>
                </a:lnTo>
                <a:lnTo>
                  <a:pt x="53578" y="232172"/>
                </a:lnTo>
                <a:lnTo>
                  <a:pt x="17859" y="232172"/>
                </a:lnTo>
                <a:lnTo>
                  <a:pt x="0" y="232172"/>
                </a:lnTo>
                <a:lnTo>
                  <a:pt x="0" y="23217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5" name="Freeform 18454"/>
          <p:cNvSpPr/>
          <p:nvPr/>
        </p:nvSpPr>
        <p:spPr bwMode="auto">
          <a:xfrm>
            <a:off x="339328" y="3018234"/>
            <a:ext cx="62509" cy="35720"/>
          </a:xfrm>
          <a:custGeom>
            <a:avLst/>
            <a:gdLst/>
            <a:ahLst/>
            <a:cxnLst/>
            <a:rect l="0" t="0" r="0" b="0"/>
            <a:pathLst>
              <a:path w="62509" h="35720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8930" y="26789"/>
                </a:lnTo>
                <a:lnTo>
                  <a:pt x="17860" y="26789"/>
                </a:lnTo>
                <a:lnTo>
                  <a:pt x="44649" y="35719"/>
                </a:lnTo>
                <a:lnTo>
                  <a:pt x="62508" y="26789"/>
                </a:lnTo>
                <a:lnTo>
                  <a:pt x="62508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6" name="Freeform 18455"/>
          <p:cNvSpPr/>
          <p:nvPr/>
        </p:nvSpPr>
        <p:spPr bwMode="auto">
          <a:xfrm>
            <a:off x="419695" y="2973586"/>
            <a:ext cx="169665" cy="133946"/>
          </a:xfrm>
          <a:custGeom>
            <a:avLst/>
            <a:gdLst/>
            <a:ahLst/>
            <a:cxnLst/>
            <a:rect l="0" t="0" r="0" b="0"/>
            <a:pathLst>
              <a:path w="169665" h="133946">
                <a:moveTo>
                  <a:pt x="35719" y="62507"/>
                </a:moveTo>
                <a:lnTo>
                  <a:pt x="53579" y="44648"/>
                </a:lnTo>
                <a:lnTo>
                  <a:pt x="62508" y="35718"/>
                </a:lnTo>
                <a:lnTo>
                  <a:pt x="71438" y="26789"/>
                </a:lnTo>
                <a:lnTo>
                  <a:pt x="62508" y="8929"/>
                </a:lnTo>
                <a:lnTo>
                  <a:pt x="53579" y="0"/>
                </a:lnTo>
                <a:lnTo>
                  <a:pt x="44649" y="0"/>
                </a:lnTo>
                <a:lnTo>
                  <a:pt x="26789" y="0"/>
                </a:lnTo>
                <a:lnTo>
                  <a:pt x="17860" y="8929"/>
                </a:lnTo>
                <a:lnTo>
                  <a:pt x="8930" y="17859"/>
                </a:lnTo>
                <a:lnTo>
                  <a:pt x="0" y="35718"/>
                </a:lnTo>
                <a:lnTo>
                  <a:pt x="0" y="62507"/>
                </a:lnTo>
                <a:lnTo>
                  <a:pt x="0" y="80367"/>
                </a:lnTo>
                <a:lnTo>
                  <a:pt x="8930" y="98226"/>
                </a:lnTo>
                <a:lnTo>
                  <a:pt x="26789" y="107156"/>
                </a:lnTo>
                <a:lnTo>
                  <a:pt x="44649" y="125015"/>
                </a:lnTo>
                <a:lnTo>
                  <a:pt x="71438" y="125015"/>
                </a:lnTo>
                <a:lnTo>
                  <a:pt x="107157" y="133945"/>
                </a:lnTo>
                <a:lnTo>
                  <a:pt x="133946" y="125015"/>
                </a:lnTo>
                <a:lnTo>
                  <a:pt x="151805" y="116085"/>
                </a:lnTo>
                <a:lnTo>
                  <a:pt x="169664" y="107156"/>
                </a:lnTo>
                <a:lnTo>
                  <a:pt x="169664" y="89296"/>
                </a:lnTo>
                <a:lnTo>
                  <a:pt x="169664" y="8929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7" name="Freeform 18456"/>
          <p:cNvSpPr/>
          <p:nvPr/>
        </p:nvSpPr>
        <p:spPr bwMode="auto">
          <a:xfrm>
            <a:off x="580430" y="2991445"/>
            <a:ext cx="133946" cy="98227"/>
          </a:xfrm>
          <a:custGeom>
            <a:avLst/>
            <a:gdLst/>
            <a:ahLst/>
            <a:cxnLst/>
            <a:rect l="0" t="0" r="0" b="0"/>
            <a:pathLst>
              <a:path w="133946" h="9822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29" y="35719"/>
                </a:lnTo>
                <a:lnTo>
                  <a:pt x="8929" y="44648"/>
                </a:lnTo>
                <a:lnTo>
                  <a:pt x="8929" y="53578"/>
                </a:lnTo>
                <a:lnTo>
                  <a:pt x="17859" y="62508"/>
                </a:lnTo>
                <a:lnTo>
                  <a:pt x="35719" y="80367"/>
                </a:lnTo>
                <a:lnTo>
                  <a:pt x="35719" y="89297"/>
                </a:lnTo>
                <a:lnTo>
                  <a:pt x="44648" y="89297"/>
                </a:lnTo>
                <a:lnTo>
                  <a:pt x="53578" y="98226"/>
                </a:lnTo>
                <a:lnTo>
                  <a:pt x="62508" y="98226"/>
                </a:lnTo>
                <a:lnTo>
                  <a:pt x="62508" y="89297"/>
                </a:lnTo>
                <a:lnTo>
                  <a:pt x="62508" y="89297"/>
                </a:lnTo>
                <a:lnTo>
                  <a:pt x="62508" y="80367"/>
                </a:lnTo>
                <a:lnTo>
                  <a:pt x="62508" y="71437"/>
                </a:lnTo>
                <a:lnTo>
                  <a:pt x="62508" y="53578"/>
                </a:lnTo>
                <a:lnTo>
                  <a:pt x="62508" y="44648"/>
                </a:lnTo>
                <a:lnTo>
                  <a:pt x="71437" y="35719"/>
                </a:lnTo>
                <a:lnTo>
                  <a:pt x="80367" y="17859"/>
                </a:lnTo>
                <a:lnTo>
                  <a:pt x="89297" y="8930"/>
                </a:lnTo>
                <a:lnTo>
                  <a:pt x="107156" y="8930"/>
                </a:lnTo>
                <a:lnTo>
                  <a:pt x="116086" y="8930"/>
                </a:lnTo>
                <a:lnTo>
                  <a:pt x="125015" y="8930"/>
                </a:lnTo>
                <a:lnTo>
                  <a:pt x="133945" y="8930"/>
                </a:lnTo>
                <a:lnTo>
                  <a:pt x="133945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8" name="Freeform 18457"/>
          <p:cNvSpPr/>
          <p:nvPr/>
        </p:nvSpPr>
        <p:spPr bwMode="auto">
          <a:xfrm>
            <a:off x="741164" y="3036093"/>
            <a:ext cx="17861" cy="71439"/>
          </a:xfrm>
          <a:custGeom>
            <a:avLst/>
            <a:gdLst/>
            <a:ahLst/>
            <a:cxnLst/>
            <a:rect l="0" t="0" r="0" b="0"/>
            <a:pathLst>
              <a:path w="17861" h="71439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71438"/>
                </a:lnTo>
                <a:lnTo>
                  <a:pt x="8930" y="71438"/>
                </a:lnTo>
                <a:lnTo>
                  <a:pt x="17860" y="62508"/>
                </a:lnTo>
                <a:lnTo>
                  <a:pt x="17860" y="625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59" name="Freeform 18458"/>
          <p:cNvSpPr/>
          <p:nvPr/>
        </p:nvSpPr>
        <p:spPr bwMode="auto">
          <a:xfrm>
            <a:off x="759024" y="2920007"/>
            <a:ext cx="26790" cy="53580"/>
          </a:xfrm>
          <a:custGeom>
            <a:avLst/>
            <a:gdLst/>
            <a:ahLst/>
            <a:cxnLst/>
            <a:rect l="0" t="0" r="0" b="0"/>
            <a:pathLst>
              <a:path w="26790" h="53580">
                <a:moveTo>
                  <a:pt x="26789" y="0"/>
                </a:moveTo>
                <a:lnTo>
                  <a:pt x="2678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8929" y="35719"/>
                </a:lnTo>
                <a:lnTo>
                  <a:pt x="0" y="44649"/>
                </a:lnTo>
                <a:lnTo>
                  <a:pt x="0" y="53579"/>
                </a:lnTo>
                <a:lnTo>
                  <a:pt x="8929" y="53579"/>
                </a:lnTo>
                <a:lnTo>
                  <a:pt x="8929" y="5357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0" name="Freeform 18459"/>
          <p:cNvSpPr/>
          <p:nvPr/>
        </p:nvSpPr>
        <p:spPr bwMode="auto">
          <a:xfrm>
            <a:off x="892969" y="2866429"/>
            <a:ext cx="250032" cy="312540"/>
          </a:xfrm>
          <a:custGeom>
            <a:avLst/>
            <a:gdLst/>
            <a:ahLst/>
            <a:cxnLst/>
            <a:rect l="0" t="0" r="0" b="0"/>
            <a:pathLst>
              <a:path w="250032" h="312540">
                <a:moveTo>
                  <a:pt x="35719" y="133946"/>
                </a:moveTo>
                <a:lnTo>
                  <a:pt x="26789" y="142875"/>
                </a:lnTo>
                <a:lnTo>
                  <a:pt x="26789" y="151805"/>
                </a:lnTo>
                <a:lnTo>
                  <a:pt x="17859" y="160735"/>
                </a:lnTo>
                <a:lnTo>
                  <a:pt x="8930" y="178594"/>
                </a:lnTo>
                <a:lnTo>
                  <a:pt x="0" y="196453"/>
                </a:lnTo>
                <a:lnTo>
                  <a:pt x="0" y="214313"/>
                </a:lnTo>
                <a:lnTo>
                  <a:pt x="0" y="223242"/>
                </a:lnTo>
                <a:lnTo>
                  <a:pt x="0" y="232172"/>
                </a:lnTo>
                <a:lnTo>
                  <a:pt x="0" y="241102"/>
                </a:lnTo>
                <a:lnTo>
                  <a:pt x="0" y="250032"/>
                </a:lnTo>
                <a:lnTo>
                  <a:pt x="17859" y="241102"/>
                </a:lnTo>
                <a:lnTo>
                  <a:pt x="26789" y="241102"/>
                </a:lnTo>
                <a:lnTo>
                  <a:pt x="44648" y="223242"/>
                </a:lnTo>
                <a:lnTo>
                  <a:pt x="53578" y="214313"/>
                </a:lnTo>
                <a:lnTo>
                  <a:pt x="62508" y="196453"/>
                </a:lnTo>
                <a:lnTo>
                  <a:pt x="71437" y="187524"/>
                </a:lnTo>
                <a:lnTo>
                  <a:pt x="80367" y="187524"/>
                </a:lnTo>
                <a:lnTo>
                  <a:pt x="80367" y="187524"/>
                </a:lnTo>
                <a:lnTo>
                  <a:pt x="89297" y="196453"/>
                </a:lnTo>
                <a:lnTo>
                  <a:pt x="89297" y="205383"/>
                </a:lnTo>
                <a:lnTo>
                  <a:pt x="89297" y="223242"/>
                </a:lnTo>
                <a:lnTo>
                  <a:pt x="89297" y="241102"/>
                </a:lnTo>
                <a:lnTo>
                  <a:pt x="98226" y="250032"/>
                </a:lnTo>
                <a:lnTo>
                  <a:pt x="116086" y="258961"/>
                </a:lnTo>
                <a:lnTo>
                  <a:pt x="133945" y="258961"/>
                </a:lnTo>
                <a:lnTo>
                  <a:pt x="151805" y="250032"/>
                </a:lnTo>
                <a:lnTo>
                  <a:pt x="178594" y="232172"/>
                </a:lnTo>
                <a:lnTo>
                  <a:pt x="196453" y="205383"/>
                </a:lnTo>
                <a:lnTo>
                  <a:pt x="223242" y="178594"/>
                </a:lnTo>
                <a:lnTo>
                  <a:pt x="232172" y="142875"/>
                </a:lnTo>
                <a:lnTo>
                  <a:pt x="241101" y="107157"/>
                </a:lnTo>
                <a:lnTo>
                  <a:pt x="250031" y="80367"/>
                </a:lnTo>
                <a:lnTo>
                  <a:pt x="250031" y="53578"/>
                </a:lnTo>
                <a:lnTo>
                  <a:pt x="241101" y="26789"/>
                </a:lnTo>
                <a:lnTo>
                  <a:pt x="241101" y="8930"/>
                </a:lnTo>
                <a:lnTo>
                  <a:pt x="232172" y="0"/>
                </a:lnTo>
                <a:lnTo>
                  <a:pt x="214312" y="0"/>
                </a:lnTo>
                <a:lnTo>
                  <a:pt x="196453" y="26789"/>
                </a:lnTo>
                <a:lnTo>
                  <a:pt x="169664" y="53578"/>
                </a:lnTo>
                <a:lnTo>
                  <a:pt x="151805" y="89297"/>
                </a:lnTo>
                <a:lnTo>
                  <a:pt x="133945" y="142875"/>
                </a:lnTo>
                <a:lnTo>
                  <a:pt x="133945" y="187524"/>
                </a:lnTo>
                <a:lnTo>
                  <a:pt x="142875" y="232172"/>
                </a:lnTo>
                <a:lnTo>
                  <a:pt x="169664" y="267891"/>
                </a:lnTo>
                <a:lnTo>
                  <a:pt x="196453" y="294680"/>
                </a:lnTo>
                <a:lnTo>
                  <a:pt x="223242" y="312539"/>
                </a:lnTo>
                <a:lnTo>
                  <a:pt x="250031" y="312539"/>
                </a:lnTo>
                <a:lnTo>
                  <a:pt x="250031" y="31253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1" name="Freeform 18460"/>
          <p:cNvSpPr/>
          <p:nvPr/>
        </p:nvSpPr>
        <p:spPr bwMode="auto">
          <a:xfrm>
            <a:off x="1026914" y="3152179"/>
            <a:ext cx="473275" cy="348259"/>
          </a:xfrm>
          <a:custGeom>
            <a:avLst/>
            <a:gdLst/>
            <a:ahLst/>
            <a:cxnLst/>
            <a:rect l="0" t="0" r="0" b="0"/>
            <a:pathLst>
              <a:path w="473275" h="348259">
                <a:moveTo>
                  <a:pt x="62508" y="151805"/>
                </a:moveTo>
                <a:lnTo>
                  <a:pt x="53578" y="151805"/>
                </a:lnTo>
                <a:lnTo>
                  <a:pt x="53578" y="160735"/>
                </a:lnTo>
                <a:lnTo>
                  <a:pt x="44649" y="169664"/>
                </a:lnTo>
                <a:lnTo>
                  <a:pt x="35719" y="196453"/>
                </a:lnTo>
                <a:lnTo>
                  <a:pt x="17860" y="223242"/>
                </a:lnTo>
                <a:lnTo>
                  <a:pt x="8930" y="250032"/>
                </a:lnTo>
                <a:lnTo>
                  <a:pt x="0" y="285750"/>
                </a:lnTo>
                <a:lnTo>
                  <a:pt x="0" y="312539"/>
                </a:lnTo>
                <a:lnTo>
                  <a:pt x="8930" y="330399"/>
                </a:lnTo>
                <a:lnTo>
                  <a:pt x="26789" y="348258"/>
                </a:lnTo>
                <a:lnTo>
                  <a:pt x="44649" y="339328"/>
                </a:lnTo>
                <a:lnTo>
                  <a:pt x="71438" y="330399"/>
                </a:lnTo>
                <a:lnTo>
                  <a:pt x="98227" y="312539"/>
                </a:lnTo>
                <a:lnTo>
                  <a:pt x="107156" y="285750"/>
                </a:lnTo>
                <a:lnTo>
                  <a:pt x="125016" y="258961"/>
                </a:lnTo>
                <a:lnTo>
                  <a:pt x="133945" y="232172"/>
                </a:lnTo>
                <a:lnTo>
                  <a:pt x="142875" y="205383"/>
                </a:lnTo>
                <a:lnTo>
                  <a:pt x="151805" y="178594"/>
                </a:lnTo>
                <a:lnTo>
                  <a:pt x="160735" y="169664"/>
                </a:lnTo>
                <a:lnTo>
                  <a:pt x="169664" y="160735"/>
                </a:lnTo>
                <a:lnTo>
                  <a:pt x="178594" y="160735"/>
                </a:lnTo>
                <a:lnTo>
                  <a:pt x="178594" y="169664"/>
                </a:lnTo>
                <a:lnTo>
                  <a:pt x="187524" y="178594"/>
                </a:lnTo>
                <a:lnTo>
                  <a:pt x="187524" y="205383"/>
                </a:lnTo>
                <a:lnTo>
                  <a:pt x="178594" y="232172"/>
                </a:lnTo>
                <a:lnTo>
                  <a:pt x="178594" y="258961"/>
                </a:lnTo>
                <a:lnTo>
                  <a:pt x="169664" y="285750"/>
                </a:lnTo>
                <a:lnTo>
                  <a:pt x="169664" y="303610"/>
                </a:lnTo>
                <a:lnTo>
                  <a:pt x="169664" y="321469"/>
                </a:lnTo>
                <a:lnTo>
                  <a:pt x="169664" y="321469"/>
                </a:lnTo>
                <a:lnTo>
                  <a:pt x="178594" y="312539"/>
                </a:lnTo>
                <a:lnTo>
                  <a:pt x="187524" y="303610"/>
                </a:lnTo>
                <a:lnTo>
                  <a:pt x="214313" y="276821"/>
                </a:lnTo>
                <a:lnTo>
                  <a:pt x="232172" y="250032"/>
                </a:lnTo>
                <a:lnTo>
                  <a:pt x="250031" y="223242"/>
                </a:lnTo>
                <a:lnTo>
                  <a:pt x="276820" y="205383"/>
                </a:lnTo>
                <a:lnTo>
                  <a:pt x="285750" y="187524"/>
                </a:lnTo>
                <a:lnTo>
                  <a:pt x="303609" y="178594"/>
                </a:lnTo>
                <a:lnTo>
                  <a:pt x="312539" y="187524"/>
                </a:lnTo>
                <a:lnTo>
                  <a:pt x="312539" y="196453"/>
                </a:lnTo>
                <a:lnTo>
                  <a:pt x="312539" y="214313"/>
                </a:lnTo>
                <a:lnTo>
                  <a:pt x="312539" y="232172"/>
                </a:lnTo>
                <a:lnTo>
                  <a:pt x="312539" y="250032"/>
                </a:lnTo>
                <a:lnTo>
                  <a:pt x="321469" y="267891"/>
                </a:lnTo>
                <a:lnTo>
                  <a:pt x="330399" y="285750"/>
                </a:lnTo>
                <a:lnTo>
                  <a:pt x="339328" y="285750"/>
                </a:lnTo>
                <a:lnTo>
                  <a:pt x="357188" y="294680"/>
                </a:lnTo>
                <a:lnTo>
                  <a:pt x="375047" y="285750"/>
                </a:lnTo>
                <a:lnTo>
                  <a:pt x="383977" y="267891"/>
                </a:lnTo>
                <a:lnTo>
                  <a:pt x="401836" y="250032"/>
                </a:lnTo>
                <a:lnTo>
                  <a:pt x="419695" y="232172"/>
                </a:lnTo>
                <a:lnTo>
                  <a:pt x="428625" y="205383"/>
                </a:lnTo>
                <a:lnTo>
                  <a:pt x="437555" y="169664"/>
                </a:lnTo>
                <a:lnTo>
                  <a:pt x="446484" y="133946"/>
                </a:lnTo>
                <a:lnTo>
                  <a:pt x="446484" y="98227"/>
                </a:lnTo>
                <a:lnTo>
                  <a:pt x="446484" y="62508"/>
                </a:lnTo>
                <a:lnTo>
                  <a:pt x="455414" y="35719"/>
                </a:lnTo>
                <a:lnTo>
                  <a:pt x="455414" y="8930"/>
                </a:lnTo>
                <a:lnTo>
                  <a:pt x="455414" y="0"/>
                </a:lnTo>
                <a:lnTo>
                  <a:pt x="455414" y="8930"/>
                </a:lnTo>
                <a:lnTo>
                  <a:pt x="455414" y="26789"/>
                </a:lnTo>
                <a:lnTo>
                  <a:pt x="455414" y="53578"/>
                </a:lnTo>
                <a:lnTo>
                  <a:pt x="455414" y="98227"/>
                </a:lnTo>
                <a:lnTo>
                  <a:pt x="455414" y="142875"/>
                </a:lnTo>
                <a:lnTo>
                  <a:pt x="446484" y="187524"/>
                </a:lnTo>
                <a:lnTo>
                  <a:pt x="446484" y="232172"/>
                </a:lnTo>
                <a:lnTo>
                  <a:pt x="446484" y="267891"/>
                </a:lnTo>
                <a:lnTo>
                  <a:pt x="455414" y="285750"/>
                </a:lnTo>
                <a:lnTo>
                  <a:pt x="455414" y="294680"/>
                </a:lnTo>
                <a:lnTo>
                  <a:pt x="464344" y="303610"/>
                </a:lnTo>
                <a:lnTo>
                  <a:pt x="473274" y="303610"/>
                </a:lnTo>
                <a:lnTo>
                  <a:pt x="464344" y="285750"/>
                </a:lnTo>
                <a:lnTo>
                  <a:pt x="455414" y="267891"/>
                </a:lnTo>
                <a:lnTo>
                  <a:pt x="455414" y="26789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2" name="Freeform 18461"/>
          <p:cNvSpPr/>
          <p:nvPr/>
        </p:nvSpPr>
        <p:spPr bwMode="auto">
          <a:xfrm>
            <a:off x="1259086" y="3277195"/>
            <a:ext cx="267892" cy="26790"/>
          </a:xfrm>
          <a:custGeom>
            <a:avLst/>
            <a:gdLst/>
            <a:ahLst/>
            <a:cxnLst/>
            <a:rect l="0" t="0" r="0" b="0"/>
            <a:pathLst>
              <a:path w="267892" h="26790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26789" y="8930"/>
                </a:lnTo>
                <a:lnTo>
                  <a:pt x="62508" y="8930"/>
                </a:lnTo>
                <a:lnTo>
                  <a:pt x="98227" y="17859"/>
                </a:lnTo>
                <a:lnTo>
                  <a:pt x="142875" y="17859"/>
                </a:lnTo>
                <a:lnTo>
                  <a:pt x="187523" y="26789"/>
                </a:lnTo>
                <a:lnTo>
                  <a:pt x="232172" y="26789"/>
                </a:lnTo>
                <a:lnTo>
                  <a:pt x="267891" y="26789"/>
                </a:lnTo>
                <a:lnTo>
                  <a:pt x="267891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3" name="Freeform 18462"/>
          <p:cNvSpPr/>
          <p:nvPr/>
        </p:nvSpPr>
        <p:spPr bwMode="auto">
          <a:xfrm>
            <a:off x="1544836" y="3321843"/>
            <a:ext cx="232173" cy="294681"/>
          </a:xfrm>
          <a:custGeom>
            <a:avLst/>
            <a:gdLst/>
            <a:ahLst/>
            <a:cxnLst/>
            <a:rect l="0" t="0" r="0" b="0"/>
            <a:pathLst>
              <a:path w="232173" h="294681">
                <a:moveTo>
                  <a:pt x="62508" y="26789"/>
                </a:moveTo>
                <a:lnTo>
                  <a:pt x="62508" y="35719"/>
                </a:lnTo>
                <a:lnTo>
                  <a:pt x="62508" y="53578"/>
                </a:lnTo>
                <a:lnTo>
                  <a:pt x="53578" y="80368"/>
                </a:lnTo>
                <a:lnTo>
                  <a:pt x="53578" y="116086"/>
                </a:lnTo>
                <a:lnTo>
                  <a:pt x="44648" y="151805"/>
                </a:lnTo>
                <a:lnTo>
                  <a:pt x="35719" y="187524"/>
                </a:lnTo>
                <a:lnTo>
                  <a:pt x="35719" y="223243"/>
                </a:lnTo>
                <a:lnTo>
                  <a:pt x="26789" y="250032"/>
                </a:lnTo>
                <a:lnTo>
                  <a:pt x="17859" y="267891"/>
                </a:lnTo>
                <a:lnTo>
                  <a:pt x="17859" y="285750"/>
                </a:lnTo>
                <a:lnTo>
                  <a:pt x="8930" y="294680"/>
                </a:lnTo>
                <a:lnTo>
                  <a:pt x="8930" y="294680"/>
                </a:lnTo>
                <a:lnTo>
                  <a:pt x="0" y="276821"/>
                </a:lnTo>
                <a:lnTo>
                  <a:pt x="0" y="250032"/>
                </a:lnTo>
                <a:lnTo>
                  <a:pt x="8930" y="205383"/>
                </a:lnTo>
                <a:lnTo>
                  <a:pt x="17859" y="160735"/>
                </a:lnTo>
                <a:lnTo>
                  <a:pt x="35719" y="107157"/>
                </a:lnTo>
                <a:lnTo>
                  <a:pt x="53578" y="62508"/>
                </a:lnTo>
                <a:lnTo>
                  <a:pt x="89297" y="26789"/>
                </a:lnTo>
                <a:lnTo>
                  <a:pt x="125016" y="8930"/>
                </a:lnTo>
                <a:lnTo>
                  <a:pt x="151805" y="0"/>
                </a:lnTo>
                <a:lnTo>
                  <a:pt x="187523" y="0"/>
                </a:lnTo>
                <a:lnTo>
                  <a:pt x="205383" y="17860"/>
                </a:lnTo>
                <a:lnTo>
                  <a:pt x="223242" y="35719"/>
                </a:lnTo>
                <a:lnTo>
                  <a:pt x="232172" y="53578"/>
                </a:lnTo>
                <a:lnTo>
                  <a:pt x="223242" y="80368"/>
                </a:lnTo>
                <a:lnTo>
                  <a:pt x="205383" y="107157"/>
                </a:lnTo>
                <a:lnTo>
                  <a:pt x="169664" y="125016"/>
                </a:lnTo>
                <a:lnTo>
                  <a:pt x="142875" y="142875"/>
                </a:lnTo>
                <a:lnTo>
                  <a:pt x="107156" y="151805"/>
                </a:lnTo>
                <a:lnTo>
                  <a:pt x="80367" y="151805"/>
                </a:lnTo>
                <a:lnTo>
                  <a:pt x="80367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4" name="Freeform 18463"/>
          <p:cNvSpPr/>
          <p:nvPr/>
        </p:nvSpPr>
        <p:spPr bwMode="auto">
          <a:xfrm>
            <a:off x="1777008" y="3107531"/>
            <a:ext cx="294681" cy="357188"/>
          </a:xfrm>
          <a:custGeom>
            <a:avLst/>
            <a:gdLst/>
            <a:ahLst/>
            <a:cxnLst/>
            <a:rect l="0" t="0" r="0" b="0"/>
            <a:pathLst>
              <a:path w="294681" h="357188">
                <a:moveTo>
                  <a:pt x="8930" y="205383"/>
                </a:moveTo>
                <a:lnTo>
                  <a:pt x="8930" y="205383"/>
                </a:lnTo>
                <a:lnTo>
                  <a:pt x="8930" y="214312"/>
                </a:lnTo>
                <a:lnTo>
                  <a:pt x="8930" y="214312"/>
                </a:lnTo>
                <a:lnTo>
                  <a:pt x="8930" y="232172"/>
                </a:lnTo>
                <a:lnTo>
                  <a:pt x="0" y="241101"/>
                </a:lnTo>
                <a:lnTo>
                  <a:pt x="0" y="258961"/>
                </a:lnTo>
                <a:lnTo>
                  <a:pt x="0" y="276820"/>
                </a:lnTo>
                <a:lnTo>
                  <a:pt x="0" y="294680"/>
                </a:lnTo>
                <a:lnTo>
                  <a:pt x="0" y="312539"/>
                </a:lnTo>
                <a:lnTo>
                  <a:pt x="8930" y="321469"/>
                </a:lnTo>
                <a:lnTo>
                  <a:pt x="8930" y="321469"/>
                </a:lnTo>
                <a:lnTo>
                  <a:pt x="26789" y="312539"/>
                </a:lnTo>
                <a:lnTo>
                  <a:pt x="44648" y="303609"/>
                </a:lnTo>
                <a:lnTo>
                  <a:pt x="62508" y="276820"/>
                </a:lnTo>
                <a:lnTo>
                  <a:pt x="80367" y="258961"/>
                </a:lnTo>
                <a:lnTo>
                  <a:pt x="98226" y="232172"/>
                </a:lnTo>
                <a:lnTo>
                  <a:pt x="116086" y="214312"/>
                </a:lnTo>
                <a:lnTo>
                  <a:pt x="125015" y="196453"/>
                </a:lnTo>
                <a:lnTo>
                  <a:pt x="125015" y="196453"/>
                </a:lnTo>
                <a:lnTo>
                  <a:pt x="125015" y="205383"/>
                </a:lnTo>
                <a:lnTo>
                  <a:pt x="125015" y="223242"/>
                </a:lnTo>
                <a:lnTo>
                  <a:pt x="125015" y="250031"/>
                </a:lnTo>
                <a:lnTo>
                  <a:pt x="116086" y="267890"/>
                </a:lnTo>
                <a:lnTo>
                  <a:pt x="116086" y="294680"/>
                </a:lnTo>
                <a:lnTo>
                  <a:pt x="116086" y="303609"/>
                </a:lnTo>
                <a:lnTo>
                  <a:pt x="125015" y="312539"/>
                </a:lnTo>
                <a:lnTo>
                  <a:pt x="142875" y="321469"/>
                </a:lnTo>
                <a:lnTo>
                  <a:pt x="160734" y="312539"/>
                </a:lnTo>
                <a:lnTo>
                  <a:pt x="178594" y="294680"/>
                </a:lnTo>
                <a:lnTo>
                  <a:pt x="205383" y="267890"/>
                </a:lnTo>
                <a:lnTo>
                  <a:pt x="223242" y="241101"/>
                </a:lnTo>
                <a:lnTo>
                  <a:pt x="241101" y="196453"/>
                </a:lnTo>
                <a:lnTo>
                  <a:pt x="258961" y="160734"/>
                </a:lnTo>
                <a:lnTo>
                  <a:pt x="276820" y="116086"/>
                </a:lnTo>
                <a:lnTo>
                  <a:pt x="285750" y="80367"/>
                </a:lnTo>
                <a:lnTo>
                  <a:pt x="294680" y="44648"/>
                </a:lnTo>
                <a:lnTo>
                  <a:pt x="294680" y="17859"/>
                </a:lnTo>
                <a:lnTo>
                  <a:pt x="294680" y="0"/>
                </a:lnTo>
                <a:lnTo>
                  <a:pt x="285750" y="0"/>
                </a:lnTo>
                <a:lnTo>
                  <a:pt x="276820" y="8930"/>
                </a:lnTo>
                <a:lnTo>
                  <a:pt x="258961" y="35719"/>
                </a:lnTo>
                <a:lnTo>
                  <a:pt x="241101" y="62508"/>
                </a:lnTo>
                <a:lnTo>
                  <a:pt x="223242" y="98226"/>
                </a:lnTo>
                <a:lnTo>
                  <a:pt x="205383" y="142875"/>
                </a:lnTo>
                <a:lnTo>
                  <a:pt x="187523" y="187523"/>
                </a:lnTo>
                <a:lnTo>
                  <a:pt x="178594" y="223242"/>
                </a:lnTo>
                <a:lnTo>
                  <a:pt x="169664" y="267890"/>
                </a:lnTo>
                <a:lnTo>
                  <a:pt x="169664" y="303609"/>
                </a:lnTo>
                <a:lnTo>
                  <a:pt x="178594" y="330398"/>
                </a:lnTo>
                <a:lnTo>
                  <a:pt x="187523" y="348258"/>
                </a:lnTo>
                <a:lnTo>
                  <a:pt x="196453" y="357187"/>
                </a:lnTo>
                <a:lnTo>
                  <a:pt x="205383" y="357187"/>
                </a:lnTo>
                <a:lnTo>
                  <a:pt x="205383" y="339328"/>
                </a:lnTo>
                <a:lnTo>
                  <a:pt x="205383" y="33932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465" name="Freeform 18464"/>
          <p:cNvSpPr/>
          <p:nvPr/>
        </p:nvSpPr>
        <p:spPr bwMode="auto">
          <a:xfrm>
            <a:off x="1919883" y="3214687"/>
            <a:ext cx="285751" cy="17860"/>
          </a:xfrm>
          <a:custGeom>
            <a:avLst/>
            <a:gdLst/>
            <a:ahLst/>
            <a:cxnLst/>
            <a:rect l="0" t="0" r="0" b="0"/>
            <a:pathLst>
              <a:path w="285751" h="17860">
                <a:moveTo>
                  <a:pt x="0" y="17859"/>
                </a:moveTo>
                <a:lnTo>
                  <a:pt x="17859" y="17859"/>
                </a:lnTo>
                <a:lnTo>
                  <a:pt x="44648" y="8930"/>
                </a:lnTo>
                <a:lnTo>
                  <a:pt x="89297" y="8930"/>
                </a:lnTo>
                <a:lnTo>
                  <a:pt x="142875" y="8930"/>
                </a:lnTo>
                <a:lnTo>
                  <a:pt x="196453" y="8930"/>
                </a:lnTo>
                <a:lnTo>
                  <a:pt x="241101" y="893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Nested Loops to compute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for(</a:t>
            </a:r>
            <a:r>
              <a:rPr lang="en-US" dirty="0" err="1"/>
              <a:t>i</a:t>
            </a:r>
            <a:r>
              <a:rPr lang="en-US" dirty="0"/>
              <a:t>=0;i&lt;rows;++</a:t>
            </a:r>
            <a:r>
              <a:rPr lang="en-US" dirty="0" err="1"/>
              <a:t>i</a:t>
            </a:r>
            <a:r>
              <a:rPr lang="en-US" dirty="0"/>
              <a:t>){</a:t>
            </a:r>
          </a:p>
          <a:p>
            <a:pPr>
              <a:defRPr/>
            </a:pPr>
            <a:r>
              <a:rPr lang="en-US" dirty="0"/>
              <a:t>        for(j=0;j&lt;cols2;++j){</a:t>
            </a:r>
          </a:p>
          <a:p>
            <a:pPr>
              <a:defRPr/>
            </a:pPr>
            <a:r>
              <a:rPr lang="en-US" dirty="0"/>
              <a:t>              for(k=0;k&lt;cols;++k){</a:t>
            </a:r>
          </a:p>
          <a:p>
            <a:pPr>
              <a:defRPr/>
            </a:pPr>
            <a:r>
              <a:rPr lang="en-US" dirty="0"/>
              <a:t>                  C[</a:t>
            </a:r>
            <a:r>
              <a:rPr lang="en-US" dirty="0" err="1"/>
              <a:t>i</a:t>
            </a:r>
            <a:r>
              <a:rPr lang="en-US" dirty="0"/>
              <a:t>][j] = C[</a:t>
            </a:r>
            <a:r>
              <a:rPr lang="en-US" dirty="0" err="1"/>
              <a:t>i</a:t>
            </a:r>
            <a:r>
              <a:rPr lang="en-US" dirty="0"/>
              <a:t>][j] + A[</a:t>
            </a:r>
            <a:r>
              <a:rPr lang="en-US" dirty="0" err="1"/>
              <a:t>i</a:t>
            </a:r>
            <a:r>
              <a:rPr lang="en-US" dirty="0"/>
              <a:t>][k] * B[k][j];</a:t>
            </a:r>
          </a:p>
          <a:p>
            <a:pPr>
              <a:defRPr/>
            </a:pPr>
            <a:r>
              <a:rPr lang="en-US" dirty="0"/>
              <a:t>              }</a:t>
            </a:r>
          </a:p>
          <a:p>
            <a:pPr>
              <a:defRPr/>
            </a:pPr>
            <a:r>
              <a:rPr lang="en-US" dirty="0"/>
              <a:t>          }</a:t>
            </a:r>
          </a:p>
          <a:p>
            <a:pPr>
              <a:defRPr/>
            </a:pPr>
            <a:r>
              <a:rPr lang="en-US" dirty="0"/>
              <a:t>      </a:t>
            </a:r>
            <a:r>
              <a:rPr lang="en-US" dirty="0" smtClean="0"/>
              <a:t>}</a:t>
            </a:r>
          </a:p>
          <a:p>
            <a:pPr>
              <a:defRPr/>
            </a:pPr>
            <a:r>
              <a:rPr lang="en-US" dirty="0" smtClean="0"/>
              <a:t>Note rows*cols2 *cols multiplications and additions</a:t>
            </a:r>
          </a:p>
          <a:p>
            <a:pPr>
              <a:defRPr/>
            </a:pPr>
            <a:r>
              <a:rPr lang="en-US" dirty="0" smtClean="0"/>
              <a:t>If  for square matrices rows=cols2=cols= n then there are n</a:t>
            </a:r>
            <a:r>
              <a:rPr lang="en-US" baseline="30000" dirty="0" smtClean="0"/>
              <a:t>3</a:t>
            </a:r>
            <a:r>
              <a:rPr lang="en-US" dirty="0" smtClean="0"/>
              <a:t> multiplications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 bwMode="auto">
          <a:xfrm>
            <a:off x="1428750" y="2134195"/>
            <a:ext cx="267892" cy="1509118"/>
          </a:xfrm>
          <a:custGeom>
            <a:avLst/>
            <a:gdLst/>
            <a:ahLst/>
            <a:cxnLst/>
            <a:rect l="0" t="0" r="0" b="0"/>
            <a:pathLst>
              <a:path w="267892" h="1509118">
                <a:moveTo>
                  <a:pt x="267891" y="26789"/>
                </a:moveTo>
                <a:lnTo>
                  <a:pt x="267891" y="26789"/>
                </a:lnTo>
                <a:lnTo>
                  <a:pt x="258961" y="26789"/>
                </a:lnTo>
                <a:lnTo>
                  <a:pt x="258961" y="17859"/>
                </a:lnTo>
                <a:lnTo>
                  <a:pt x="258961" y="17859"/>
                </a:lnTo>
                <a:lnTo>
                  <a:pt x="250031" y="8930"/>
                </a:lnTo>
                <a:lnTo>
                  <a:pt x="250031" y="8930"/>
                </a:lnTo>
                <a:lnTo>
                  <a:pt x="250031" y="8930"/>
                </a:lnTo>
                <a:lnTo>
                  <a:pt x="241102" y="0"/>
                </a:lnTo>
                <a:lnTo>
                  <a:pt x="241102" y="0"/>
                </a:lnTo>
                <a:lnTo>
                  <a:pt x="232172" y="0"/>
                </a:lnTo>
                <a:lnTo>
                  <a:pt x="223242" y="0"/>
                </a:lnTo>
                <a:lnTo>
                  <a:pt x="205383" y="8930"/>
                </a:lnTo>
                <a:lnTo>
                  <a:pt x="196453" y="8930"/>
                </a:lnTo>
                <a:lnTo>
                  <a:pt x="187523" y="17859"/>
                </a:lnTo>
                <a:lnTo>
                  <a:pt x="169664" y="26789"/>
                </a:lnTo>
                <a:lnTo>
                  <a:pt x="151805" y="44649"/>
                </a:lnTo>
                <a:lnTo>
                  <a:pt x="125016" y="53578"/>
                </a:lnTo>
                <a:lnTo>
                  <a:pt x="107156" y="71438"/>
                </a:lnTo>
                <a:lnTo>
                  <a:pt x="98227" y="89297"/>
                </a:lnTo>
                <a:lnTo>
                  <a:pt x="80367" y="116086"/>
                </a:lnTo>
                <a:lnTo>
                  <a:pt x="71438" y="133945"/>
                </a:lnTo>
                <a:lnTo>
                  <a:pt x="62508" y="160734"/>
                </a:lnTo>
                <a:lnTo>
                  <a:pt x="53578" y="178594"/>
                </a:lnTo>
                <a:lnTo>
                  <a:pt x="44648" y="205383"/>
                </a:lnTo>
                <a:lnTo>
                  <a:pt x="35719" y="241102"/>
                </a:lnTo>
                <a:lnTo>
                  <a:pt x="26789" y="276820"/>
                </a:lnTo>
                <a:lnTo>
                  <a:pt x="17859" y="312539"/>
                </a:lnTo>
                <a:lnTo>
                  <a:pt x="8930" y="357188"/>
                </a:lnTo>
                <a:lnTo>
                  <a:pt x="0" y="392907"/>
                </a:lnTo>
                <a:lnTo>
                  <a:pt x="0" y="437555"/>
                </a:lnTo>
                <a:lnTo>
                  <a:pt x="0" y="491133"/>
                </a:lnTo>
                <a:lnTo>
                  <a:pt x="0" y="544711"/>
                </a:lnTo>
                <a:lnTo>
                  <a:pt x="8930" y="607219"/>
                </a:lnTo>
                <a:lnTo>
                  <a:pt x="8930" y="678656"/>
                </a:lnTo>
                <a:lnTo>
                  <a:pt x="17859" y="741164"/>
                </a:lnTo>
                <a:lnTo>
                  <a:pt x="17859" y="812601"/>
                </a:lnTo>
                <a:lnTo>
                  <a:pt x="26789" y="866180"/>
                </a:lnTo>
                <a:lnTo>
                  <a:pt x="35719" y="928687"/>
                </a:lnTo>
                <a:lnTo>
                  <a:pt x="44648" y="973336"/>
                </a:lnTo>
                <a:lnTo>
                  <a:pt x="44648" y="1026914"/>
                </a:lnTo>
                <a:lnTo>
                  <a:pt x="53578" y="1080492"/>
                </a:lnTo>
                <a:lnTo>
                  <a:pt x="62508" y="1134070"/>
                </a:lnTo>
                <a:lnTo>
                  <a:pt x="62508" y="1187648"/>
                </a:lnTo>
                <a:lnTo>
                  <a:pt x="71438" y="1232297"/>
                </a:lnTo>
                <a:lnTo>
                  <a:pt x="71438" y="1268016"/>
                </a:lnTo>
                <a:lnTo>
                  <a:pt x="80367" y="1312664"/>
                </a:lnTo>
                <a:lnTo>
                  <a:pt x="80367" y="1348383"/>
                </a:lnTo>
                <a:lnTo>
                  <a:pt x="80367" y="1375172"/>
                </a:lnTo>
                <a:lnTo>
                  <a:pt x="89297" y="1401961"/>
                </a:lnTo>
                <a:lnTo>
                  <a:pt x="89297" y="1428750"/>
                </a:lnTo>
                <a:lnTo>
                  <a:pt x="89297" y="1446609"/>
                </a:lnTo>
                <a:lnTo>
                  <a:pt x="98227" y="1464469"/>
                </a:lnTo>
                <a:lnTo>
                  <a:pt x="98227" y="1482328"/>
                </a:lnTo>
                <a:lnTo>
                  <a:pt x="98227" y="1491258"/>
                </a:lnTo>
                <a:lnTo>
                  <a:pt x="107156" y="1500187"/>
                </a:lnTo>
                <a:lnTo>
                  <a:pt x="116086" y="1509117"/>
                </a:lnTo>
                <a:lnTo>
                  <a:pt x="133945" y="1509117"/>
                </a:lnTo>
                <a:lnTo>
                  <a:pt x="151805" y="1509117"/>
                </a:lnTo>
                <a:lnTo>
                  <a:pt x="169664" y="1500187"/>
                </a:lnTo>
                <a:lnTo>
                  <a:pt x="196453" y="1500187"/>
                </a:lnTo>
                <a:lnTo>
                  <a:pt x="205383" y="1500187"/>
                </a:lnTo>
                <a:lnTo>
                  <a:pt x="205383" y="150018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5161359" y="2732484"/>
            <a:ext cx="205384" cy="348259"/>
          </a:xfrm>
          <a:custGeom>
            <a:avLst/>
            <a:gdLst/>
            <a:ahLst/>
            <a:cxnLst/>
            <a:rect l="0" t="0" r="0" b="0"/>
            <a:pathLst>
              <a:path w="205384" h="348259">
                <a:moveTo>
                  <a:pt x="125016" y="53579"/>
                </a:moveTo>
                <a:lnTo>
                  <a:pt x="116086" y="53579"/>
                </a:lnTo>
                <a:lnTo>
                  <a:pt x="116086" y="44649"/>
                </a:lnTo>
                <a:lnTo>
                  <a:pt x="116086" y="44649"/>
                </a:lnTo>
                <a:lnTo>
                  <a:pt x="116086" y="35719"/>
                </a:lnTo>
                <a:lnTo>
                  <a:pt x="116086" y="26789"/>
                </a:lnTo>
                <a:lnTo>
                  <a:pt x="107157" y="17860"/>
                </a:lnTo>
                <a:lnTo>
                  <a:pt x="107157" y="8930"/>
                </a:lnTo>
                <a:lnTo>
                  <a:pt x="107157" y="893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98227" y="0"/>
                </a:lnTo>
                <a:lnTo>
                  <a:pt x="98227" y="0"/>
                </a:lnTo>
                <a:lnTo>
                  <a:pt x="98227" y="0"/>
                </a:lnTo>
                <a:lnTo>
                  <a:pt x="89297" y="8930"/>
                </a:lnTo>
                <a:lnTo>
                  <a:pt x="71438" y="8930"/>
                </a:lnTo>
                <a:lnTo>
                  <a:pt x="62508" y="17860"/>
                </a:lnTo>
                <a:lnTo>
                  <a:pt x="53579" y="26789"/>
                </a:lnTo>
                <a:lnTo>
                  <a:pt x="35719" y="44649"/>
                </a:lnTo>
                <a:lnTo>
                  <a:pt x="26789" y="62508"/>
                </a:lnTo>
                <a:lnTo>
                  <a:pt x="17860" y="89297"/>
                </a:lnTo>
                <a:lnTo>
                  <a:pt x="8930" y="116086"/>
                </a:lnTo>
                <a:lnTo>
                  <a:pt x="8930" y="142875"/>
                </a:lnTo>
                <a:lnTo>
                  <a:pt x="0" y="178594"/>
                </a:lnTo>
                <a:lnTo>
                  <a:pt x="0" y="214312"/>
                </a:lnTo>
                <a:lnTo>
                  <a:pt x="0" y="241102"/>
                </a:lnTo>
                <a:lnTo>
                  <a:pt x="0" y="276820"/>
                </a:lnTo>
                <a:lnTo>
                  <a:pt x="8930" y="303609"/>
                </a:lnTo>
                <a:lnTo>
                  <a:pt x="26789" y="321469"/>
                </a:lnTo>
                <a:lnTo>
                  <a:pt x="44649" y="339328"/>
                </a:lnTo>
                <a:lnTo>
                  <a:pt x="71438" y="339328"/>
                </a:lnTo>
                <a:lnTo>
                  <a:pt x="98227" y="348258"/>
                </a:lnTo>
                <a:lnTo>
                  <a:pt x="125016" y="339328"/>
                </a:lnTo>
                <a:lnTo>
                  <a:pt x="151805" y="321469"/>
                </a:lnTo>
                <a:lnTo>
                  <a:pt x="169664" y="303609"/>
                </a:lnTo>
                <a:lnTo>
                  <a:pt x="187524" y="276820"/>
                </a:lnTo>
                <a:lnTo>
                  <a:pt x="196454" y="250031"/>
                </a:lnTo>
                <a:lnTo>
                  <a:pt x="205383" y="214312"/>
                </a:lnTo>
                <a:lnTo>
                  <a:pt x="205383" y="178594"/>
                </a:lnTo>
                <a:lnTo>
                  <a:pt x="205383" y="133945"/>
                </a:lnTo>
                <a:lnTo>
                  <a:pt x="196454" y="98227"/>
                </a:lnTo>
                <a:lnTo>
                  <a:pt x="187524" y="62508"/>
                </a:lnTo>
                <a:lnTo>
                  <a:pt x="178594" y="35719"/>
                </a:lnTo>
                <a:lnTo>
                  <a:pt x="151805" y="17860"/>
                </a:lnTo>
                <a:lnTo>
                  <a:pt x="125016" y="17860"/>
                </a:lnTo>
                <a:lnTo>
                  <a:pt x="80368" y="26789"/>
                </a:lnTo>
                <a:lnTo>
                  <a:pt x="26789" y="44649"/>
                </a:lnTo>
                <a:lnTo>
                  <a:pt x="26789" y="446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250656" y="3277195"/>
            <a:ext cx="35720" cy="196454"/>
          </a:xfrm>
          <a:custGeom>
            <a:avLst/>
            <a:gdLst/>
            <a:ahLst/>
            <a:cxnLst/>
            <a:rect l="0" t="0" r="0" b="0"/>
            <a:pathLst>
              <a:path w="35720" h="196454">
                <a:moveTo>
                  <a:pt x="893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53578"/>
                </a:lnTo>
                <a:lnTo>
                  <a:pt x="8930" y="71437"/>
                </a:lnTo>
                <a:lnTo>
                  <a:pt x="8930" y="89297"/>
                </a:lnTo>
                <a:lnTo>
                  <a:pt x="17860" y="107156"/>
                </a:lnTo>
                <a:lnTo>
                  <a:pt x="17860" y="125016"/>
                </a:lnTo>
                <a:lnTo>
                  <a:pt x="26789" y="142875"/>
                </a:lnTo>
                <a:lnTo>
                  <a:pt x="26789" y="160734"/>
                </a:lnTo>
                <a:lnTo>
                  <a:pt x="26789" y="169664"/>
                </a:lnTo>
                <a:lnTo>
                  <a:pt x="35719" y="178594"/>
                </a:lnTo>
                <a:lnTo>
                  <a:pt x="35719" y="187523"/>
                </a:lnTo>
                <a:lnTo>
                  <a:pt x="35719" y="196453"/>
                </a:lnTo>
                <a:lnTo>
                  <a:pt x="35719" y="196453"/>
                </a:lnTo>
                <a:lnTo>
                  <a:pt x="35719" y="196453"/>
                </a:lnTo>
                <a:lnTo>
                  <a:pt x="26789" y="187523"/>
                </a:lnTo>
                <a:lnTo>
                  <a:pt x="26789" y="178594"/>
                </a:lnTo>
                <a:lnTo>
                  <a:pt x="17860" y="160734"/>
                </a:lnTo>
                <a:lnTo>
                  <a:pt x="17860" y="142875"/>
                </a:lnTo>
                <a:lnTo>
                  <a:pt x="8930" y="125016"/>
                </a:lnTo>
                <a:lnTo>
                  <a:pt x="0" y="98226"/>
                </a:lnTo>
                <a:lnTo>
                  <a:pt x="0" y="71437"/>
                </a:lnTo>
                <a:lnTo>
                  <a:pt x="0" y="7143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5250656" y="3321843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5286375" y="3259336"/>
            <a:ext cx="169665" cy="35719"/>
          </a:xfrm>
          <a:custGeom>
            <a:avLst/>
            <a:gdLst/>
            <a:ahLst/>
            <a:cxnLst/>
            <a:rect l="0" t="0" r="0" b="0"/>
            <a:pathLst>
              <a:path w="169665" h="35719">
                <a:moveTo>
                  <a:pt x="0" y="35718"/>
                </a:moveTo>
                <a:lnTo>
                  <a:pt x="17859" y="26789"/>
                </a:lnTo>
                <a:lnTo>
                  <a:pt x="44648" y="8929"/>
                </a:lnTo>
                <a:lnTo>
                  <a:pt x="71438" y="8929"/>
                </a:lnTo>
                <a:lnTo>
                  <a:pt x="98227" y="0"/>
                </a:lnTo>
                <a:lnTo>
                  <a:pt x="125016" y="0"/>
                </a:lnTo>
                <a:lnTo>
                  <a:pt x="142875" y="0"/>
                </a:lnTo>
                <a:lnTo>
                  <a:pt x="160734" y="0"/>
                </a:lnTo>
                <a:lnTo>
                  <a:pt x="169664" y="8929"/>
                </a:lnTo>
                <a:lnTo>
                  <a:pt x="169664" y="17859"/>
                </a:lnTo>
                <a:lnTo>
                  <a:pt x="160734" y="26789"/>
                </a:lnTo>
                <a:lnTo>
                  <a:pt x="160734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5259586" y="3366492"/>
            <a:ext cx="214313" cy="26790"/>
          </a:xfrm>
          <a:custGeom>
            <a:avLst/>
            <a:gdLst/>
            <a:ahLst/>
            <a:cxnLst/>
            <a:rect l="0" t="0" r="0" b="0"/>
            <a:pathLst>
              <a:path w="214313" h="26790">
                <a:moveTo>
                  <a:pt x="0" y="26789"/>
                </a:moveTo>
                <a:lnTo>
                  <a:pt x="8930" y="26789"/>
                </a:lnTo>
                <a:lnTo>
                  <a:pt x="26789" y="17859"/>
                </a:lnTo>
                <a:lnTo>
                  <a:pt x="53578" y="8929"/>
                </a:lnTo>
                <a:lnTo>
                  <a:pt x="89297" y="8929"/>
                </a:lnTo>
                <a:lnTo>
                  <a:pt x="116086" y="0"/>
                </a:lnTo>
                <a:lnTo>
                  <a:pt x="151805" y="0"/>
                </a:lnTo>
                <a:lnTo>
                  <a:pt x="178594" y="0"/>
                </a:lnTo>
                <a:lnTo>
                  <a:pt x="196453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5554266" y="3330773"/>
            <a:ext cx="26790" cy="133946"/>
          </a:xfrm>
          <a:custGeom>
            <a:avLst/>
            <a:gdLst/>
            <a:ahLst/>
            <a:cxnLst/>
            <a:rect l="0" t="0" r="0" b="0"/>
            <a:pathLst>
              <a:path w="26790" h="133946">
                <a:moveTo>
                  <a:pt x="17859" y="0"/>
                </a:moveTo>
                <a:lnTo>
                  <a:pt x="17859" y="8930"/>
                </a:lnTo>
                <a:lnTo>
                  <a:pt x="17859" y="8930"/>
                </a:lnTo>
                <a:lnTo>
                  <a:pt x="17859" y="26789"/>
                </a:lnTo>
                <a:lnTo>
                  <a:pt x="17859" y="44648"/>
                </a:lnTo>
                <a:lnTo>
                  <a:pt x="17859" y="62508"/>
                </a:lnTo>
                <a:lnTo>
                  <a:pt x="8929" y="80367"/>
                </a:lnTo>
                <a:lnTo>
                  <a:pt x="8929" y="98227"/>
                </a:lnTo>
                <a:lnTo>
                  <a:pt x="0" y="116086"/>
                </a:lnTo>
                <a:lnTo>
                  <a:pt x="0" y="125016"/>
                </a:lnTo>
                <a:lnTo>
                  <a:pt x="8929" y="133945"/>
                </a:lnTo>
                <a:lnTo>
                  <a:pt x="8929" y="133945"/>
                </a:lnTo>
                <a:lnTo>
                  <a:pt x="17859" y="133945"/>
                </a:lnTo>
                <a:lnTo>
                  <a:pt x="26789" y="116086"/>
                </a:lnTo>
                <a:lnTo>
                  <a:pt x="26789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5545336" y="3205757"/>
            <a:ext cx="250032" cy="116087"/>
          </a:xfrm>
          <a:custGeom>
            <a:avLst/>
            <a:gdLst/>
            <a:ahLst/>
            <a:cxnLst/>
            <a:rect l="0" t="0" r="0" b="0"/>
            <a:pathLst>
              <a:path w="250032" h="116087">
                <a:moveTo>
                  <a:pt x="0" y="53579"/>
                </a:moveTo>
                <a:lnTo>
                  <a:pt x="8930" y="53579"/>
                </a:lnTo>
                <a:lnTo>
                  <a:pt x="26789" y="44649"/>
                </a:lnTo>
                <a:lnTo>
                  <a:pt x="44648" y="35719"/>
                </a:lnTo>
                <a:lnTo>
                  <a:pt x="80367" y="26789"/>
                </a:lnTo>
                <a:lnTo>
                  <a:pt x="107156" y="17860"/>
                </a:lnTo>
                <a:lnTo>
                  <a:pt x="142875" y="8930"/>
                </a:lnTo>
                <a:lnTo>
                  <a:pt x="178594" y="8930"/>
                </a:lnTo>
                <a:lnTo>
                  <a:pt x="214312" y="0"/>
                </a:lnTo>
                <a:lnTo>
                  <a:pt x="232172" y="8930"/>
                </a:lnTo>
                <a:lnTo>
                  <a:pt x="250031" y="17860"/>
                </a:lnTo>
                <a:lnTo>
                  <a:pt x="250031" y="26789"/>
                </a:lnTo>
                <a:lnTo>
                  <a:pt x="232172" y="44649"/>
                </a:lnTo>
                <a:lnTo>
                  <a:pt x="187523" y="62508"/>
                </a:lnTo>
                <a:lnTo>
                  <a:pt x="142875" y="80368"/>
                </a:lnTo>
                <a:lnTo>
                  <a:pt x="80367" y="98227"/>
                </a:lnTo>
                <a:lnTo>
                  <a:pt x="44648" y="107157"/>
                </a:lnTo>
                <a:lnTo>
                  <a:pt x="17859" y="116086"/>
                </a:lnTo>
                <a:lnTo>
                  <a:pt x="17859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5982891" y="3259336"/>
            <a:ext cx="178594" cy="133946"/>
          </a:xfrm>
          <a:custGeom>
            <a:avLst/>
            <a:gdLst/>
            <a:ahLst/>
            <a:cxnLst/>
            <a:rect l="0" t="0" r="0" b="0"/>
            <a:pathLst>
              <a:path w="178594" h="133946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29" y="44648"/>
                </a:lnTo>
                <a:lnTo>
                  <a:pt x="8929" y="53578"/>
                </a:lnTo>
                <a:lnTo>
                  <a:pt x="0" y="62507"/>
                </a:lnTo>
                <a:lnTo>
                  <a:pt x="0" y="80367"/>
                </a:lnTo>
                <a:lnTo>
                  <a:pt x="0" y="89296"/>
                </a:lnTo>
                <a:lnTo>
                  <a:pt x="0" y="107156"/>
                </a:lnTo>
                <a:lnTo>
                  <a:pt x="0" y="125015"/>
                </a:lnTo>
                <a:lnTo>
                  <a:pt x="0" y="133945"/>
                </a:lnTo>
                <a:lnTo>
                  <a:pt x="0" y="133945"/>
                </a:lnTo>
                <a:lnTo>
                  <a:pt x="8929" y="133945"/>
                </a:lnTo>
                <a:lnTo>
                  <a:pt x="8929" y="125015"/>
                </a:lnTo>
                <a:lnTo>
                  <a:pt x="8929" y="116085"/>
                </a:lnTo>
                <a:lnTo>
                  <a:pt x="17859" y="107156"/>
                </a:lnTo>
                <a:lnTo>
                  <a:pt x="17859" y="89296"/>
                </a:lnTo>
                <a:lnTo>
                  <a:pt x="17859" y="71437"/>
                </a:lnTo>
                <a:lnTo>
                  <a:pt x="26789" y="53578"/>
                </a:lnTo>
                <a:lnTo>
                  <a:pt x="26789" y="44648"/>
                </a:lnTo>
                <a:lnTo>
                  <a:pt x="35718" y="26789"/>
                </a:lnTo>
                <a:lnTo>
                  <a:pt x="44648" y="17859"/>
                </a:lnTo>
                <a:lnTo>
                  <a:pt x="62507" y="8929"/>
                </a:lnTo>
                <a:lnTo>
                  <a:pt x="80367" y="0"/>
                </a:lnTo>
                <a:lnTo>
                  <a:pt x="98226" y="0"/>
                </a:lnTo>
                <a:lnTo>
                  <a:pt x="107156" y="0"/>
                </a:lnTo>
                <a:lnTo>
                  <a:pt x="125015" y="8929"/>
                </a:lnTo>
                <a:lnTo>
                  <a:pt x="133945" y="17859"/>
                </a:lnTo>
                <a:lnTo>
                  <a:pt x="142875" y="26789"/>
                </a:lnTo>
                <a:lnTo>
                  <a:pt x="142875" y="44648"/>
                </a:lnTo>
                <a:lnTo>
                  <a:pt x="142875" y="53578"/>
                </a:lnTo>
                <a:lnTo>
                  <a:pt x="142875" y="62507"/>
                </a:lnTo>
                <a:lnTo>
                  <a:pt x="142875" y="71437"/>
                </a:lnTo>
                <a:lnTo>
                  <a:pt x="142875" y="80367"/>
                </a:lnTo>
                <a:lnTo>
                  <a:pt x="142875" y="89296"/>
                </a:lnTo>
                <a:lnTo>
                  <a:pt x="142875" y="89296"/>
                </a:lnTo>
                <a:lnTo>
                  <a:pt x="151804" y="80367"/>
                </a:lnTo>
                <a:lnTo>
                  <a:pt x="151804" y="80367"/>
                </a:lnTo>
                <a:lnTo>
                  <a:pt x="160734" y="71437"/>
                </a:lnTo>
                <a:lnTo>
                  <a:pt x="178593" y="53578"/>
                </a:lnTo>
                <a:lnTo>
                  <a:pt x="178593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6179344" y="3232546"/>
            <a:ext cx="187524" cy="107158"/>
          </a:xfrm>
          <a:custGeom>
            <a:avLst/>
            <a:gdLst/>
            <a:ahLst/>
            <a:cxnLst/>
            <a:rect l="0" t="0" r="0" b="0"/>
            <a:pathLst>
              <a:path w="187524" h="107158">
                <a:moveTo>
                  <a:pt x="0" y="44649"/>
                </a:moveTo>
                <a:lnTo>
                  <a:pt x="17859" y="35719"/>
                </a:lnTo>
                <a:lnTo>
                  <a:pt x="26789" y="17860"/>
                </a:lnTo>
                <a:lnTo>
                  <a:pt x="35719" y="8930"/>
                </a:lnTo>
                <a:lnTo>
                  <a:pt x="44648" y="0"/>
                </a:lnTo>
                <a:lnTo>
                  <a:pt x="44648" y="8930"/>
                </a:lnTo>
                <a:lnTo>
                  <a:pt x="53578" y="17860"/>
                </a:lnTo>
                <a:lnTo>
                  <a:pt x="53578" y="35719"/>
                </a:lnTo>
                <a:lnTo>
                  <a:pt x="62508" y="53579"/>
                </a:lnTo>
                <a:lnTo>
                  <a:pt x="71437" y="62508"/>
                </a:lnTo>
                <a:lnTo>
                  <a:pt x="80367" y="80368"/>
                </a:lnTo>
                <a:lnTo>
                  <a:pt x="89297" y="98227"/>
                </a:lnTo>
                <a:lnTo>
                  <a:pt x="107156" y="98227"/>
                </a:lnTo>
                <a:lnTo>
                  <a:pt x="133945" y="107157"/>
                </a:lnTo>
                <a:lnTo>
                  <a:pt x="160734" y="98227"/>
                </a:lnTo>
                <a:lnTo>
                  <a:pt x="187523" y="80368"/>
                </a:lnTo>
                <a:lnTo>
                  <a:pt x="187523" y="8036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6393656" y="2955726"/>
            <a:ext cx="517923" cy="366118"/>
          </a:xfrm>
          <a:custGeom>
            <a:avLst/>
            <a:gdLst/>
            <a:ahLst/>
            <a:cxnLst/>
            <a:rect l="0" t="0" r="0" b="0"/>
            <a:pathLst>
              <a:path w="517923" h="366118">
                <a:moveTo>
                  <a:pt x="62508" y="258961"/>
                </a:moveTo>
                <a:lnTo>
                  <a:pt x="62508" y="258961"/>
                </a:lnTo>
                <a:lnTo>
                  <a:pt x="53578" y="258961"/>
                </a:lnTo>
                <a:lnTo>
                  <a:pt x="53578" y="250031"/>
                </a:lnTo>
                <a:lnTo>
                  <a:pt x="44649" y="250031"/>
                </a:lnTo>
                <a:lnTo>
                  <a:pt x="44649" y="250031"/>
                </a:lnTo>
                <a:lnTo>
                  <a:pt x="35719" y="258961"/>
                </a:lnTo>
                <a:lnTo>
                  <a:pt x="26789" y="267891"/>
                </a:lnTo>
                <a:lnTo>
                  <a:pt x="17860" y="285750"/>
                </a:lnTo>
                <a:lnTo>
                  <a:pt x="8930" y="303610"/>
                </a:lnTo>
                <a:lnTo>
                  <a:pt x="0" y="321469"/>
                </a:lnTo>
                <a:lnTo>
                  <a:pt x="0" y="339328"/>
                </a:lnTo>
                <a:lnTo>
                  <a:pt x="8930" y="357188"/>
                </a:lnTo>
                <a:lnTo>
                  <a:pt x="8930" y="366117"/>
                </a:lnTo>
                <a:lnTo>
                  <a:pt x="17860" y="366117"/>
                </a:lnTo>
                <a:lnTo>
                  <a:pt x="26789" y="366117"/>
                </a:lnTo>
                <a:lnTo>
                  <a:pt x="44649" y="366117"/>
                </a:lnTo>
                <a:lnTo>
                  <a:pt x="62508" y="348258"/>
                </a:lnTo>
                <a:lnTo>
                  <a:pt x="80367" y="339328"/>
                </a:lnTo>
                <a:lnTo>
                  <a:pt x="98227" y="321469"/>
                </a:lnTo>
                <a:lnTo>
                  <a:pt x="107157" y="303610"/>
                </a:lnTo>
                <a:lnTo>
                  <a:pt x="116086" y="294680"/>
                </a:lnTo>
                <a:lnTo>
                  <a:pt x="116086" y="285750"/>
                </a:lnTo>
                <a:lnTo>
                  <a:pt x="116086" y="285750"/>
                </a:lnTo>
                <a:lnTo>
                  <a:pt x="125016" y="285750"/>
                </a:lnTo>
                <a:lnTo>
                  <a:pt x="125016" y="294680"/>
                </a:lnTo>
                <a:lnTo>
                  <a:pt x="133946" y="312539"/>
                </a:lnTo>
                <a:lnTo>
                  <a:pt x="142875" y="321469"/>
                </a:lnTo>
                <a:lnTo>
                  <a:pt x="151805" y="330399"/>
                </a:lnTo>
                <a:lnTo>
                  <a:pt x="178594" y="339328"/>
                </a:lnTo>
                <a:lnTo>
                  <a:pt x="205383" y="339328"/>
                </a:lnTo>
                <a:lnTo>
                  <a:pt x="232172" y="339328"/>
                </a:lnTo>
                <a:lnTo>
                  <a:pt x="258961" y="330399"/>
                </a:lnTo>
                <a:lnTo>
                  <a:pt x="276821" y="312539"/>
                </a:lnTo>
                <a:lnTo>
                  <a:pt x="294680" y="294680"/>
                </a:lnTo>
                <a:lnTo>
                  <a:pt x="312539" y="267891"/>
                </a:lnTo>
                <a:lnTo>
                  <a:pt x="321469" y="241102"/>
                </a:lnTo>
                <a:lnTo>
                  <a:pt x="330399" y="205383"/>
                </a:lnTo>
                <a:lnTo>
                  <a:pt x="339328" y="178594"/>
                </a:lnTo>
                <a:lnTo>
                  <a:pt x="339328" y="151805"/>
                </a:lnTo>
                <a:lnTo>
                  <a:pt x="348258" y="125016"/>
                </a:lnTo>
                <a:lnTo>
                  <a:pt x="348258" y="107156"/>
                </a:lnTo>
                <a:lnTo>
                  <a:pt x="348258" y="98227"/>
                </a:lnTo>
                <a:lnTo>
                  <a:pt x="339328" y="98227"/>
                </a:lnTo>
                <a:lnTo>
                  <a:pt x="339328" y="107156"/>
                </a:lnTo>
                <a:lnTo>
                  <a:pt x="330399" y="125016"/>
                </a:lnTo>
                <a:lnTo>
                  <a:pt x="321469" y="142875"/>
                </a:lnTo>
                <a:lnTo>
                  <a:pt x="312539" y="169664"/>
                </a:lnTo>
                <a:lnTo>
                  <a:pt x="303610" y="205383"/>
                </a:lnTo>
                <a:lnTo>
                  <a:pt x="303610" y="232172"/>
                </a:lnTo>
                <a:lnTo>
                  <a:pt x="303610" y="267891"/>
                </a:lnTo>
                <a:lnTo>
                  <a:pt x="321469" y="294680"/>
                </a:lnTo>
                <a:lnTo>
                  <a:pt x="339328" y="312539"/>
                </a:lnTo>
                <a:lnTo>
                  <a:pt x="357188" y="321469"/>
                </a:lnTo>
                <a:lnTo>
                  <a:pt x="383977" y="330399"/>
                </a:lnTo>
                <a:lnTo>
                  <a:pt x="419696" y="321469"/>
                </a:lnTo>
                <a:lnTo>
                  <a:pt x="446485" y="312539"/>
                </a:lnTo>
                <a:lnTo>
                  <a:pt x="464344" y="285750"/>
                </a:lnTo>
                <a:lnTo>
                  <a:pt x="482203" y="258961"/>
                </a:lnTo>
                <a:lnTo>
                  <a:pt x="500063" y="223242"/>
                </a:lnTo>
                <a:lnTo>
                  <a:pt x="508992" y="187524"/>
                </a:lnTo>
                <a:lnTo>
                  <a:pt x="517922" y="142875"/>
                </a:lnTo>
                <a:lnTo>
                  <a:pt x="517922" y="107156"/>
                </a:lnTo>
                <a:lnTo>
                  <a:pt x="517922" y="62508"/>
                </a:lnTo>
                <a:lnTo>
                  <a:pt x="517922" y="35719"/>
                </a:lnTo>
                <a:lnTo>
                  <a:pt x="517922" y="17860"/>
                </a:lnTo>
                <a:lnTo>
                  <a:pt x="517922" y="0"/>
                </a:lnTo>
                <a:lnTo>
                  <a:pt x="508992" y="0"/>
                </a:lnTo>
                <a:lnTo>
                  <a:pt x="50899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6858000" y="2973586"/>
            <a:ext cx="125017" cy="267891"/>
          </a:xfrm>
          <a:custGeom>
            <a:avLst/>
            <a:gdLst/>
            <a:ahLst/>
            <a:cxnLst/>
            <a:rect l="0" t="0" r="0" b="0"/>
            <a:pathLst>
              <a:path w="125017" h="267891">
                <a:moveTo>
                  <a:pt x="35719" y="0"/>
                </a:moveTo>
                <a:lnTo>
                  <a:pt x="26789" y="17859"/>
                </a:lnTo>
                <a:lnTo>
                  <a:pt x="17859" y="44648"/>
                </a:lnTo>
                <a:lnTo>
                  <a:pt x="8930" y="80367"/>
                </a:lnTo>
                <a:lnTo>
                  <a:pt x="0" y="107156"/>
                </a:lnTo>
                <a:lnTo>
                  <a:pt x="0" y="142875"/>
                </a:lnTo>
                <a:lnTo>
                  <a:pt x="0" y="169664"/>
                </a:lnTo>
                <a:lnTo>
                  <a:pt x="17859" y="205382"/>
                </a:lnTo>
                <a:lnTo>
                  <a:pt x="35719" y="232171"/>
                </a:lnTo>
                <a:lnTo>
                  <a:pt x="53578" y="250031"/>
                </a:lnTo>
                <a:lnTo>
                  <a:pt x="80367" y="267890"/>
                </a:lnTo>
                <a:lnTo>
                  <a:pt x="107156" y="267890"/>
                </a:lnTo>
                <a:lnTo>
                  <a:pt x="125016" y="250031"/>
                </a:lnTo>
                <a:lnTo>
                  <a:pt x="125016" y="25003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6741914" y="3045023"/>
            <a:ext cx="321470" cy="17860"/>
          </a:xfrm>
          <a:custGeom>
            <a:avLst/>
            <a:gdLst/>
            <a:ahLst/>
            <a:cxnLst/>
            <a:rect l="0" t="0" r="0" b="0"/>
            <a:pathLst>
              <a:path w="321470" h="17860">
                <a:moveTo>
                  <a:pt x="0" y="17859"/>
                </a:moveTo>
                <a:lnTo>
                  <a:pt x="8930" y="17859"/>
                </a:lnTo>
                <a:lnTo>
                  <a:pt x="17859" y="8930"/>
                </a:lnTo>
                <a:lnTo>
                  <a:pt x="44649" y="8930"/>
                </a:lnTo>
                <a:lnTo>
                  <a:pt x="98227" y="0"/>
                </a:lnTo>
                <a:lnTo>
                  <a:pt x="151805" y="0"/>
                </a:lnTo>
                <a:lnTo>
                  <a:pt x="205383" y="8930"/>
                </a:lnTo>
                <a:lnTo>
                  <a:pt x="258961" y="8930"/>
                </a:lnTo>
                <a:lnTo>
                  <a:pt x="303609" y="8930"/>
                </a:lnTo>
                <a:lnTo>
                  <a:pt x="321469" y="17859"/>
                </a:lnTo>
                <a:lnTo>
                  <a:pt x="321469" y="17859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4107656" y="3321843"/>
            <a:ext cx="35720" cy="348259"/>
          </a:xfrm>
          <a:custGeom>
            <a:avLst/>
            <a:gdLst/>
            <a:ahLst/>
            <a:cxnLst/>
            <a:rect l="0" t="0" r="0" b="0"/>
            <a:pathLst>
              <a:path w="35720" h="348259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35719"/>
                </a:lnTo>
                <a:lnTo>
                  <a:pt x="26789" y="71438"/>
                </a:lnTo>
                <a:lnTo>
                  <a:pt x="17860" y="116086"/>
                </a:lnTo>
                <a:lnTo>
                  <a:pt x="8930" y="160735"/>
                </a:lnTo>
                <a:lnTo>
                  <a:pt x="0" y="223243"/>
                </a:lnTo>
                <a:lnTo>
                  <a:pt x="0" y="267891"/>
                </a:lnTo>
                <a:lnTo>
                  <a:pt x="17860" y="321469"/>
                </a:lnTo>
                <a:lnTo>
                  <a:pt x="35719" y="348258"/>
                </a:lnTo>
                <a:lnTo>
                  <a:pt x="35719" y="34825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3929063" y="3830836"/>
            <a:ext cx="276821" cy="303610"/>
          </a:xfrm>
          <a:custGeom>
            <a:avLst/>
            <a:gdLst/>
            <a:ahLst/>
            <a:cxnLst/>
            <a:rect l="0" t="0" r="0" b="0"/>
            <a:pathLst>
              <a:path w="276821" h="303610">
                <a:moveTo>
                  <a:pt x="44648" y="26789"/>
                </a:moveTo>
                <a:lnTo>
                  <a:pt x="35718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17859" y="17859"/>
                </a:lnTo>
                <a:lnTo>
                  <a:pt x="8929" y="26789"/>
                </a:lnTo>
                <a:lnTo>
                  <a:pt x="8929" y="26789"/>
                </a:lnTo>
                <a:lnTo>
                  <a:pt x="0" y="35718"/>
                </a:lnTo>
                <a:lnTo>
                  <a:pt x="0" y="53578"/>
                </a:lnTo>
                <a:lnTo>
                  <a:pt x="0" y="80367"/>
                </a:lnTo>
                <a:lnTo>
                  <a:pt x="0" y="116085"/>
                </a:lnTo>
                <a:lnTo>
                  <a:pt x="8929" y="151804"/>
                </a:lnTo>
                <a:lnTo>
                  <a:pt x="8929" y="196453"/>
                </a:lnTo>
                <a:lnTo>
                  <a:pt x="17859" y="232171"/>
                </a:lnTo>
                <a:lnTo>
                  <a:pt x="26789" y="267890"/>
                </a:lnTo>
                <a:lnTo>
                  <a:pt x="35718" y="285750"/>
                </a:lnTo>
                <a:lnTo>
                  <a:pt x="35718" y="303609"/>
                </a:lnTo>
                <a:lnTo>
                  <a:pt x="35718" y="303609"/>
                </a:lnTo>
                <a:lnTo>
                  <a:pt x="35718" y="303609"/>
                </a:lnTo>
                <a:lnTo>
                  <a:pt x="35718" y="294679"/>
                </a:lnTo>
                <a:lnTo>
                  <a:pt x="26789" y="285750"/>
                </a:lnTo>
                <a:lnTo>
                  <a:pt x="26789" y="267890"/>
                </a:lnTo>
                <a:lnTo>
                  <a:pt x="17859" y="241101"/>
                </a:lnTo>
                <a:lnTo>
                  <a:pt x="17859" y="214312"/>
                </a:lnTo>
                <a:lnTo>
                  <a:pt x="8929" y="178593"/>
                </a:lnTo>
                <a:lnTo>
                  <a:pt x="8929" y="142875"/>
                </a:lnTo>
                <a:lnTo>
                  <a:pt x="17859" y="107156"/>
                </a:lnTo>
                <a:lnTo>
                  <a:pt x="26789" y="80367"/>
                </a:lnTo>
                <a:lnTo>
                  <a:pt x="35718" y="53578"/>
                </a:lnTo>
                <a:lnTo>
                  <a:pt x="53578" y="35718"/>
                </a:lnTo>
                <a:lnTo>
                  <a:pt x="71437" y="17859"/>
                </a:lnTo>
                <a:lnTo>
                  <a:pt x="89296" y="8929"/>
                </a:lnTo>
                <a:lnTo>
                  <a:pt x="125015" y="0"/>
                </a:lnTo>
                <a:lnTo>
                  <a:pt x="151804" y="0"/>
                </a:lnTo>
                <a:lnTo>
                  <a:pt x="187523" y="0"/>
                </a:lnTo>
                <a:lnTo>
                  <a:pt x="223242" y="8929"/>
                </a:lnTo>
                <a:lnTo>
                  <a:pt x="250031" y="26789"/>
                </a:lnTo>
                <a:lnTo>
                  <a:pt x="276820" y="35718"/>
                </a:lnTo>
                <a:lnTo>
                  <a:pt x="276820" y="44648"/>
                </a:lnTo>
                <a:lnTo>
                  <a:pt x="276820" y="53578"/>
                </a:lnTo>
                <a:lnTo>
                  <a:pt x="276820" y="5357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3821906" y="3946921"/>
            <a:ext cx="321470" cy="80369"/>
          </a:xfrm>
          <a:custGeom>
            <a:avLst/>
            <a:gdLst/>
            <a:ahLst/>
            <a:cxnLst/>
            <a:rect l="0" t="0" r="0" b="0"/>
            <a:pathLst>
              <a:path w="321470" h="80369">
                <a:moveTo>
                  <a:pt x="0" y="80368"/>
                </a:moveTo>
                <a:lnTo>
                  <a:pt x="8930" y="71438"/>
                </a:lnTo>
                <a:lnTo>
                  <a:pt x="26789" y="62508"/>
                </a:lnTo>
                <a:lnTo>
                  <a:pt x="44649" y="44649"/>
                </a:lnTo>
                <a:lnTo>
                  <a:pt x="80367" y="26790"/>
                </a:lnTo>
                <a:lnTo>
                  <a:pt x="116086" y="17860"/>
                </a:lnTo>
                <a:lnTo>
                  <a:pt x="151805" y="8930"/>
                </a:lnTo>
                <a:lnTo>
                  <a:pt x="196453" y="0"/>
                </a:lnTo>
                <a:lnTo>
                  <a:pt x="232172" y="0"/>
                </a:lnTo>
                <a:lnTo>
                  <a:pt x="267891" y="0"/>
                </a:lnTo>
                <a:lnTo>
                  <a:pt x="294680" y="0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4286250" y="3920132"/>
            <a:ext cx="53579" cy="151806"/>
          </a:xfrm>
          <a:custGeom>
            <a:avLst/>
            <a:gdLst/>
            <a:ahLst/>
            <a:cxnLst/>
            <a:rect l="0" t="0" r="0" b="0"/>
            <a:pathLst>
              <a:path w="53579" h="151806">
                <a:moveTo>
                  <a:pt x="53578" y="0"/>
                </a:moveTo>
                <a:lnTo>
                  <a:pt x="53578" y="0"/>
                </a:lnTo>
                <a:lnTo>
                  <a:pt x="44648" y="0"/>
                </a:lnTo>
                <a:lnTo>
                  <a:pt x="44648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17859" y="44649"/>
                </a:lnTo>
                <a:lnTo>
                  <a:pt x="8930" y="62508"/>
                </a:lnTo>
                <a:lnTo>
                  <a:pt x="0" y="89297"/>
                </a:lnTo>
                <a:lnTo>
                  <a:pt x="0" y="107157"/>
                </a:lnTo>
                <a:lnTo>
                  <a:pt x="8930" y="133946"/>
                </a:lnTo>
                <a:lnTo>
                  <a:pt x="17859" y="142875"/>
                </a:lnTo>
                <a:lnTo>
                  <a:pt x="26789" y="151805"/>
                </a:lnTo>
                <a:lnTo>
                  <a:pt x="35719" y="151805"/>
                </a:lnTo>
                <a:lnTo>
                  <a:pt x="35719" y="142875"/>
                </a:lnTo>
                <a:lnTo>
                  <a:pt x="35719" y="125016"/>
                </a:lnTo>
                <a:lnTo>
                  <a:pt x="35719" y="12501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4196953" y="3768328"/>
            <a:ext cx="321470" cy="98227"/>
          </a:xfrm>
          <a:custGeom>
            <a:avLst/>
            <a:gdLst/>
            <a:ahLst/>
            <a:cxnLst/>
            <a:rect l="0" t="0" r="0" b="0"/>
            <a:pathLst>
              <a:path w="321470" h="98227">
                <a:moveTo>
                  <a:pt x="0" y="80367"/>
                </a:moveTo>
                <a:lnTo>
                  <a:pt x="8930" y="71437"/>
                </a:lnTo>
                <a:lnTo>
                  <a:pt x="26789" y="62508"/>
                </a:lnTo>
                <a:lnTo>
                  <a:pt x="44649" y="44648"/>
                </a:lnTo>
                <a:lnTo>
                  <a:pt x="80367" y="26789"/>
                </a:lnTo>
                <a:lnTo>
                  <a:pt x="125016" y="17859"/>
                </a:lnTo>
                <a:lnTo>
                  <a:pt x="169664" y="8929"/>
                </a:lnTo>
                <a:lnTo>
                  <a:pt x="223242" y="0"/>
                </a:lnTo>
                <a:lnTo>
                  <a:pt x="258961" y="0"/>
                </a:lnTo>
                <a:lnTo>
                  <a:pt x="294680" y="0"/>
                </a:lnTo>
                <a:lnTo>
                  <a:pt x="312539" y="8929"/>
                </a:lnTo>
                <a:lnTo>
                  <a:pt x="321469" y="17859"/>
                </a:lnTo>
                <a:lnTo>
                  <a:pt x="303610" y="26789"/>
                </a:lnTo>
                <a:lnTo>
                  <a:pt x="276820" y="44648"/>
                </a:lnTo>
                <a:lnTo>
                  <a:pt x="241102" y="62508"/>
                </a:lnTo>
                <a:lnTo>
                  <a:pt x="196453" y="71437"/>
                </a:lnTo>
                <a:lnTo>
                  <a:pt x="169664" y="80367"/>
                </a:lnTo>
                <a:lnTo>
                  <a:pt x="151805" y="89297"/>
                </a:lnTo>
                <a:lnTo>
                  <a:pt x="142875" y="98226"/>
                </a:lnTo>
                <a:lnTo>
                  <a:pt x="160735" y="98226"/>
                </a:lnTo>
                <a:lnTo>
                  <a:pt x="178594" y="98226"/>
                </a:lnTo>
                <a:lnTo>
                  <a:pt x="214313" y="98226"/>
                </a:lnTo>
                <a:lnTo>
                  <a:pt x="214313" y="9822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4607719" y="3911203"/>
            <a:ext cx="178595" cy="98227"/>
          </a:xfrm>
          <a:custGeom>
            <a:avLst/>
            <a:gdLst/>
            <a:ahLst/>
            <a:cxnLst/>
            <a:rect l="0" t="0" r="0" b="0"/>
            <a:pathLst>
              <a:path w="178595" h="98227">
                <a:moveTo>
                  <a:pt x="53578" y="17859"/>
                </a:moveTo>
                <a:lnTo>
                  <a:pt x="44648" y="17859"/>
                </a:lnTo>
                <a:lnTo>
                  <a:pt x="44648" y="17859"/>
                </a:lnTo>
                <a:lnTo>
                  <a:pt x="26789" y="26789"/>
                </a:lnTo>
                <a:lnTo>
                  <a:pt x="17859" y="26789"/>
                </a:lnTo>
                <a:lnTo>
                  <a:pt x="8929" y="35718"/>
                </a:lnTo>
                <a:lnTo>
                  <a:pt x="8929" y="44648"/>
                </a:lnTo>
                <a:lnTo>
                  <a:pt x="0" y="53578"/>
                </a:lnTo>
                <a:lnTo>
                  <a:pt x="0" y="71437"/>
                </a:lnTo>
                <a:lnTo>
                  <a:pt x="0" y="80367"/>
                </a:lnTo>
                <a:lnTo>
                  <a:pt x="8929" y="89297"/>
                </a:lnTo>
                <a:lnTo>
                  <a:pt x="17859" y="98226"/>
                </a:lnTo>
                <a:lnTo>
                  <a:pt x="17859" y="98226"/>
                </a:lnTo>
                <a:lnTo>
                  <a:pt x="35719" y="98226"/>
                </a:lnTo>
                <a:lnTo>
                  <a:pt x="44648" y="98226"/>
                </a:lnTo>
                <a:lnTo>
                  <a:pt x="62508" y="80367"/>
                </a:lnTo>
                <a:lnTo>
                  <a:pt x="80367" y="71437"/>
                </a:lnTo>
                <a:lnTo>
                  <a:pt x="98226" y="53578"/>
                </a:lnTo>
                <a:lnTo>
                  <a:pt x="116086" y="35718"/>
                </a:lnTo>
                <a:lnTo>
                  <a:pt x="125015" y="17859"/>
                </a:lnTo>
                <a:lnTo>
                  <a:pt x="125015" y="8929"/>
                </a:lnTo>
                <a:lnTo>
                  <a:pt x="125015" y="0"/>
                </a:lnTo>
                <a:lnTo>
                  <a:pt x="133945" y="8929"/>
                </a:lnTo>
                <a:lnTo>
                  <a:pt x="133945" y="17859"/>
                </a:lnTo>
                <a:lnTo>
                  <a:pt x="133945" y="35718"/>
                </a:lnTo>
                <a:lnTo>
                  <a:pt x="142875" y="53578"/>
                </a:lnTo>
                <a:lnTo>
                  <a:pt x="160734" y="71437"/>
                </a:lnTo>
                <a:lnTo>
                  <a:pt x="178594" y="80367"/>
                </a:lnTo>
                <a:lnTo>
                  <a:pt x="178594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4902398" y="3750468"/>
            <a:ext cx="187525" cy="250033"/>
          </a:xfrm>
          <a:custGeom>
            <a:avLst/>
            <a:gdLst/>
            <a:ahLst/>
            <a:cxnLst/>
            <a:rect l="0" t="0" r="0" b="0"/>
            <a:pathLst>
              <a:path w="187525" h="250033">
                <a:moveTo>
                  <a:pt x="71438" y="142875"/>
                </a:moveTo>
                <a:lnTo>
                  <a:pt x="71438" y="142875"/>
                </a:lnTo>
                <a:lnTo>
                  <a:pt x="62508" y="142875"/>
                </a:lnTo>
                <a:lnTo>
                  <a:pt x="53579" y="151805"/>
                </a:lnTo>
                <a:lnTo>
                  <a:pt x="44649" y="151805"/>
                </a:lnTo>
                <a:lnTo>
                  <a:pt x="26790" y="160735"/>
                </a:lnTo>
                <a:lnTo>
                  <a:pt x="17860" y="169664"/>
                </a:lnTo>
                <a:lnTo>
                  <a:pt x="8930" y="178594"/>
                </a:lnTo>
                <a:lnTo>
                  <a:pt x="8930" y="187524"/>
                </a:lnTo>
                <a:lnTo>
                  <a:pt x="0" y="196453"/>
                </a:lnTo>
                <a:lnTo>
                  <a:pt x="0" y="214313"/>
                </a:lnTo>
                <a:lnTo>
                  <a:pt x="0" y="223243"/>
                </a:lnTo>
                <a:lnTo>
                  <a:pt x="8930" y="241102"/>
                </a:lnTo>
                <a:lnTo>
                  <a:pt x="17860" y="250032"/>
                </a:lnTo>
                <a:lnTo>
                  <a:pt x="26790" y="250032"/>
                </a:lnTo>
                <a:lnTo>
                  <a:pt x="35719" y="250032"/>
                </a:lnTo>
                <a:lnTo>
                  <a:pt x="53579" y="250032"/>
                </a:lnTo>
                <a:lnTo>
                  <a:pt x="80368" y="232172"/>
                </a:lnTo>
                <a:lnTo>
                  <a:pt x="107157" y="214313"/>
                </a:lnTo>
                <a:lnTo>
                  <a:pt x="125016" y="187524"/>
                </a:lnTo>
                <a:lnTo>
                  <a:pt x="151805" y="160735"/>
                </a:lnTo>
                <a:lnTo>
                  <a:pt x="160735" y="133946"/>
                </a:lnTo>
                <a:lnTo>
                  <a:pt x="169665" y="98227"/>
                </a:lnTo>
                <a:lnTo>
                  <a:pt x="169665" y="71438"/>
                </a:lnTo>
                <a:lnTo>
                  <a:pt x="160735" y="44649"/>
                </a:lnTo>
                <a:lnTo>
                  <a:pt x="160735" y="17860"/>
                </a:lnTo>
                <a:lnTo>
                  <a:pt x="151805" y="8930"/>
                </a:lnTo>
                <a:lnTo>
                  <a:pt x="142875" y="0"/>
                </a:lnTo>
                <a:lnTo>
                  <a:pt x="142875" y="0"/>
                </a:lnTo>
                <a:lnTo>
                  <a:pt x="133946" y="8930"/>
                </a:lnTo>
                <a:lnTo>
                  <a:pt x="125016" y="26789"/>
                </a:lnTo>
                <a:lnTo>
                  <a:pt x="125016" y="44649"/>
                </a:lnTo>
                <a:lnTo>
                  <a:pt x="125016" y="62508"/>
                </a:lnTo>
                <a:lnTo>
                  <a:pt x="125016" y="89297"/>
                </a:lnTo>
                <a:lnTo>
                  <a:pt x="125016" y="116086"/>
                </a:lnTo>
                <a:lnTo>
                  <a:pt x="133946" y="133946"/>
                </a:lnTo>
                <a:lnTo>
                  <a:pt x="142875" y="151805"/>
                </a:lnTo>
                <a:lnTo>
                  <a:pt x="151805" y="169664"/>
                </a:lnTo>
                <a:lnTo>
                  <a:pt x="169665" y="178594"/>
                </a:lnTo>
                <a:lnTo>
                  <a:pt x="187524" y="178594"/>
                </a:lnTo>
                <a:lnTo>
                  <a:pt x="187524" y="17859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5161359" y="3696890"/>
            <a:ext cx="241103" cy="267892"/>
          </a:xfrm>
          <a:custGeom>
            <a:avLst/>
            <a:gdLst/>
            <a:ahLst/>
            <a:cxnLst/>
            <a:rect l="0" t="0" r="0" b="0"/>
            <a:pathLst>
              <a:path w="241103" h="267892">
                <a:moveTo>
                  <a:pt x="80368" y="151805"/>
                </a:moveTo>
                <a:lnTo>
                  <a:pt x="80368" y="151805"/>
                </a:lnTo>
                <a:lnTo>
                  <a:pt x="71438" y="151805"/>
                </a:lnTo>
                <a:lnTo>
                  <a:pt x="53579" y="151805"/>
                </a:lnTo>
                <a:lnTo>
                  <a:pt x="44649" y="151805"/>
                </a:lnTo>
                <a:lnTo>
                  <a:pt x="26789" y="160735"/>
                </a:lnTo>
                <a:lnTo>
                  <a:pt x="17860" y="178594"/>
                </a:lnTo>
                <a:lnTo>
                  <a:pt x="8930" y="196453"/>
                </a:lnTo>
                <a:lnTo>
                  <a:pt x="0" y="214313"/>
                </a:lnTo>
                <a:lnTo>
                  <a:pt x="0" y="232172"/>
                </a:lnTo>
                <a:lnTo>
                  <a:pt x="8930" y="250031"/>
                </a:lnTo>
                <a:lnTo>
                  <a:pt x="8930" y="258961"/>
                </a:lnTo>
                <a:lnTo>
                  <a:pt x="17860" y="267891"/>
                </a:lnTo>
                <a:lnTo>
                  <a:pt x="26789" y="267891"/>
                </a:lnTo>
                <a:lnTo>
                  <a:pt x="44649" y="267891"/>
                </a:lnTo>
                <a:lnTo>
                  <a:pt x="53579" y="267891"/>
                </a:lnTo>
                <a:lnTo>
                  <a:pt x="71438" y="258961"/>
                </a:lnTo>
                <a:lnTo>
                  <a:pt x="89297" y="250031"/>
                </a:lnTo>
                <a:lnTo>
                  <a:pt x="107157" y="232172"/>
                </a:lnTo>
                <a:lnTo>
                  <a:pt x="116086" y="205383"/>
                </a:lnTo>
                <a:lnTo>
                  <a:pt x="133946" y="178594"/>
                </a:lnTo>
                <a:lnTo>
                  <a:pt x="142875" y="142875"/>
                </a:lnTo>
                <a:lnTo>
                  <a:pt x="142875" y="107156"/>
                </a:lnTo>
                <a:lnTo>
                  <a:pt x="142875" y="71438"/>
                </a:lnTo>
                <a:lnTo>
                  <a:pt x="142875" y="44649"/>
                </a:lnTo>
                <a:lnTo>
                  <a:pt x="133946" y="17860"/>
                </a:lnTo>
                <a:lnTo>
                  <a:pt x="125016" y="8930"/>
                </a:lnTo>
                <a:lnTo>
                  <a:pt x="116086" y="0"/>
                </a:lnTo>
                <a:lnTo>
                  <a:pt x="107157" y="0"/>
                </a:lnTo>
                <a:lnTo>
                  <a:pt x="98227" y="17860"/>
                </a:lnTo>
                <a:lnTo>
                  <a:pt x="89297" y="44649"/>
                </a:lnTo>
                <a:lnTo>
                  <a:pt x="89297" y="71438"/>
                </a:lnTo>
                <a:lnTo>
                  <a:pt x="98227" y="107156"/>
                </a:lnTo>
                <a:lnTo>
                  <a:pt x="116086" y="151805"/>
                </a:lnTo>
                <a:lnTo>
                  <a:pt x="142875" y="187524"/>
                </a:lnTo>
                <a:lnTo>
                  <a:pt x="169664" y="214313"/>
                </a:lnTo>
                <a:lnTo>
                  <a:pt x="205383" y="241102"/>
                </a:lnTo>
                <a:lnTo>
                  <a:pt x="241102" y="241102"/>
                </a:lnTo>
                <a:lnTo>
                  <a:pt x="241102" y="24110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732359" y="3071812"/>
            <a:ext cx="214314" cy="62509"/>
          </a:xfrm>
          <a:custGeom>
            <a:avLst/>
            <a:gdLst/>
            <a:ahLst/>
            <a:cxnLst/>
            <a:rect l="0" t="0" r="0" b="0"/>
            <a:pathLst>
              <a:path w="214314" h="62509">
                <a:moveTo>
                  <a:pt x="0" y="62508"/>
                </a:moveTo>
                <a:lnTo>
                  <a:pt x="0" y="53578"/>
                </a:lnTo>
                <a:lnTo>
                  <a:pt x="17860" y="53578"/>
                </a:lnTo>
                <a:lnTo>
                  <a:pt x="26789" y="44649"/>
                </a:lnTo>
                <a:lnTo>
                  <a:pt x="53579" y="35719"/>
                </a:lnTo>
                <a:lnTo>
                  <a:pt x="89297" y="26789"/>
                </a:lnTo>
                <a:lnTo>
                  <a:pt x="125016" y="17859"/>
                </a:lnTo>
                <a:lnTo>
                  <a:pt x="160735" y="8930"/>
                </a:lnTo>
                <a:lnTo>
                  <a:pt x="196454" y="893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3241477" y="2589609"/>
            <a:ext cx="571501" cy="26790"/>
          </a:xfrm>
          <a:custGeom>
            <a:avLst/>
            <a:gdLst/>
            <a:ahLst/>
            <a:cxnLst/>
            <a:rect l="0" t="0" r="0" b="0"/>
            <a:pathLst>
              <a:path w="571501" h="2679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35718" y="0"/>
                </a:lnTo>
                <a:lnTo>
                  <a:pt x="53578" y="0"/>
                </a:lnTo>
                <a:lnTo>
                  <a:pt x="71437" y="8930"/>
                </a:lnTo>
                <a:lnTo>
                  <a:pt x="98226" y="8930"/>
                </a:lnTo>
                <a:lnTo>
                  <a:pt x="125015" y="8930"/>
                </a:lnTo>
                <a:lnTo>
                  <a:pt x="160734" y="8930"/>
                </a:lnTo>
                <a:lnTo>
                  <a:pt x="196453" y="17860"/>
                </a:lnTo>
                <a:lnTo>
                  <a:pt x="232171" y="17860"/>
                </a:lnTo>
                <a:lnTo>
                  <a:pt x="285750" y="26789"/>
                </a:lnTo>
                <a:lnTo>
                  <a:pt x="339328" y="26789"/>
                </a:lnTo>
                <a:lnTo>
                  <a:pt x="401836" y="17860"/>
                </a:lnTo>
                <a:lnTo>
                  <a:pt x="455414" y="17860"/>
                </a:lnTo>
                <a:lnTo>
                  <a:pt x="508992" y="17860"/>
                </a:lnTo>
                <a:lnTo>
                  <a:pt x="544711" y="17860"/>
                </a:lnTo>
                <a:lnTo>
                  <a:pt x="571500" y="17860"/>
                </a:lnTo>
                <a:lnTo>
                  <a:pt x="571500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2687836" y="2053828"/>
            <a:ext cx="642938" cy="62509"/>
          </a:xfrm>
          <a:custGeom>
            <a:avLst/>
            <a:gdLst/>
            <a:ahLst/>
            <a:cxnLst/>
            <a:rect l="0" t="0" r="0" b="0"/>
            <a:pathLst>
              <a:path w="642938" h="62509">
                <a:moveTo>
                  <a:pt x="0" y="62508"/>
                </a:moveTo>
                <a:lnTo>
                  <a:pt x="8930" y="62508"/>
                </a:lnTo>
                <a:lnTo>
                  <a:pt x="26789" y="53578"/>
                </a:lnTo>
                <a:lnTo>
                  <a:pt x="53578" y="53578"/>
                </a:lnTo>
                <a:lnTo>
                  <a:pt x="89297" y="53578"/>
                </a:lnTo>
                <a:lnTo>
                  <a:pt x="133945" y="44648"/>
                </a:lnTo>
                <a:lnTo>
                  <a:pt x="178594" y="44648"/>
                </a:lnTo>
                <a:lnTo>
                  <a:pt x="232172" y="44648"/>
                </a:lnTo>
                <a:lnTo>
                  <a:pt x="285750" y="35719"/>
                </a:lnTo>
                <a:lnTo>
                  <a:pt x="339328" y="35719"/>
                </a:lnTo>
                <a:lnTo>
                  <a:pt x="392906" y="26789"/>
                </a:lnTo>
                <a:lnTo>
                  <a:pt x="446484" y="17859"/>
                </a:lnTo>
                <a:lnTo>
                  <a:pt x="500062" y="8930"/>
                </a:lnTo>
                <a:lnTo>
                  <a:pt x="544711" y="8930"/>
                </a:lnTo>
                <a:lnTo>
                  <a:pt x="589359" y="0"/>
                </a:lnTo>
                <a:lnTo>
                  <a:pt x="616148" y="0"/>
                </a:lnTo>
                <a:lnTo>
                  <a:pt x="634008" y="0"/>
                </a:lnTo>
                <a:lnTo>
                  <a:pt x="642937" y="0"/>
                </a:lnTo>
                <a:lnTo>
                  <a:pt x="642937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1928813" y="1526976"/>
            <a:ext cx="696516" cy="17861"/>
          </a:xfrm>
          <a:custGeom>
            <a:avLst/>
            <a:gdLst/>
            <a:ahLst/>
            <a:cxnLst/>
            <a:rect l="0" t="0" r="0" b="0"/>
            <a:pathLst>
              <a:path w="696516" h="17861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35718" y="0"/>
                </a:lnTo>
                <a:lnTo>
                  <a:pt x="62507" y="0"/>
                </a:lnTo>
                <a:lnTo>
                  <a:pt x="98226" y="0"/>
                </a:lnTo>
                <a:lnTo>
                  <a:pt x="133945" y="0"/>
                </a:lnTo>
                <a:lnTo>
                  <a:pt x="169664" y="0"/>
                </a:lnTo>
                <a:lnTo>
                  <a:pt x="205382" y="0"/>
                </a:lnTo>
                <a:lnTo>
                  <a:pt x="250031" y="0"/>
                </a:lnTo>
                <a:lnTo>
                  <a:pt x="294679" y="8930"/>
                </a:lnTo>
                <a:lnTo>
                  <a:pt x="348257" y="8930"/>
                </a:lnTo>
                <a:lnTo>
                  <a:pt x="401835" y="8930"/>
                </a:lnTo>
                <a:lnTo>
                  <a:pt x="464343" y="8930"/>
                </a:lnTo>
                <a:lnTo>
                  <a:pt x="517921" y="17860"/>
                </a:lnTo>
                <a:lnTo>
                  <a:pt x="571500" y="17860"/>
                </a:lnTo>
                <a:lnTo>
                  <a:pt x="616148" y="8930"/>
                </a:lnTo>
                <a:lnTo>
                  <a:pt x="660796" y="8930"/>
                </a:lnTo>
                <a:lnTo>
                  <a:pt x="696515" y="0"/>
                </a:lnTo>
                <a:lnTo>
                  <a:pt x="696515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3830836" y="5170289"/>
            <a:ext cx="4080868" cy="62509"/>
          </a:xfrm>
          <a:custGeom>
            <a:avLst/>
            <a:gdLst/>
            <a:ahLst/>
            <a:cxnLst/>
            <a:rect l="0" t="0" r="0" b="0"/>
            <a:pathLst>
              <a:path w="4080868" h="62509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17859" y="44649"/>
                </a:lnTo>
                <a:lnTo>
                  <a:pt x="17859" y="44649"/>
                </a:lnTo>
                <a:lnTo>
                  <a:pt x="26789" y="44649"/>
                </a:lnTo>
                <a:lnTo>
                  <a:pt x="44648" y="44649"/>
                </a:lnTo>
                <a:lnTo>
                  <a:pt x="53578" y="44649"/>
                </a:lnTo>
                <a:lnTo>
                  <a:pt x="62508" y="44649"/>
                </a:lnTo>
                <a:lnTo>
                  <a:pt x="62508" y="44649"/>
                </a:lnTo>
                <a:lnTo>
                  <a:pt x="71437" y="35719"/>
                </a:lnTo>
                <a:lnTo>
                  <a:pt x="80367" y="35719"/>
                </a:lnTo>
                <a:lnTo>
                  <a:pt x="89297" y="35719"/>
                </a:lnTo>
                <a:lnTo>
                  <a:pt x="98227" y="35719"/>
                </a:lnTo>
                <a:lnTo>
                  <a:pt x="116086" y="35719"/>
                </a:lnTo>
                <a:lnTo>
                  <a:pt x="125016" y="44649"/>
                </a:lnTo>
                <a:lnTo>
                  <a:pt x="142875" y="44649"/>
                </a:lnTo>
                <a:lnTo>
                  <a:pt x="151805" y="44649"/>
                </a:lnTo>
                <a:lnTo>
                  <a:pt x="169664" y="44649"/>
                </a:lnTo>
                <a:lnTo>
                  <a:pt x="178594" y="44649"/>
                </a:lnTo>
                <a:lnTo>
                  <a:pt x="205383" y="44649"/>
                </a:lnTo>
                <a:lnTo>
                  <a:pt x="223242" y="53578"/>
                </a:lnTo>
                <a:lnTo>
                  <a:pt x="241102" y="53578"/>
                </a:lnTo>
                <a:lnTo>
                  <a:pt x="267891" y="53578"/>
                </a:lnTo>
                <a:lnTo>
                  <a:pt x="285750" y="53578"/>
                </a:lnTo>
                <a:lnTo>
                  <a:pt x="303609" y="53578"/>
                </a:lnTo>
                <a:lnTo>
                  <a:pt x="330398" y="53578"/>
                </a:lnTo>
                <a:lnTo>
                  <a:pt x="348258" y="53578"/>
                </a:lnTo>
                <a:lnTo>
                  <a:pt x="366117" y="53578"/>
                </a:lnTo>
                <a:lnTo>
                  <a:pt x="383977" y="53578"/>
                </a:lnTo>
                <a:lnTo>
                  <a:pt x="410766" y="53578"/>
                </a:lnTo>
                <a:lnTo>
                  <a:pt x="428625" y="53578"/>
                </a:lnTo>
                <a:lnTo>
                  <a:pt x="455414" y="53578"/>
                </a:lnTo>
                <a:lnTo>
                  <a:pt x="482203" y="53578"/>
                </a:lnTo>
                <a:lnTo>
                  <a:pt x="508992" y="53578"/>
                </a:lnTo>
                <a:lnTo>
                  <a:pt x="535781" y="53578"/>
                </a:lnTo>
                <a:lnTo>
                  <a:pt x="562570" y="53578"/>
                </a:lnTo>
                <a:lnTo>
                  <a:pt x="589359" y="53578"/>
                </a:lnTo>
                <a:lnTo>
                  <a:pt x="616148" y="53578"/>
                </a:lnTo>
                <a:lnTo>
                  <a:pt x="634008" y="53578"/>
                </a:lnTo>
                <a:lnTo>
                  <a:pt x="660797" y="53578"/>
                </a:lnTo>
                <a:lnTo>
                  <a:pt x="687586" y="53578"/>
                </a:lnTo>
                <a:lnTo>
                  <a:pt x="714375" y="53578"/>
                </a:lnTo>
                <a:lnTo>
                  <a:pt x="741164" y="53578"/>
                </a:lnTo>
                <a:lnTo>
                  <a:pt x="767953" y="53578"/>
                </a:lnTo>
                <a:lnTo>
                  <a:pt x="794742" y="53578"/>
                </a:lnTo>
                <a:lnTo>
                  <a:pt x="821531" y="53578"/>
                </a:lnTo>
                <a:lnTo>
                  <a:pt x="848320" y="53578"/>
                </a:lnTo>
                <a:lnTo>
                  <a:pt x="875109" y="53578"/>
                </a:lnTo>
                <a:lnTo>
                  <a:pt x="901898" y="53578"/>
                </a:lnTo>
                <a:lnTo>
                  <a:pt x="937617" y="53578"/>
                </a:lnTo>
                <a:lnTo>
                  <a:pt x="964406" y="53578"/>
                </a:lnTo>
                <a:lnTo>
                  <a:pt x="1000125" y="53578"/>
                </a:lnTo>
                <a:lnTo>
                  <a:pt x="1026914" y="53578"/>
                </a:lnTo>
                <a:lnTo>
                  <a:pt x="1062633" y="53578"/>
                </a:lnTo>
                <a:lnTo>
                  <a:pt x="1089422" y="53578"/>
                </a:lnTo>
                <a:lnTo>
                  <a:pt x="1125141" y="62508"/>
                </a:lnTo>
                <a:lnTo>
                  <a:pt x="1160859" y="53578"/>
                </a:lnTo>
                <a:lnTo>
                  <a:pt x="1196578" y="53578"/>
                </a:lnTo>
                <a:lnTo>
                  <a:pt x="1232297" y="53578"/>
                </a:lnTo>
                <a:lnTo>
                  <a:pt x="1276945" y="53578"/>
                </a:lnTo>
                <a:lnTo>
                  <a:pt x="1312664" y="53578"/>
                </a:lnTo>
                <a:lnTo>
                  <a:pt x="1357312" y="44649"/>
                </a:lnTo>
                <a:lnTo>
                  <a:pt x="1393031" y="35719"/>
                </a:lnTo>
                <a:lnTo>
                  <a:pt x="1428750" y="35719"/>
                </a:lnTo>
                <a:lnTo>
                  <a:pt x="1473398" y="35719"/>
                </a:lnTo>
                <a:lnTo>
                  <a:pt x="1509117" y="26789"/>
                </a:lnTo>
                <a:lnTo>
                  <a:pt x="1544836" y="26789"/>
                </a:lnTo>
                <a:lnTo>
                  <a:pt x="1580555" y="17859"/>
                </a:lnTo>
                <a:lnTo>
                  <a:pt x="1625203" y="17859"/>
                </a:lnTo>
                <a:lnTo>
                  <a:pt x="1660922" y="8930"/>
                </a:lnTo>
                <a:lnTo>
                  <a:pt x="1705570" y="8930"/>
                </a:lnTo>
                <a:lnTo>
                  <a:pt x="1750219" y="0"/>
                </a:lnTo>
                <a:lnTo>
                  <a:pt x="1794867" y="0"/>
                </a:lnTo>
                <a:lnTo>
                  <a:pt x="1839516" y="0"/>
                </a:lnTo>
                <a:lnTo>
                  <a:pt x="1884164" y="0"/>
                </a:lnTo>
                <a:lnTo>
                  <a:pt x="1928812" y="0"/>
                </a:lnTo>
                <a:lnTo>
                  <a:pt x="1973461" y="0"/>
                </a:lnTo>
                <a:lnTo>
                  <a:pt x="2027039" y="0"/>
                </a:lnTo>
                <a:lnTo>
                  <a:pt x="2071687" y="0"/>
                </a:lnTo>
                <a:lnTo>
                  <a:pt x="2116336" y="0"/>
                </a:lnTo>
                <a:lnTo>
                  <a:pt x="2160984" y="0"/>
                </a:lnTo>
                <a:lnTo>
                  <a:pt x="2205633" y="8930"/>
                </a:lnTo>
                <a:lnTo>
                  <a:pt x="2250281" y="8930"/>
                </a:lnTo>
                <a:lnTo>
                  <a:pt x="2294930" y="17859"/>
                </a:lnTo>
                <a:lnTo>
                  <a:pt x="2348508" y="17859"/>
                </a:lnTo>
                <a:lnTo>
                  <a:pt x="2393156" y="17859"/>
                </a:lnTo>
                <a:lnTo>
                  <a:pt x="2437805" y="26789"/>
                </a:lnTo>
                <a:lnTo>
                  <a:pt x="2482453" y="26789"/>
                </a:lnTo>
                <a:lnTo>
                  <a:pt x="2527102" y="26789"/>
                </a:lnTo>
                <a:lnTo>
                  <a:pt x="2571750" y="17859"/>
                </a:lnTo>
                <a:lnTo>
                  <a:pt x="2616398" y="17859"/>
                </a:lnTo>
                <a:lnTo>
                  <a:pt x="2661047" y="17859"/>
                </a:lnTo>
                <a:lnTo>
                  <a:pt x="2696766" y="17859"/>
                </a:lnTo>
                <a:lnTo>
                  <a:pt x="2741414" y="8930"/>
                </a:lnTo>
                <a:lnTo>
                  <a:pt x="2786062" y="8930"/>
                </a:lnTo>
                <a:lnTo>
                  <a:pt x="2830711" y="8930"/>
                </a:lnTo>
                <a:lnTo>
                  <a:pt x="2875359" y="8930"/>
                </a:lnTo>
                <a:lnTo>
                  <a:pt x="2920008" y="8930"/>
                </a:lnTo>
                <a:lnTo>
                  <a:pt x="2964656" y="8930"/>
                </a:lnTo>
                <a:lnTo>
                  <a:pt x="3009305" y="8930"/>
                </a:lnTo>
                <a:lnTo>
                  <a:pt x="3053953" y="8930"/>
                </a:lnTo>
                <a:lnTo>
                  <a:pt x="3098602" y="8930"/>
                </a:lnTo>
                <a:lnTo>
                  <a:pt x="3143250" y="17859"/>
                </a:lnTo>
                <a:lnTo>
                  <a:pt x="3187898" y="17859"/>
                </a:lnTo>
                <a:lnTo>
                  <a:pt x="3232547" y="17859"/>
                </a:lnTo>
                <a:lnTo>
                  <a:pt x="3286125" y="17859"/>
                </a:lnTo>
                <a:lnTo>
                  <a:pt x="3330773" y="26789"/>
                </a:lnTo>
                <a:lnTo>
                  <a:pt x="3375422" y="26789"/>
                </a:lnTo>
                <a:lnTo>
                  <a:pt x="3420070" y="26789"/>
                </a:lnTo>
                <a:lnTo>
                  <a:pt x="3464719" y="26789"/>
                </a:lnTo>
                <a:lnTo>
                  <a:pt x="3518297" y="26789"/>
                </a:lnTo>
                <a:lnTo>
                  <a:pt x="3562945" y="35719"/>
                </a:lnTo>
                <a:lnTo>
                  <a:pt x="3616523" y="35719"/>
                </a:lnTo>
                <a:lnTo>
                  <a:pt x="3661172" y="35719"/>
                </a:lnTo>
                <a:lnTo>
                  <a:pt x="3714750" y="35719"/>
                </a:lnTo>
                <a:lnTo>
                  <a:pt x="3759398" y="35719"/>
                </a:lnTo>
                <a:lnTo>
                  <a:pt x="3804047" y="35719"/>
                </a:lnTo>
                <a:lnTo>
                  <a:pt x="3848695" y="35719"/>
                </a:lnTo>
                <a:lnTo>
                  <a:pt x="3893344" y="35719"/>
                </a:lnTo>
                <a:lnTo>
                  <a:pt x="3920133" y="35719"/>
                </a:lnTo>
                <a:lnTo>
                  <a:pt x="3955852" y="35719"/>
                </a:lnTo>
                <a:lnTo>
                  <a:pt x="3982641" y="35719"/>
                </a:lnTo>
                <a:lnTo>
                  <a:pt x="4009430" y="35719"/>
                </a:lnTo>
                <a:lnTo>
                  <a:pt x="4036219" y="35719"/>
                </a:lnTo>
                <a:lnTo>
                  <a:pt x="4054078" y="35719"/>
                </a:lnTo>
                <a:lnTo>
                  <a:pt x="4071937" y="35719"/>
                </a:lnTo>
                <a:lnTo>
                  <a:pt x="4080867" y="35719"/>
                </a:lnTo>
                <a:lnTo>
                  <a:pt x="4080867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1428750" y="6107905"/>
            <a:ext cx="1294806" cy="116087"/>
          </a:xfrm>
          <a:custGeom>
            <a:avLst/>
            <a:gdLst/>
            <a:ahLst/>
            <a:cxnLst/>
            <a:rect l="0" t="0" r="0" b="0"/>
            <a:pathLst>
              <a:path w="1294806" h="116087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17860"/>
                </a:lnTo>
                <a:lnTo>
                  <a:pt x="26789" y="17860"/>
                </a:lnTo>
                <a:lnTo>
                  <a:pt x="35719" y="26790"/>
                </a:lnTo>
                <a:lnTo>
                  <a:pt x="44648" y="26790"/>
                </a:lnTo>
                <a:lnTo>
                  <a:pt x="53578" y="26790"/>
                </a:lnTo>
                <a:lnTo>
                  <a:pt x="62508" y="35719"/>
                </a:lnTo>
                <a:lnTo>
                  <a:pt x="71438" y="35719"/>
                </a:lnTo>
                <a:lnTo>
                  <a:pt x="89297" y="35719"/>
                </a:lnTo>
                <a:lnTo>
                  <a:pt x="107156" y="44649"/>
                </a:lnTo>
                <a:lnTo>
                  <a:pt x="125016" y="44649"/>
                </a:lnTo>
                <a:lnTo>
                  <a:pt x="142875" y="53579"/>
                </a:lnTo>
                <a:lnTo>
                  <a:pt x="169664" y="62508"/>
                </a:lnTo>
                <a:lnTo>
                  <a:pt x="196453" y="71438"/>
                </a:lnTo>
                <a:lnTo>
                  <a:pt x="232172" y="71438"/>
                </a:lnTo>
                <a:lnTo>
                  <a:pt x="258961" y="80368"/>
                </a:lnTo>
                <a:lnTo>
                  <a:pt x="294680" y="80368"/>
                </a:lnTo>
                <a:lnTo>
                  <a:pt x="321469" y="89297"/>
                </a:lnTo>
                <a:lnTo>
                  <a:pt x="357188" y="89297"/>
                </a:lnTo>
                <a:lnTo>
                  <a:pt x="392906" y="98227"/>
                </a:lnTo>
                <a:lnTo>
                  <a:pt x="428625" y="98227"/>
                </a:lnTo>
                <a:lnTo>
                  <a:pt x="473273" y="98227"/>
                </a:lnTo>
                <a:lnTo>
                  <a:pt x="508992" y="107157"/>
                </a:lnTo>
                <a:lnTo>
                  <a:pt x="553641" y="107157"/>
                </a:lnTo>
                <a:lnTo>
                  <a:pt x="607219" y="116086"/>
                </a:lnTo>
                <a:lnTo>
                  <a:pt x="651867" y="116086"/>
                </a:lnTo>
                <a:lnTo>
                  <a:pt x="705445" y="116086"/>
                </a:lnTo>
                <a:lnTo>
                  <a:pt x="750094" y="116086"/>
                </a:lnTo>
                <a:lnTo>
                  <a:pt x="803672" y="107157"/>
                </a:lnTo>
                <a:lnTo>
                  <a:pt x="848320" y="107157"/>
                </a:lnTo>
                <a:lnTo>
                  <a:pt x="901898" y="107157"/>
                </a:lnTo>
                <a:lnTo>
                  <a:pt x="955477" y="98227"/>
                </a:lnTo>
                <a:lnTo>
                  <a:pt x="1009055" y="98227"/>
                </a:lnTo>
                <a:lnTo>
                  <a:pt x="1062633" y="98227"/>
                </a:lnTo>
                <a:lnTo>
                  <a:pt x="1116211" y="98227"/>
                </a:lnTo>
                <a:lnTo>
                  <a:pt x="1178719" y="98227"/>
                </a:lnTo>
                <a:lnTo>
                  <a:pt x="1232297" y="98227"/>
                </a:lnTo>
                <a:lnTo>
                  <a:pt x="1294805" y="107157"/>
                </a:lnTo>
                <a:lnTo>
                  <a:pt x="1294805" y="10715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1259086" y="5563195"/>
            <a:ext cx="3116462" cy="669727"/>
          </a:xfrm>
          <a:custGeom>
            <a:avLst/>
            <a:gdLst/>
            <a:ahLst/>
            <a:cxnLst/>
            <a:rect l="0" t="0" r="0" b="0"/>
            <a:pathLst>
              <a:path w="3116462" h="669727">
                <a:moveTo>
                  <a:pt x="1660922" y="651867"/>
                </a:moveTo>
                <a:lnTo>
                  <a:pt x="1723430" y="651867"/>
                </a:lnTo>
                <a:lnTo>
                  <a:pt x="1785937" y="651867"/>
                </a:lnTo>
                <a:lnTo>
                  <a:pt x="1848445" y="651867"/>
                </a:lnTo>
                <a:lnTo>
                  <a:pt x="1910953" y="651867"/>
                </a:lnTo>
                <a:lnTo>
                  <a:pt x="1973461" y="651867"/>
                </a:lnTo>
                <a:lnTo>
                  <a:pt x="2035969" y="660796"/>
                </a:lnTo>
                <a:lnTo>
                  <a:pt x="2107406" y="660796"/>
                </a:lnTo>
                <a:lnTo>
                  <a:pt x="2169914" y="660796"/>
                </a:lnTo>
                <a:lnTo>
                  <a:pt x="2232422" y="669726"/>
                </a:lnTo>
                <a:lnTo>
                  <a:pt x="2303859" y="669726"/>
                </a:lnTo>
                <a:lnTo>
                  <a:pt x="2375297" y="669726"/>
                </a:lnTo>
                <a:lnTo>
                  <a:pt x="2437805" y="669726"/>
                </a:lnTo>
                <a:lnTo>
                  <a:pt x="2500312" y="660796"/>
                </a:lnTo>
                <a:lnTo>
                  <a:pt x="2553891" y="660796"/>
                </a:lnTo>
                <a:lnTo>
                  <a:pt x="2616398" y="651867"/>
                </a:lnTo>
                <a:lnTo>
                  <a:pt x="2669977" y="642937"/>
                </a:lnTo>
                <a:lnTo>
                  <a:pt x="2723555" y="634007"/>
                </a:lnTo>
                <a:lnTo>
                  <a:pt x="2777133" y="625078"/>
                </a:lnTo>
                <a:lnTo>
                  <a:pt x="2821781" y="616148"/>
                </a:lnTo>
                <a:lnTo>
                  <a:pt x="2866430" y="607218"/>
                </a:lnTo>
                <a:lnTo>
                  <a:pt x="2911078" y="598289"/>
                </a:lnTo>
                <a:lnTo>
                  <a:pt x="2955727" y="580429"/>
                </a:lnTo>
                <a:lnTo>
                  <a:pt x="2991445" y="562570"/>
                </a:lnTo>
                <a:lnTo>
                  <a:pt x="3027164" y="544710"/>
                </a:lnTo>
                <a:lnTo>
                  <a:pt x="3062883" y="526851"/>
                </a:lnTo>
                <a:lnTo>
                  <a:pt x="3080742" y="500062"/>
                </a:lnTo>
                <a:lnTo>
                  <a:pt x="3098602" y="482203"/>
                </a:lnTo>
                <a:lnTo>
                  <a:pt x="3116461" y="464343"/>
                </a:lnTo>
                <a:lnTo>
                  <a:pt x="3116461" y="437554"/>
                </a:lnTo>
                <a:lnTo>
                  <a:pt x="3116461" y="419695"/>
                </a:lnTo>
                <a:lnTo>
                  <a:pt x="3098602" y="392906"/>
                </a:lnTo>
                <a:lnTo>
                  <a:pt x="3080742" y="375046"/>
                </a:lnTo>
                <a:lnTo>
                  <a:pt x="3053953" y="348257"/>
                </a:lnTo>
                <a:lnTo>
                  <a:pt x="3018234" y="321468"/>
                </a:lnTo>
                <a:lnTo>
                  <a:pt x="2973586" y="303609"/>
                </a:lnTo>
                <a:lnTo>
                  <a:pt x="2928937" y="276820"/>
                </a:lnTo>
                <a:lnTo>
                  <a:pt x="2875359" y="258960"/>
                </a:lnTo>
                <a:lnTo>
                  <a:pt x="2821781" y="250031"/>
                </a:lnTo>
                <a:lnTo>
                  <a:pt x="2768203" y="223242"/>
                </a:lnTo>
                <a:lnTo>
                  <a:pt x="2705695" y="205382"/>
                </a:lnTo>
                <a:lnTo>
                  <a:pt x="2643187" y="187523"/>
                </a:lnTo>
                <a:lnTo>
                  <a:pt x="2571750" y="169664"/>
                </a:lnTo>
                <a:lnTo>
                  <a:pt x="2500312" y="151804"/>
                </a:lnTo>
                <a:lnTo>
                  <a:pt x="2419945" y="133945"/>
                </a:lnTo>
                <a:lnTo>
                  <a:pt x="2348508" y="116085"/>
                </a:lnTo>
                <a:lnTo>
                  <a:pt x="2268141" y="98226"/>
                </a:lnTo>
                <a:lnTo>
                  <a:pt x="2178844" y="89296"/>
                </a:lnTo>
                <a:lnTo>
                  <a:pt x="2098477" y="80367"/>
                </a:lnTo>
                <a:lnTo>
                  <a:pt x="2018109" y="62507"/>
                </a:lnTo>
                <a:lnTo>
                  <a:pt x="1946672" y="53578"/>
                </a:lnTo>
                <a:lnTo>
                  <a:pt x="1866305" y="44648"/>
                </a:lnTo>
                <a:lnTo>
                  <a:pt x="1785937" y="35718"/>
                </a:lnTo>
                <a:lnTo>
                  <a:pt x="1714500" y="35718"/>
                </a:lnTo>
                <a:lnTo>
                  <a:pt x="1634133" y="26789"/>
                </a:lnTo>
                <a:lnTo>
                  <a:pt x="1562695" y="17859"/>
                </a:lnTo>
                <a:lnTo>
                  <a:pt x="1482328" y="8930"/>
                </a:lnTo>
                <a:lnTo>
                  <a:pt x="1401961" y="8930"/>
                </a:lnTo>
                <a:lnTo>
                  <a:pt x="1312664" y="0"/>
                </a:lnTo>
                <a:lnTo>
                  <a:pt x="1223367" y="0"/>
                </a:lnTo>
                <a:lnTo>
                  <a:pt x="1134070" y="8930"/>
                </a:lnTo>
                <a:lnTo>
                  <a:pt x="1044773" y="8930"/>
                </a:lnTo>
                <a:lnTo>
                  <a:pt x="955477" y="17859"/>
                </a:lnTo>
                <a:lnTo>
                  <a:pt x="857250" y="35718"/>
                </a:lnTo>
                <a:lnTo>
                  <a:pt x="759023" y="53578"/>
                </a:lnTo>
                <a:lnTo>
                  <a:pt x="669727" y="71437"/>
                </a:lnTo>
                <a:lnTo>
                  <a:pt x="571500" y="89296"/>
                </a:lnTo>
                <a:lnTo>
                  <a:pt x="491133" y="107156"/>
                </a:lnTo>
                <a:lnTo>
                  <a:pt x="410766" y="125015"/>
                </a:lnTo>
                <a:lnTo>
                  <a:pt x="330398" y="151804"/>
                </a:lnTo>
                <a:lnTo>
                  <a:pt x="258961" y="169664"/>
                </a:lnTo>
                <a:lnTo>
                  <a:pt x="196453" y="187523"/>
                </a:lnTo>
                <a:lnTo>
                  <a:pt x="133945" y="205382"/>
                </a:lnTo>
                <a:lnTo>
                  <a:pt x="89297" y="223242"/>
                </a:lnTo>
                <a:lnTo>
                  <a:pt x="44648" y="232171"/>
                </a:lnTo>
                <a:lnTo>
                  <a:pt x="17859" y="250031"/>
                </a:lnTo>
                <a:lnTo>
                  <a:pt x="8930" y="267890"/>
                </a:lnTo>
                <a:lnTo>
                  <a:pt x="0" y="285750"/>
                </a:lnTo>
                <a:lnTo>
                  <a:pt x="8930" y="312539"/>
                </a:lnTo>
                <a:lnTo>
                  <a:pt x="26789" y="339328"/>
                </a:lnTo>
                <a:lnTo>
                  <a:pt x="62508" y="375046"/>
                </a:lnTo>
                <a:lnTo>
                  <a:pt x="107156" y="419695"/>
                </a:lnTo>
                <a:lnTo>
                  <a:pt x="169664" y="455414"/>
                </a:lnTo>
                <a:lnTo>
                  <a:pt x="241102" y="500062"/>
                </a:lnTo>
                <a:lnTo>
                  <a:pt x="339328" y="544710"/>
                </a:lnTo>
                <a:lnTo>
                  <a:pt x="437555" y="580429"/>
                </a:lnTo>
                <a:lnTo>
                  <a:pt x="553641" y="607218"/>
                </a:lnTo>
                <a:lnTo>
                  <a:pt x="669727" y="634007"/>
                </a:lnTo>
                <a:lnTo>
                  <a:pt x="669727" y="63400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2" name="Freeform 31"/>
          <p:cNvSpPr/>
          <p:nvPr/>
        </p:nvSpPr>
        <p:spPr bwMode="auto">
          <a:xfrm>
            <a:off x="4125516" y="5857874"/>
            <a:ext cx="303610" cy="169665"/>
          </a:xfrm>
          <a:custGeom>
            <a:avLst/>
            <a:gdLst/>
            <a:ahLst/>
            <a:cxnLst/>
            <a:rect l="0" t="0" r="0" b="0"/>
            <a:pathLst>
              <a:path w="303610" h="169665">
                <a:moveTo>
                  <a:pt x="303609" y="62508"/>
                </a:moveTo>
                <a:lnTo>
                  <a:pt x="294679" y="62508"/>
                </a:lnTo>
                <a:lnTo>
                  <a:pt x="294679" y="53578"/>
                </a:lnTo>
                <a:lnTo>
                  <a:pt x="285750" y="44649"/>
                </a:lnTo>
                <a:lnTo>
                  <a:pt x="267890" y="35719"/>
                </a:lnTo>
                <a:lnTo>
                  <a:pt x="250031" y="17860"/>
                </a:lnTo>
                <a:lnTo>
                  <a:pt x="232172" y="8930"/>
                </a:lnTo>
                <a:lnTo>
                  <a:pt x="205382" y="8930"/>
                </a:lnTo>
                <a:lnTo>
                  <a:pt x="178593" y="0"/>
                </a:lnTo>
                <a:lnTo>
                  <a:pt x="151804" y="0"/>
                </a:lnTo>
                <a:lnTo>
                  <a:pt x="125015" y="0"/>
                </a:lnTo>
                <a:lnTo>
                  <a:pt x="98226" y="8930"/>
                </a:lnTo>
                <a:lnTo>
                  <a:pt x="71437" y="17860"/>
                </a:lnTo>
                <a:lnTo>
                  <a:pt x="44648" y="35719"/>
                </a:lnTo>
                <a:lnTo>
                  <a:pt x="26789" y="62508"/>
                </a:lnTo>
                <a:lnTo>
                  <a:pt x="8929" y="89297"/>
                </a:lnTo>
                <a:lnTo>
                  <a:pt x="0" y="116086"/>
                </a:lnTo>
                <a:lnTo>
                  <a:pt x="0" y="133946"/>
                </a:lnTo>
                <a:lnTo>
                  <a:pt x="8929" y="151805"/>
                </a:lnTo>
                <a:lnTo>
                  <a:pt x="26789" y="169664"/>
                </a:lnTo>
                <a:lnTo>
                  <a:pt x="44648" y="169664"/>
                </a:lnTo>
                <a:lnTo>
                  <a:pt x="71437" y="160735"/>
                </a:lnTo>
                <a:lnTo>
                  <a:pt x="98226" y="151805"/>
                </a:lnTo>
                <a:lnTo>
                  <a:pt x="133945" y="142875"/>
                </a:lnTo>
                <a:lnTo>
                  <a:pt x="160734" y="133946"/>
                </a:lnTo>
                <a:lnTo>
                  <a:pt x="187523" y="116086"/>
                </a:lnTo>
                <a:lnTo>
                  <a:pt x="205382" y="107156"/>
                </a:lnTo>
                <a:lnTo>
                  <a:pt x="223242" y="98227"/>
                </a:lnTo>
                <a:lnTo>
                  <a:pt x="241101" y="89297"/>
                </a:lnTo>
                <a:lnTo>
                  <a:pt x="241101" y="89297"/>
                </a:lnTo>
                <a:lnTo>
                  <a:pt x="250031" y="98227"/>
                </a:lnTo>
                <a:lnTo>
                  <a:pt x="250031" y="116086"/>
                </a:lnTo>
                <a:lnTo>
                  <a:pt x="250031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3" name="Freeform 32"/>
          <p:cNvSpPr/>
          <p:nvPr/>
        </p:nvSpPr>
        <p:spPr bwMode="auto">
          <a:xfrm>
            <a:off x="4366617" y="5777507"/>
            <a:ext cx="714376" cy="375048"/>
          </a:xfrm>
          <a:custGeom>
            <a:avLst/>
            <a:gdLst/>
            <a:ahLst/>
            <a:cxnLst/>
            <a:rect l="0" t="0" r="0" b="0"/>
            <a:pathLst>
              <a:path w="714376" h="375048">
                <a:moveTo>
                  <a:pt x="0" y="241102"/>
                </a:moveTo>
                <a:lnTo>
                  <a:pt x="8930" y="258961"/>
                </a:lnTo>
                <a:lnTo>
                  <a:pt x="8930" y="276820"/>
                </a:lnTo>
                <a:lnTo>
                  <a:pt x="8930" y="285750"/>
                </a:lnTo>
                <a:lnTo>
                  <a:pt x="17860" y="294680"/>
                </a:lnTo>
                <a:lnTo>
                  <a:pt x="26789" y="294680"/>
                </a:lnTo>
                <a:lnTo>
                  <a:pt x="35719" y="285750"/>
                </a:lnTo>
                <a:lnTo>
                  <a:pt x="53578" y="267891"/>
                </a:lnTo>
                <a:lnTo>
                  <a:pt x="71438" y="250031"/>
                </a:lnTo>
                <a:lnTo>
                  <a:pt x="80367" y="232172"/>
                </a:lnTo>
                <a:lnTo>
                  <a:pt x="89297" y="214313"/>
                </a:lnTo>
                <a:lnTo>
                  <a:pt x="107156" y="205383"/>
                </a:lnTo>
                <a:lnTo>
                  <a:pt x="107156" y="196453"/>
                </a:lnTo>
                <a:lnTo>
                  <a:pt x="107156" y="187523"/>
                </a:lnTo>
                <a:lnTo>
                  <a:pt x="107156" y="187523"/>
                </a:lnTo>
                <a:lnTo>
                  <a:pt x="107156" y="196453"/>
                </a:lnTo>
                <a:lnTo>
                  <a:pt x="107156" y="205383"/>
                </a:lnTo>
                <a:lnTo>
                  <a:pt x="107156" y="214313"/>
                </a:lnTo>
                <a:lnTo>
                  <a:pt x="116086" y="232172"/>
                </a:lnTo>
                <a:lnTo>
                  <a:pt x="125016" y="250031"/>
                </a:lnTo>
                <a:lnTo>
                  <a:pt x="133946" y="267891"/>
                </a:lnTo>
                <a:lnTo>
                  <a:pt x="151805" y="267891"/>
                </a:lnTo>
                <a:lnTo>
                  <a:pt x="169664" y="267891"/>
                </a:lnTo>
                <a:lnTo>
                  <a:pt x="187524" y="258961"/>
                </a:lnTo>
                <a:lnTo>
                  <a:pt x="205383" y="250031"/>
                </a:lnTo>
                <a:lnTo>
                  <a:pt x="223242" y="232172"/>
                </a:lnTo>
                <a:lnTo>
                  <a:pt x="241102" y="223242"/>
                </a:lnTo>
                <a:lnTo>
                  <a:pt x="250031" y="205383"/>
                </a:lnTo>
                <a:lnTo>
                  <a:pt x="258961" y="196453"/>
                </a:lnTo>
                <a:lnTo>
                  <a:pt x="267891" y="196453"/>
                </a:lnTo>
                <a:lnTo>
                  <a:pt x="267891" y="196453"/>
                </a:lnTo>
                <a:lnTo>
                  <a:pt x="276821" y="205383"/>
                </a:lnTo>
                <a:lnTo>
                  <a:pt x="276821" y="214313"/>
                </a:lnTo>
                <a:lnTo>
                  <a:pt x="285750" y="232172"/>
                </a:lnTo>
                <a:lnTo>
                  <a:pt x="294680" y="241102"/>
                </a:lnTo>
                <a:lnTo>
                  <a:pt x="303610" y="258961"/>
                </a:lnTo>
                <a:lnTo>
                  <a:pt x="312539" y="258961"/>
                </a:lnTo>
                <a:lnTo>
                  <a:pt x="330399" y="267891"/>
                </a:lnTo>
                <a:lnTo>
                  <a:pt x="339328" y="258961"/>
                </a:lnTo>
                <a:lnTo>
                  <a:pt x="348258" y="250031"/>
                </a:lnTo>
                <a:lnTo>
                  <a:pt x="357188" y="241102"/>
                </a:lnTo>
                <a:lnTo>
                  <a:pt x="357188" y="232172"/>
                </a:lnTo>
                <a:lnTo>
                  <a:pt x="366117" y="232172"/>
                </a:lnTo>
                <a:lnTo>
                  <a:pt x="366117" y="232172"/>
                </a:lnTo>
                <a:lnTo>
                  <a:pt x="366117" y="232172"/>
                </a:lnTo>
                <a:lnTo>
                  <a:pt x="366117" y="241102"/>
                </a:lnTo>
                <a:lnTo>
                  <a:pt x="366117" y="258961"/>
                </a:lnTo>
                <a:lnTo>
                  <a:pt x="375047" y="276820"/>
                </a:lnTo>
                <a:lnTo>
                  <a:pt x="392906" y="285750"/>
                </a:lnTo>
                <a:lnTo>
                  <a:pt x="401836" y="294680"/>
                </a:lnTo>
                <a:lnTo>
                  <a:pt x="428625" y="294680"/>
                </a:lnTo>
                <a:lnTo>
                  <a:pt x="446485" y="294680"/>
                </a:lnTo>
                <a:lnTo>
                  <a:pt x="464344" y="276820"/>
                </a:lnTo>
                <a:lnTo>
                  <a:pt x="473274" y="267891"/>
                </a:lnTo>
                <a:lnTo>
                  <a:pt x="482203" y="250031"/>
                </a:lnTo>
                <a:lnTo>
                  <a:pt x="482203" y="232172"/>
                </a:lnTo>
                <a:lnTo>
                  <a:pt x="482203" y="214313"/>
                </a:lnTo>
                <a:lnTo>
                  <a:pt x="464344" y="196453"/>
                </a:lnTo>
                <a:lnTo>
                  <a:pt x="446485" y="187523"/>
                </a:lnTo>
                <a:lnTo>
                  <a:pt x="428625" y="178594"/>
                </a:lnTo>
                <a:lnTo>
                  <a:pt x="419696" y="178594"/>
                </a:lnTo>
                <a:lnTo>
                  <a:pt x="401836" y="178594"/>
                </a:lnTo>
                <a:lnTo>
                  <a:pt x="392906" y="187523"/>
                </a:lnTo>
                <a:lnTo>
                  <a:pt x="375047" y="205383"/>
                </a:lnTo>
                <a:lnTo>
                  <a:pt x="366117" y="232172"/>
                </a:lnTo>
                <a:lnTo>
                  <a:pt x="357188" y="258961"/>
                </a:lnTo>
                <a:lnTo>
                  <a:pt x="357188" y="285750"/>
                </a:lnTo>
                <a:lnTo>
                  <a:pt x="366117" y="312539"/>
                </a:lnTo>
                <a:lnTo>
                  <a:pt x="375047" y="330398"/>
                </a:lnTo>
                <a:lnTo>
                  <a:pt x="401836" y="330398"/>
                </a:lnTo>
                <a:lnTo>
                  <a:pt x="428625" y="330398"/>
                </a:lnTo>
                <a:lnTo>
                  <a:pt x="446485" y="312539"/>
                </a:lnTo>
                <a:lnTo>
                  <a:pt x="473274" y="294680"/>
                </a:lnTo>
                <a:lnTo>
                  <a:pt x="500063" y="267891"/>
                </a:lnTo>
                <a:lnTo>
                  <a:pt x="526852" y="241102"/>
                </a:lnTo>
                <a:lnTo>
                  <a:pt x="544711" y="205383"/>
                </a:lnTo>
                <a:lnTo>
                  <a:pt x="562571" y="169664"/>
                </a:lnTo>
                <a:lnTo>
                  <a:pt x="580430" y="133945"/>
                </a:lnTo>
                <a:lnTo>
                  <a:pt x="589360" y="98227"/>
                </a:lnTo>
                <a:lnTo>
                  <a:pt x="589360" y="62508"/>
                </a:lnTo>
                <a:lnTo>
                  <a:pt x="589360" y="35719"/>
                </a:lnTo>
                <a:lnTo>
                  <a:pt x="580430" y="17859"/>
                </a:lnTo>
                <a:lnTo>
                  <a:pt x="562571" y="0"/>
                </a:lnTo>
                <a:lnTo>
                  <a:pt x="553641" y="0"/>
                </a:lnTo>
                <a:lnTo>
                  <a:pt x="535781" y="8930"/>
                </a:lnTo>
                <a:lnTo>
                  <a:pt x="517922" y="26789"/>
                </a:lnTo>
                <a:lnTo>
                  <a:pt x="500063" y="62508"/>
                </a:lnTo>
                <a:lnTo>
                  <a:pt x="482203" y="98227"/>
                </a:lnTo>
                <a:lnTo>
                  <a:pt x="482203" y="142875"/>
                </a:lnTo>
                <a:lnTo>
                  <a:pt x="491133" y="196453"/>
                </a:lnTo>
                <a:lnTo>
                  <a:pt x="517922" y="241102"/>
                </a:lnTo>
                <a:lnTo>
                  <a:pt x="562571" y="285750"/>
                </a:lnTo>
                <a:lnTo>
                  <a:pt x="616149" y="330398"/>
                </a:lnTo>
                <a:lnTo>
                  <a:pt x="669727" y="357188"/>
                </a:lnTo>
                <a:lnTo>
                  <a:pt x="714375" y="375047"/>
                </a:lnTo>
                <a:lnTo>
                  <a:pt x="714375" y="37504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4" name="Freeform 33"/>
          <p:cNvSpPr/>
          <p:nvPr/>
        </p:nvSpPr>
        <p:spPr bwMode="auto">
          <a:xfrm>
            <a:off x="4491633" y="6277570"/>
            <a:ext cx="321470" cy="232172"/>
          </a:xfrm>
          <a:custGeom>
            <a:avLst/>
            <a:gdLst/>
            <a:ahLst/>
            <a:cxnLst/>
            <a:rect l="0" t="0" r="0" b="0"/>
            <a:pathLst>
              <a:path w="321470" h="232172">
                <a:moveTo>
                  <a:pt x="125015" y="8929"/>
                </a:moveTo>
                <a:lnTo>
                  <a:pt x="116086" y="8929"/>
                </a:lnTo>
                <a:lnTo>
                  <a:pt x="116086" y="0"/>
                </a:lnTo>
                <a:lnTo>
                  <a:pt x="98226" y="0"/>
                </a:lnTo>
                <a:lnTo>
                  <a:pt x="89297" y="0"/>
                </a:lnTo>
                <a:lnTo>
                  <a:pt x="71437" y="17859"/>
                </a:lnTo>
                <a:lnTo>
                  <a:pt x="44648" y="44648"/>
                </a:lnTo>
                <a:lnTo>
                  <a:pt x="26789" y="71437"/>
                </a:lnTo>
                <a:lnTo>
                  <a:pt x="8930" y="107156"/>
                </a:lnTo>
                <a:lnTo>
                  <a:pt x="0" y="142875"/>
                </a:lnTo>
                <a:lnTo>
                  <a:pt x="0" y="178593"/>
                </a:lnTo>
                <a:lnTo>
                  <a:pt x="8930" y="196453"/>
                </a:lnTo>
                <a:lnTo>
                  <a:pt x="26789" y="205382"/>
                </a:lnTo>
                <a:lnTo>
                  <a:pt x="44648" y="205382"/>
                </a:lnTo>
                <a:lnTo>
                  <a:pt x="62508" y="196453"/>
                </a:lnTo>
                <a:lnTo>
                  <a:pt x="89297" y="169664"/>
                </a:lnTo>
                <a:lnTo>
                  <a:pt x="107156" y="142875"/>
                </a:lnTo>
                <a:lnTo>
                  <a:pt x="133945" y="116085"/>
                </a:lnTo>
                <a:lnTo>
                  <a:pt x="142875" y="89296"/>
                </a:lnTo>
                <a:lnTo>
                  <a:pt x="160734" y="71437"/>
                </a:lnTo>
                <a:lnTo>
                  <a:pt x="169664" y="62507"/>
                </a:lnTo>
                <a:lnTo>
                  <a:pt x="169664" y="62507"/>
                </a:lnTo>
                <a:lnTo>
                  <a:pt x="178594" y="71437"/>
                </a:lnTo>
                <a:lnTo>
                  <a:pt x="178594" y="98226"/>
                </a:lnTo>
                <a:lnTo>
                  <a:pt x="178594" y="116085"/>
                </a:lnTo>
                <a:lnTo>
                  <a:pt x="178594" y="142875"/>
                </a:lnTo>
                <a:lnTo>
                  <a:pt x="187523" y="169664"/>
                </a:lnTo>
                <a:lnTo>
                  <a:pt x="196453" y="187523"/>
                </a:lnTo>
                <a:lnTo>
                  <a:pt x="214312" y="205382"/>
                </a:lnTo>
                <a:lnTo>
                  <a:pt x="232172" y="214312"/>
                </a:lnTo>
                <a:lnTo>
                  <a:pt x="258961" y="223242"/>
                </a:lnTo>
                <a:lnTo>
                  <a:pt x="276820" y="232171"/>
                </a:lnTo>
                <a:lnTo>
                  <a:pt x="303609" y="223242"/>
                </a:lnTo>
                <a:lnTo>
                  <a:pt x="321469" y="214312"/>
                </a:lnTo>
                <a:lnTo>
                  <a:pt x="321469" y="21431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4875609" y="6304359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6" name="Freeform 35"/>
          <p:cNvSpPr/>
          <p:nvPr/>
        </p:nvSpPr>
        <p:spPr bwMode="auto">
          <a:xfrm>
            <a:off x="4759523" y="6152554"/>
            <a:ext cx="294681" cy="410767"/>
          </a:xfrm>
          <a:custGeom>
            <a:avLst/>
            <a:gdLst/>
            <a:ahLst/>
            <a:cxnLst/>
            <a:rect l="0" t="0" r="0" b="0"/>
            <a:pathLst>
              <a:path w="294681" h="410767">
                <a:moveTo>
                  <a:pt x="98227" y="160734"/>
                </a:moveTo>
                <a:lnTo>
                  <a:pt x="89297" y="178594"/>
                </a:lnTo>
                <a:lnTo>
                  <a:pt x="62508" y="196453"/>
                </a:lnTo>
                <a:lnTo>
                  <a:pt x="44649" y="232172"/>
                </a:lnTo>
                <a:lnTo>
                  <a:pt x="17860" y="267891"/>
                </a:lnTo>
                <a:lnTo>
                  <a:pt x="0" y="303609"/>
                </a:lnTo>
                <a:lnTo>
                  <a:pt x="0" y="330398"/>
                </a:lnTo>
                <a:lnTo>
                  <a:pt x="0" y="357187"/>
                </a:lnTo>
                <a:lnTo>
                  <a:pt x="17860" y="357187"/>
                </a:lnTo>
                <a:lnTo>
                  <a:pt x="35719" y="357187"/>
                </a:lnTo>
                <a:lnTo>
                  <a:pt x="62508" y="348258"/>
                </a:lnTo>
                <a:lnTo>
                  <a:pt x="98227" y="330398"/>
                </a:lnTo>
                <a:lnTo>
                  <a:pt x="125016" y="303609"/>
                </a:lnTo>
                <a:lnTo>
                  <a:pt x="151805" y="276820"/>
                </a:lnTo>
                <a:lnTo>
                  <a:pt x="178594" y="250031"/>
                </a:lnTo>
                <a:lnTo>
                  <a:pt x="196454" y="223242"/>
                </a:lnTo>
                <a:lnTo>
                  <a:pt x="223243" y="187523"/>
                </a:lnTo>
                <a:lnTo>
                  <a:pt x="232172" y="151805"/>
                </a:lnTo>
                <a:lnTo>
                  <a:pt x="241102" y="107156"/>
                </a:lnTo>
                <a:lnTo>
                  <a:pt x="241102" y="71437"/>
                </a:lnTo>
                <a:lnTo>
                  <a:pt x="232172" y="44648"/>
                </a:lnTo>
                <a:lnTo>
                  <a:pt x="223243" y="17859"/>
                </a:lnTo>
                <a:lnTo>
                  <a:pt x="205383" y="0"/>
                </a:lnTo>
                <a:lnTo>
                  <a:pt x="187524" y="0"/>
                </a:lnTo>
                <a:lnTo>
                  <a:pt x="169665" y="8930"/>
                </a:lnTo>
                <a:lnTo>
                  <a:pt x="142875" y="35719"/>
                </a:lnTo>
                <a:lnTo>
                  <a:pt x="125016" y="71437"/>
                </a:lnTo>
                <a:lnTo>
                  <a:pt x="107157" y="116086"/>
                </a:lnTo>
                <a:lnTo>
                  <a:pt x="98227" y="160734"/>
                </a:lnTo>
                <a:lnTo>
                  <a:pt x="107157" y="214312"/>
                </a:lnTo>
                <a:lnTo>
                  <a:pt x="125016" y="267891"/>
                </a:lnTo>
                <a:lnTo>
                  <a:pt x="151805" y="303609"/>
                </a:lnTo>
                <a:lnTo>
                  <a:pt x="169665" y="330398"/>
                </a:lnTo>
                <a:lnTo>
                  <a:pt x="187524" y="348258"/>
                </a:lnTo>
                <a:lnTo>
                  <a:pt x="205383" y="366117"/>
                </a:lnTo>
                <a:lnTo>
                  <a:pt x="232172" y="383976"/>
                </a:lnTo>
                <a:lnTo>
                  <a:pt x="258961" y="401836"/>
                </a:lnTo>
                <a:lnTo>
                  <a:pt x="294680" y="410766"/>
                </a:lnTo>
                <a:lnTo>
                  <a:pt x="294680" y="41076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7" name="Freeform 36"/>
          <p:cNvSpPr/>
          <p:nvPr/>
        </p:nvSpPr>
        <p:spPr bwMode="auto">
          <a:xfrm>
            <a:off x="5027414" y="6206132"/>
            <a:ext cx="241103" cy="330399"/>
          </a:xfrm>
          <a:custGeom>
            <a:avLst/>
            <a:gdLst/>
            <a:ahLst/>
            <a:cxnLst/>
            <a:rect l="0" t="0" r="0" b="0"/>
            <a:pathLst>
              <a:path w="241103" h="330399">
                <a:moveTo>
                  <a:pt x="125016" y="160734"/>
                </a:moveTo>
                <a:lnTo>
                  <a:pt x="125016" y="151805"/>
                </a:lnTo>
                <a:lnTo>
                  <a:pt x="116086" y="142875"/>
                </a:lnTo>
                <a:lnTo>
                  <a:pt x="107156" y="142875"/>
                </a:lnTo>
                <a:lnTo>
                  <a:pt x="98227" y="133945"/>
                </a:lnTo>
                <a:lnTo>
                  <a:pt x="80367" y="142875"/>
                </a:lnTo>
                <a:lnTo>
                  <a:pt x="62508" y="151805"/>
                </a:lnTo>
                <a:lnTo>
                  <a:pt x="44649" y="160734"/>
                </a:lnTo>
                <a:lnTo>
                  <a:pt x="26789" y="178594"/>
                </a:lnTo>
                <a:lnTo>
                  <a:pt x="8930" y="205383"/>
                </a:lnTo>
                <a:lnTo>
                  <a:pt x="0" y="241102"/>
                </a:lnTo>
                <a:lnTo>
                  <a:pt x="0" y="267891"/>
                </a:lnTo>
                <a:lnTo>
                  <a:pt x="8930" y="294680"/>
                </a:lnTo>
                <a:lnTo>
                  <a:pt x="17859" y="321469"/>
                </a:lnTo>
                <a:lnTo>
                  <a:pt x="44649" y="330398"/>
                </a:lnTo>
                <a:lnTo>
                  <a:pt x="71438" y="330398"/>
                </a:lnTo>
                <a:lnTo>
                  <a:pt x="98227" y="321469"/>
                </a:lnTo>
                <a:lnTo>
                  <a:pt x="133945" y="303609"/>
                </a:lnTo>
                <a:lnTo>
                  <a:pt x="160734" y="276820"/>
                </a:lnTo>
                <a:lnTo>
                  <a:pt x="187524" y="241102"/>
                </a:lnTo>
                <a:lnTo>
                  <a:pt x="214313" y="214313"/>
                </a:lnTo>
                <a:lnTo>
                  <a:pt x="232172" y="178594"/>
                </a:lnTo>
                <a:lnTo>
                  <a:pt x="232172" y="133945"/>
                </a:lnTo>
                <a:lnTo>
                  <a:pt x="241102" y="98227"/>
                </a:lnTo>
                <a:lnTo>
                  <a:pt x="232172" y="62508"/>
                </a:lnTo>
                <a:lnTo>
                  <a:pt x="223242" y="26789"/>
                </a:lnTo>
                <a:lnTo>
                  <a:pt x="214313" y="8930"/>
                </a:lnTo>
                <a:lnTo>
                  <a:pt x="196453" y="0"/>
                </a:lnTo>
                <a:lnTo>
                  <a:pt x="169664" y="0"/>
                </a:lnTo>
                <a:lnTo>
                  <a:pt x="151805" y="17859"/>
                </a:lnTo>
                <a:lnTo>
                  <a:pt x="125016" y="44648"/>
                </a:lnTo>
                <a:lnTo>
                  <a:pt x="107156" y="80367"/>
                </a:lnTo>
                <a:lnTo>
                  <a:pt x="89297" y="125016"/>
                </a:lnTo>
                <a:lnTo>
                  <a:pt x="89297" y="169664"/>
                </a:lnTo>
                <a:lnTo>
                  <a:pt x="89297" y="214313"/>
                </a:lnTo>
                <a:lnTo>
                  <a:pt x="107156" y="258961"/>
                </a:lnTo>
                <a:lnTo>
                  <a:pt x="125016" y="285750"/>
                </a:lnTo>
                <a:lnTo>
                  <a:pt x="142875" y="303609"/>
                </a:lnTo>
                <a:lnTo>
                  <a:pt x="160734" y="312539"/>
                </a:lnTo>
                <a:lnTo>
                  <a:pt x="196453" y="330398"/>
                </a:lnTo>
                <a:lnTo>
                  <a:pt x="196453" y="33039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8" name="Freeform 37"/>
          <p:cNvSpPr/>
          <p:nvPr/>
        </p:nvSpPr>
        <p:spPr bwMode="auto">
          <a:xfrm>
            <a:off x="5366742" y="6429374"/>
            <a:ext cx="17861" cy="116087"/>
          </a:xfrm>
          <a:custGeom>
            <a:avLst/>
            <a:gdLst/>
            <a:ahLst/>
            <a:cxnLst/>
            <a:rect l="0" t="0" r="0" b="0"/>
            <a:pathLst>
              <a:path w="17861" h="116087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2678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8930" y="98227"/>
                </a:lnTo>
                <a:lnTo>
                  <a:pt x="8930" y="107156"/>
                </a:lnTo>
                <a:lnTo>
                  <a:pt x="17860" y="116086"/>
                </a:lnTo>
                <a:lnTo>
                  <a:pt x="17860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39" name="Freeform 38"/>
          <p:cNvSpPr/>
          <p:nvPr/>
        </p:nvSpPr>
        <p:spPr bwMode="auto">
          <a:xfrm>
            <a:off x="5366742" y="6215062"/>
            <a:ext cx="35720" cy="17860"/>
          </a:xfrm>
          <a:custGeom>
            <a:avLst/>
            <a:gdLst/>
            <a:ahLst/>
            <a:cxnLst/>
            <a:rect l="0" t="0" r="0" b="0"/>
            <a:pathLst>
              <a:path w="35720" h="17860">
                <a:moveTo>
                  <a:pt x="35719" y="8929"/>
                </a:moveTo>
                <a:lnTo>
                  <a:pt x="26789" y="8929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17860" y="17859"/>
                </a:lnTo>
                <a:lnTo>
                  <a:pt x="35719" y="17859"/>
                </a:lnTo>
                <a:lnTo>
                  <a:pt x="35719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5482828" y="6277570"/>
            <a:ext cx="142876" cy="276821"/>
          </a:xfrm>
          <a:custGeom>
            <a:avLst/>
            <a:gdLst/>
            <a:ahLst/>
            <a:cxnLst/>
            <a:rect l="0" t="0" r="0" b="0"/>
            <a:pathLst>
              <a:path w="142876" h="276821">
                <a:moveTo>
                  <a:pt x="0" y="17859"/>
                </a:moveTo>
                <a:lnTo>
                  <a:pt x="0" y="8929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17860" y="17859"/>
                </a:lnTo>
                <a:lnTo>
                  <a:pt x="17860" y="44648"/>
                </a:lnTo>
                <a:lnTo>
                  <a:pt x="26789" y="80367"/>
                </a:lnTo>
                <a:lnTo>
                  <a:pt x="26789" y="125015"/>
                </a:lnTo>
                <a:lnTo>
                  <a:pt x="26789" y="160734"/>
                </a:lnTo>
                <a:lnTo>
                  <a:pt x="26789" y="196453"/>
                </a:lnTo>
                <a:lnTo>
                  <a:pt x="35719" y="214312"/>
                </a:lnTo>
                <a:lnTo>
                  <a:pt x="35719" y="232171"/>
                </a:lnTo>
                <a:lnTo>
                  <a:pt x="35719" y="241101"/>
                </a:lnTo>
                <a:lnTo>
                  <a:pt x="53578" y="258960"/>
                </a:lnTo>
                <a:lnTo>
                  <a:pt x="62508" y="267890"/>
                </a:lnTo>
                <a:lnTo>
                  <a:pt x="80367" y="276820"/>
                </a:lnTo>
                <a:lnTo>
                  <a:pt x="116086" y="276820"/>
                </a:lnTo>
                <a:lnTo>
                  <a:pt x="142875" y="258960"/>
                </a:lnTo>
                <a:lnTo>
                  <a:pt x="142875" y="2589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1" name="Freeform 40"/>
          <p:cNvSpPr/>
          <p:nvPr/>
        </p:nvSpPr>
        <p:spPr bwMode="auto">
          <a:xfrm>
            <a:off x="5384602" y="6357937"/>
            <a:ext cx="330399" cy="62509"/>
          </a:xfrm>
          <a:custGeom>
            <a:avLst/>
            <a:gdLst/>
            <a:ahLst/>
            <a:cxnLst/>
            <a:rect l="0" t="0" r="0" b="0"/>
            <a:pathLst>
              <a:path w="330399" h="62509">
                <a:moveTo>
                  <a:pt x="0" y="53578"/>
                </a:moveTo>
                <a:lnTo>
                  <a:pt x="8929" y="44648"/>
                </a:lnTo>
                <a:lnTo>
                  <a:pt x="35718" y="26789"/>
                </a:lnTo>
                <a:lnTo>
                  <a:pt x="62507" y="8929"/>
                </a:lnTo>
                <a:lnTo>
                  <a:pt x="98226" y="0"/>
                </a:lnTo>
                <a:lnTo>
                  <a:pt x="142875" y="8929"/>
                </a:lnTo>
                <a:lnTo>
                  <a:pt x="187523" y="8929"/>
                </a:lnTo>
                <a:lnTo>
                  <a:pt x="232171" y="26789"/>
                </a:lnTo>
                <a:lnTo>
                  <a:pt x="267890" y="44648"/>
                </a:lnTo>
                <a:lnTo>
                  <a:pt x="294679" y="53578"/>
                </a:lnTo>
                <a:lnTo>
                  <a:pt x="312539" y="62508"/>
                </a:lnTo>
                <a:lnTo>
                  <a:pt x="330398" y="62508"/>
                </a:lnTo>
                <a:lnTo>
                  <a:pt x="330398" y="625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2" name="Freeform 41"/>
          <p:cNvSpPr/>
          <p:nvPr/>
        </p:nvSpPr>
        <p:spPr bwMode="auto">
          <a:xfrm>
            <a:off x="5670352" y="6438304"/>
            <a:ext cx="44649" cy="125017"/>
          </a:xfrm>
          <a:custGeom>
            <a:avLst/>
            <a:gdLst/>
            <a:ahLst/>
            <a:cxnLst/>
            <a:rect l="0" t="0" r="0" b="0"/>
            <a:pathLst>
              <a:path w="44649" h="125017">
                <a:moveTo>
                  <a:pt x="44648" y="0"/>
                </a:moveTo>
                <a:lnTo>
                  <a:pt x="44648" y="8930"/>
                </a:lnTo>
                <a:lnTo>
                  <a:pt x="35718" y="8930"/>
                </a:lnTo>
                <a:lnTo>
                  <a:pt x="26789" y="17859"/>
                </a:lnTo>
                <a:lnTo>
                  <a:pt x="17859" y="35719"/>
                </a:lnTo>
                <a:lnTo>
                  <a:pt x="8929" y="53578"/>
                </a:lnTo>
                <a:lnTo>
                  <a:pt x="0" y="80367"/>
                </a:lnTo>
                <a:lnTo>
                  <a:pt x="8929" y="98226"/>
                </a:lnTo>
                <a:lnTo>
                  <a:pt x="8929" y="107156"/>
                </a:lnTo>
                <a:lnTo>
                  <a:pt x="8929" y="125016"/>
                </a:lnTo>
                <a:lnTo>
                  <a:pt x="17859" y="125016"/>
                </a:lnTo>
                <a:lnTo>
                  <a:pt x="26789" y="116086"/>
                </a:lnTo>
                <a:lnTo>
                  <a:pt x="26789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3" name="Freeform 42"/>
          <p:cNvSpPr/>
          <p:nvPr/>
        </p:nvSpPr>
        <p:spPr bwMode="auto">
          <a:xfrm>
            <a:off x="5652492" y="6232921"/>
            <a:ext cx="26790" cy="62509"/>
          </a:xfrm>
          <a:custGeom>
            <a:avLst/>
            <a:gdLst/>
            <a:ahLst/>
            <a:cxnLst/>
            <a:rect l="0" t="0" r="0" b="0"/>
            <a:pathLst>
              <a:path w="26790" h="62509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17860" y="44649"/>
                </a:lnTo>
                <a:lnTo>
                  <a:pt x="26789" y="62508"/>
                </a:lnTo>
                <a:lnTo>
                  <a:pt x="26789" y="6250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5795367" y="6375796"/>
            <a:ext cx="53579" cy="89298"/>
          </a:xfrm>
          <a:custGeom>
            <a:avLst/>
            <a:gdLst/>
            <a:ahLst/>
            <a:cxnLst/>
            <a:rect l="0" t="0" r="0" b="0"/>
            <a:pathLst>
              <a:path w="53579" h="89298">
                <a:moveTo>
                  <a:pt x="8930" y="71438"/>
                </a:move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17860" y="80367"/>
                </a:lnTo>
                <a:lnTo>
                  <a:pt x="26789" y="89297"/>
                </a:lnTo>
                <a:lnTo>
                  <a:pt x="35719" y="89297"/>
                </a:lnTo>
                <a:lnTo>
                  <a:pt x="44649" y="89297"/>
                </a:lnTo>
                <a:lnTo>
                  <a:pt x="44649" y="89297"/>
                </a:lnTo>
                <a:lnTo>
                  <a:pt x="53578" y="80367"/>
                </a:lnTo>
                <a:lnTo>
                  <a:pt x="53578" y="71438"/>
                </a:lnTo>
                <a:lnTo>
                  <a:pt x="44649" y="53578"/>
                </a:lnTo>
                <a:lnTo>
                  <a:pt x="44649" y="35719"/>
                </a:lnTo>
                <a:lnTo>
                  <a:pt x="35719" y="17859"/>
                </a:lnTo>
                <a:lnTo>
                  <a:pt x="26789" y="0"/>
                </a:lnTo>
                <a:lnTo>
                  <a:pt x="26789" y="0"/>
                </a:lnTo>
                <a:lnTo>
                  <a:pt x="17860" y="0"/>
                </a:lnTo>
                <a:lnTo>
                  <a:pt x="893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4464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5911453" y="6393655"/>
            <a:ext cx="151806" cy="169666"/>
          </a:xfrm>
          <a:custGeom>
            <a:avLst/>
            <a:gdLst/>
            <a:ahLst/>
            <a:cxnLst/>
            <a:rect l="0" t="0" r="0" b="0"/>
            <a:pathLst>
              <a:path w="151806" h="169666">
                <a:moveTo>
                  <a:pt x="0" y="893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17860"/>
                </a:lnTo>
                <a:lnTo>
                  <a:pt x="17860" y="44649"/>
                </a:lnTo>
                <a:lnTo>
                  <a:pt x="17860" y="71438"/>
                </a:lnTo>
                <a:lnTo>
                  <a:pt x="17860" y="98227"/>
                </a:lnTo>
                <a:lnTo>
                  <a:pt x="26789" y="125016"/>
                </a:lnTo>
                <a:lnTo>
                  <a:pt x="26789" y="142875"/>
                </a:lnTo>
                <a:lnTo>
                  <a:pt x="26789" y="151805"/>
                </a:lnTo>
                <a:lnTo>
                  <a:pt x="35719" y="142875"/>
                </a:lnTo>
                <a:lnTo>
                  <a:pt x="35719" y="133946"/>
                </a:lnTo>
                <a:lnTo>
                  <a:pt x="44649" y="116086"/>
                </a:lnTo>
                <a:lnTo>
                  <a:pt x="62508" y="98227"/>
                </a:lnTo>
                <a:lnTo>
                  <a:pt x="71438" y="80368"/>
                </a:lnTo>
                <a:lnTo>
                  <a:pt x="89297" y="62508"/>
                </a:lnTo>
                <a:lnTo>
                  <a:pt x="107156" y="53579"/>
                </a:lnTo>
                <a:lnTo>
                  <a:pt x="116086" y="44649"/>
                </a:lnTo>
                <a:lnTo>
                  <a:pt x="133945" y="44649"/>
                </a:lnTo>
                <a:lnTo>
                  <a:pt x="133945" y="53579"/>
                </a:lnTo>
                <a:lnTo>
                  <a:pt x="142875" y="62508"/>
                </a:lnTo>
                <a:lnTo>
                  <a:pt x="142875" y="89297"/>
                </a:lnTo>
                <a:lnTo>
                  <a:pt x="142875" y="116086"/>
                </a:lnTo>
                <a:lnTo>
                  <a:pt x="133945" y="133946"/>
                </a:lnTo>
                <a:lnTo>
                  <a:pt x="142875" y="142875"/>
                </a:lnTo>
                <a:lnTo>
                  <a:pt x="142875" y="151805"/>
                </a:lnTo>
                <a:lnTo>
                  <a:pt x="151805" y="160735"/>
                </a:lnTo>
                <a:lnTo>
                  <a:pt x="151805" y="169665"/>
                </a:lnTo>
                <a:lnTo>
                  <a:pt x="151805" y="16966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6" name="Freeform 45"/>
          <p:cNvSpPr/>
          <p:nvPr/>
        </p:nvSpPr>
        <p:spPr bwMode="auto">
          <a:xfrm>
            <a:off x="6116836" y="6402585"/>
            <a:ext cx="98228" cy="169665"/>
          </a:xfrm>
          <a:custGeom>
            <a:avLst/>
            <a:gdLst/>
            <a:ahLst/>
            <a:cxnLst/>
            <a:rect l="0" t="0" r="0" b="0"/>
            <a:pathLst>
              <a:path w="98228" h="169665">
                <a:moveTo>
                  <a:pt x="89297" y="0"/>
                </a:moveTo>
                <a:lnTo>
                  <a:pt x="80367" y="0"/>
                </a:lnTo>
                <a:lnTo>
                  <a:pt x="80367" y="0"/>
                </a:lnTo>
                <a:lnTo>
                  <a:pt x="71437" y="0"/>
                </a:lnTo>
                <a:lnTo>
                  <a:pt x="53578" y="8930"/>
                </a:lnTo>
                <a:lnTo>
                  <a:pt x="44648" y="26789"/>
                </a:lnTo>
                <a:lnTo>
                  <a:pt x="35719" y="53578"/>
                </a:lnTo>
                <a:lnTo>
                  <a:pt x="26789" y="71438"/>
                </a:lnTo>
                <a:lnTo>
                  <a:pt x="35719" y="98227"/>
                </a:lnTo>
                <a:lnTo>
                  <a:pt x="44648" y="116086"/>
                </a:lnTo>
                <a:lnTo>
                  <a:pt x="53578" y="133945"/>
                </a:lnTo>
                <a:lnTo>
                  <a:pt x="71437" y="142875"/>
                </a:lnTo>
                <a:lnTo>
                  <a:pt x="80367" y="142875"/>
                </a:lnTo>
                <a:lnTo>
                  <a:pt x="89297" y="142875"/>
                </a:lnTo>
                <a:lnTo>
                  <a:pt x="98227" y="142875"/>
                </a:lnTo>
                <a:lnTo>
                  <a:pt x="89297" y="151805"/>
                </a:lnTo>
                <a:lnTo>
                  <a:pt x="71437" y="151805"/>
                </a:lnTo>
                <a:lnTo>
                  <a:pt x="44648" y="160735"/>
                </a:lnTo>
                <a:lnTo>
                  <a:pt x="26789" y="160735"/>
                </a:lnTo>
                <a:lnTo>
                  <a:pt x="17859" y="169664"/>
                </a:lnTo>
                <a:lnTo>
                  <a:pt x="0" y="169664"/>
                </a:lnTo>
                <a:lnTo>
                  <a:pt x="8930" y="151805"/>
                </a:lnTo>
                <a:lnTo>
                  <a:pt x="8930" y="151805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6295430" y="6581179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9664326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21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white21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/>
          </a:defRPr>
        </a:defPPr>
      </a:lstStyle>
    </a:lnDef>
  </a:objectDefaults>
  <a:extraClrSchemeLst>
    <a:extraClrScheme>
      <a:clrScheme name="white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21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Settings\mmm\Application Data\Microsoft\Templates\white212.pot</Template>
  <TotalTime>51490</TotalTime>
  <Pages>35</Pages>
  <Words>1195</Words>
  <Application>Microsoft Office PowerPoint</Application>
  <PresentationFormat>Letter Paper (8.5x11 in)</PresentationFormat>
  <Paragraphs>228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white212</vt:lpstr>
      <vt:lpstr>Measuring Program Performance Matrix Multiply              </vt:lpstr>
      <vt:lpstr>Times in Unix</vt:lpstr>
      <vt:lpstr>The time command</vt:lpstr>
      <vt:lpstr>PowerPoint Presentation</vt:lpstr>
      <vt:lpstr>PowerPoint Presentation</vt:lpstr>
      <vt:lpstr>Getrusage</vt:lpstr>
      <vt:lpstr>struct timeval</vt:lpstr>
      <vt:lpstr>Matmult.c - example</vt:lpstr>
      <vt:lpstr>3 Nested Loops to compute product</vt:lpstr>
      <vt:lpstr>Headers</vt:lpstr>
      <vt:lpstr>Main: args</vt:lpstr>
      <vt:lpstr>Initializing the arrays</vt:lpstr>
      <vt:lpstr>Rand_gen </vt:lpstr>
      <vt:lpstr>Seconds- a function to combine all the times into one double </vt:lpstr>
      <vt:lpstr>Timing a section of code</vt:lpstr>
      <vt:lpstr>Timing a section of code – kij variation</vt:lpstr>
      <vt:lpstr>Timing a section of code – kji variation</vt:lpstr>
      <vt:lpstr>Performance variations</vt:lpstr>
      <vt:lpstr>Address Trace -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212 Computer Architecture</dc:title>
  <dc:creator>Manton Matthews</dc:creator>
  <cp:lastModifiedBy>STUDIO</cp:lastModifiedBy>
  <cp:revision>368</cp:revision>
  <cp:lastPrinted>2016-12-02T19:47:24Z</cp:lastPrinted>
  <dcterms:created xsi:type="dcterms:W3CDTF">1998-08-11T09:19:24Z</dcterms:created>
  <dcterms:modified xsi:type="dcterms:W3CDTF">2017-11-20T14:23:56Z</dcterms:modified>
</cp:coreProperties>
</file>