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1.xml" ContentType="application/inkml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54" r:id="rId3"/>
    <p:sldId id="529" r:id="rId4"/>
    <p:sldId id="530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50" r:id="rId16"/>
    <p:sldId id="55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493" r:id="rId33"/>
    <p:sldId id="494" r:id="rId34"/>
    <p:sldId id="495" r:id="rId35"/>
    <p:sldId id="496" r:id="rId36"/>
    <p:sldId id="497" r:id="rId37"/>
    <p:sldId id="498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11" r:id="rId48"/>
    <p:sldId id="512" r:id="rId49"/>
    <p:sldId id="513" r:id="rId50"/>
    <p:sldId id="514" r:id="rId51"/>
    <p:sldId id="515" r:id="rId52"/>
    <p:sldId id="523" r:id="rId53"/>
    <p:sldId id="526" r:id="rId54"/>
    <p:sldId id="527" r:id="rId55"/>
    <p:sldId id="528" r:id="rId56"/>
  </p:sldIdLst>
  <p:sldSz cx="9144000" cy="6858000" type="letter"/>
  <p:notesSz cx="9296400" cy="6881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44" d="100"/>
          <a:sy n="44" d="100"/>
        </p:scale>
        <p:origin x="-576" y="-90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Performance</c:v>
                </c:pt>
              </c:strCache>
            </c:strRef>
          </c:tx>
          <c:marker>
            <c:symbol val="none"/>
          </c:marker>
          <c:xVal>
            <c:numRef>
              <c:f>Sheet1!$C$4:$C$20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xVal>
          <c:yVal>
            <c:numRef>
              <c:f>Sheet1!$D$4:$D$20</c:f>
              <c:numCache>
                <c:formatCode>General</c:formatCode>
                <c:ptCount val="17"/>
                <c:pt idx="0">
                  <c:v>32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964736"/>
        <c:axId val="454966656"/>
      </c:scatterChart>
      <c:valAx>
        <c:axId val="454964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/>
                </a:pPr>
                <a:r>
                  <a:rPr lang="en-US" sz="3000" baseline="0"/>
                  <a:t>Divergence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4966656"/>
        <c:crosses val="autoZero"/>
        <c:crossBetween val="midCat"/>
      </c:valAx>
      <c:valAx>
        <c:axId val="454966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3000" baseline="0"/>
                  <a:t>Performance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549647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268788" y="6556375"/>
            <a:ext cx="762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9C91AE06-68C3-480C-BCE3-031FFFCA7963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60301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1-08T14:18:28.7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11683 9847</inkml:trace>
  <inkml:trace contextRef="#ctx0" brushRef="#br0" timeOffset="360">11658 9847,'0'25,"-25"-25,25 25,-24 0,-1-25,25 0,-50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70250"/>
            <a:ext cx="681672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244975" y="6556375"/>
            <a:ext cx="806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DCB2675-4217-4167-98B0-706B99F10E81}" type="slidenum">
              <a:rPr lang="en-US" altLang="en-US" sz="1200" b="0">
                <a:latin typeface="Century Gothic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5288" y="520700"/>
            <a:ext cx="3425825" cy="2570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088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Building bigger &amp; better graphics processors has revealed the following lessons: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Video games have strict time requirements: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bare minimum: 2 Mpixels * 60 fps * 2 = 240 Mthread/s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throughput is paramount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scale of these demands dictate that threads must be incredibly lightweight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 recent architectures, we’ve observed 15 billion threads created/run/destroyed per second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Also dictates multithreading/timesharing to hide latency: it’s okay if one thread stalls if it means that 100 more are allowed to run immediately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D35A67B-85A0-4DD8-82A7-C136CC96518F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* Mostly true, except corner cases (for example intra-warp locks)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FC48AE0-FD2D-4FD1-9FCB-C34F90ACFB04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29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E408AD8-E065-4FC1-9434-47F5DAB00F65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 may ask “Why are these design decisions different from a CPU?”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In fact, the GPU’s goals differ significantly from the CPU’s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GPU evolved to solve problems on a highly parallel workload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CPU evolved to be good at any problem whether it is parallel or not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For example, the trip out to memory is long and painful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question for the chip architect:  How to deal with latency?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One way is to avoid it: the CPU’s computational logic sits in a sea of cache.  The idea is that few memory transactions are unique, and the data is usually found quickly after a short trip to the cache.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Another way is amortization: GPUs forgo cache in favor of parallelization.  Here, the idea is that most memory transactions are unique, and can be processed efficiently in parallel.  The cost of a trip to memory is amortized across several independent threads, which results in high throughput.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/>
              <a:t>Sea of green scalar cores (literally hundreds), thin layer of blue on-chip memory, sandwiches blue communication fabric out to memory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/>
              <a:t>With some additional fixed function logic specific to support graphics algorithms (</a:t>
            </a:r>
            <a:r>
              <a:rPr lang="en-US" sz="1050" dirty="0" err="1" smtClean="0"/>
              <a:t>ie</a:t>
            </a:r>
            <a:r>
              <a:rPr lang="en-US" sz="1050" dirty="0" smtClean="0"/>
              <a:t>, </a:t>
            </a:r>
            <a:r>
              <a:rPr lang="en-US" sz="1050" dirty="0" err="1" smtClean="0"/>
              <a:t>rasterization</a:t>
            </a:r>
            <a:r>
              <a:rPr lang="en-US" sz="1050" dirty="0" smtClean="0"/>
              <a:t>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34D0C88-90B4-40CE-A0A3-DB39E82AB889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SM at the heart of the NVIDIA GPU architecture</a:t>
            </a:r>
          </a:p>
          <a:p>
            <a:endParaRPr lang="en-US" altLang="en-US" smtClean="0"/>
          </a:p>
          <a:p>
            <a:r>
              <a:rPr lang="en-US" altLang="en-US" smtClean="0"/>
              <a:t>The individual scalar cores from the last slide are assembled into groups of 32 in an SM</a:t>
            </a:r>
          </a:p>
          <a:p>
            <a:endParaRPr lang="en-US" altLang="en-US" smtClean="0"/>
          </a:p>
          <a:p>
            <a:r>
              <a:rPr lang="en-US" altLang="en-US" smtClean="0"/>
              <a:t>SM = Streaming Multiprocessor</a:t>
            </a:r>
          </a:p>
          <a:p>
            <a:r>
              <a:rPr lang="en-US" altLang="en-US" smtClean="0"/>
              <a:t>SP = Streaming Processor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1821C9A-8E73-4CE3-81C5-420959E8143B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SIMT – “software” threads are assembled into groups of 32 called “warps” which time share the 32 hardware threads (CUDA cores)</a:t>
            </a:r>
          </a:p>
          <a:p>
            <a:endParaRPr lang="en-US" altLang="en-US" smtClean="0"/>
          </a:p>
          <a:p>
            <a:r>
              <a:rPr lang="en-US" altLang="en-US" smtClean="0"/>
              <a:t>Warps share control logic (such as the current instruction), so at a HW level, they are executed in SIMD.  However, threads are also allowed to diverge, and resolving divergence is also automatically handled by the HW</a:t>
            </a:r>
          </a:p>
          <a:p>
            <a:endParaRPr lang="en-US" altLang="en-US" smtClean="0"/>
          </a:p>
          <a:p>
            <a:r>
              <a:rPr lang="en-US" altLang="en-US" smtClean="0"/>
              <a:t>I say “software” threads but in fact the hardware manages multithread allocating and scheduling, as well as handling divergence through a HW-managed stack</a:t>
            </a:r>
          </a:p>
          <a:p>
            <a:endParaRPr lang="en-US" altLang="en-US" smtClean="0"/>
          </a:p>
          <a:p>
            <a:r>
              <a:rPr lang="en-US" altLang="en-US" smtClean="0"/>
              <a:t>Because threads have all the resources they need to run threads can launch and execute basically for free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F02ECA9E-C83E-482F-A280-FDBB15D41ECF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With C for CUDA, our philosophy has been to provide the minimal set of extensions to the C programming language to enable the programmer to succinctly describe a parallel problem such that it can take advantage of the power of massively parallel platforms</a:t>
            </a:r>
          </a:p>
          <a:p>
            <a:endParaRPr lang="en-US" altLang="en-US" smtClean="0"/>
          </a:p>
          <a:p>
            <a:r>
              <a:rPr lang="en-US" altLang="en-US" smtClean="0"/>
              <a:t>__global__ keyword tags a function as an entry point to a program that will run on a parallel compute device – think of this as the program’s main() function</a:t>
            </a:r>
          </a:p>
          <a:p>
            <a:r>
              <a:rPr lang="en-US" altLang="en-US" smtClean="0"/>
              <a:t>__device__ keyword tags a function to tell the compiler that the function should execute on the GPU</a:t>
            </a:r>
          </a:p>
          <a:p>
            <a:endParaRPr lang="en-US" altLang="en-US" smtClean="0"/>
          </a:p>
          <a:p>
            <a:r>
              <a:rPr lang="en-US" altLang="en-US" smtClean="0"/>
              <a:t>__constant__ declares a read-only variable or array that lives in the GPU’s memory space</a:t>
            </a:r>
          </a:p>
          <a:p>
            <a:r>
              <a:rPr lang="en-US" altLang="en-US" smtClean="0"/>
              <a:t>__shared__ provides read-write access to a variable or array that lives in on-chip memory space.  Neighboring threads in a block are allowed to communicate through such variables</a:t>
            </a:r>
          </a:p>
          <a:p>
            <a:endParaRPr lang="en-US" altLang="en-US" smtClean="0"/>
          </a:p>
          <a:p>
            <a:r>
              <a:rPr lang="en-US" altLang="en-US" smtClean="0"/>
              <a:t>To launch a program, you call a function declared with the __global__ keyword and configure the “shape” of the computation.  It may be convenient to describe the computation as a 1D (working on a linear array), 2D problem (think of doing some work on the pixels of an image), or 3D (think of doing some work on the voxels of a volume grid)</a:t>
            </a:r>
          </a:p>
          <a:p>
            <a:endParaRPr lang="en-US" altLang="en-US" smtClean="0"/>
          </a:p>
          <a:p>
            <a:r>
              <a:rPr lang="en-US" altLang="en-US" smtClean="0"/>
              <a:t>While in a __global__ or __device__ function, threads need to know their “location” in the computation, and that is provided by built-in variables:</a:t>
            </a:r>
          </a:p>
          <a:p>
            <a:endParaRPr lang="en-US" altLang="en-US" smtClean="0"/>
          </a:p>
          <a:p>
            <a:r>
              <a:rPr lang="en-US" altLang="en-US" smtClean="0"/>
              <a:t>gridDim &amp; blockDim specify the shape of the current launch configuration, and blockIdx and threadIdx uniquely identify each thread in the grid</a:t>
            </a:r>
          </a:p>
          <a:p>
            <a:endParaRPr lang="en-US" altLang="en-US" smtClean="0"/>
          </a:p>
          <a:p>
            <a:r>
              <a:rPr lang="en-US" altLang="en-US" smtClean="0"/>
              <a:t>Finally, the built-in function __syncthreads() provides a synchronization barrier for all threads operating in a block – all computation halts until all threads in a block have reached the barrier.  This comes in handy when threads want to pass messages to each other to cooperate on a problem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A79B35E-DF16-42F9-A7F7-A70D264BAE24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EF378C2C-07DF-4B68-A423-37320AA2640B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4969AC2-BBC9-42BC-9A6C-6BE997FDED1C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18</a:t>
            </a:fld>
            <a:endParaRPr lang="en-US" altLang="en-US" sz="180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268663"/>
            <a:ext cx="6819900" cy="30972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958D214-DC26-4EB7-877D-792037D597A3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21</a:t>
            </a:fld>
            <a:endParaRPr lang="en-US" altLang="en-US" sz="180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268663"/>
            <a:ext cx="6819900" cy="30972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991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44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43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93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760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0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15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960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476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7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31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99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527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275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73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5D40F5EA-E43C-441E-BC11-8EAB6443D6B2}" type="slidenum">
              <a:rPr lang="en-US" altLang="en-US" sz="1400" b="0">
                <a:solidFill>
                  <a:schemeClr val="hlink"/>
                </a:solidFill>
              </a:rPr>
              <a:pPr algn="ctr">
                <a:lnSpc>
                  <a:spcPct val="90000"/>
                </a:lnSpc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201608" y="65720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5" r:id="rId14"/>
    <p:sldLayoutId id="2147483946" r:id="rId15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engr.illinois.edu/ece498/al/Syllabu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0.emf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uda-toolkit-41" TargetMode="External"/><Relationship Id="rId2" Type="http://schemas.openxmlformats.org/officeDocument/2006/relationships/hyperlink" Target="http://developer.nvidia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stanford-cs193g-sp2010/wiki/TutorialPrerequisite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6738"/>
            <a:ext cx="9144000" cy="15652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Lecture 16</a:t>
            </a:r>
            <a:br>
              <a:rPr lang="en-US" altLang="en-US" smtClean="0"/>
            </a:br>
            <a:r>
              <a:rPr lang="en-US" altLang="en-US" smtClean="0"/>
              <a:t>Revisiting Strides, CUDA Threads…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defRPr/>
            </a:pPr>
            <a:r>
              <a:rPr lang="en-US" dirty="0" smtClean="0"/>
              <a:t>Strides through memory</a:t>
            </a:r>
          </a:p>
          <a:p>
            <a:pPr lvl="1" eaLnBrk="1" hangingPunct="1">
              <a:defRPr/>
            </a:pPr>
            <a:r>
              <a:rPr lang="en-US" dirty="0" smtClean="0"/>
              <a:t>Practical Performance considerations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47713" y="6500813"/>
            <a:ext cx="190116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r>
              <a:rPr lang="en-US" altLang="en-US" sz="1400" dirty="0">
                <a:latin typeface="Courier New" pitchFamily="49" charset="0"/>
              </a:rPr>
              <a:t>November </a:t>
            </a:r>
            <a:r>
              <a:rPr lang="en-US" altLang="en-US" sz="1400" dirty="0" smtClean="0">
                <a:latin typeface="Courier New" pitchFamily="49" charset="0"/>
              </a:rPr>
              <a:t>6, 2017</a:t>
            </a:r>
            <a:endParaRPr lang="en-US" altLang="en-US" sz="1400" dirty="0">
              <a:latin typeface="Courier New" pitchFamily="49" charset="0"/>
            </a:endParaRPr>
          </a:p>
          <a:p>
            <a:endParaRPr lang="en-US" altLang="en-US" sz="1400" dirty="0">
              <a:latin typeface="Courier New" pitchFamily="49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6125" y="762000"/>
            <a:ext cx="78819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CSCE 513  </a:t>
            </a:r>
          </a:p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Advanced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 for CUDA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44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Philosophy: provide minimal set of extensions necessary to expose power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Function qualifiers: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600" dirty="0" smtClean="0">
                <a:latin typeface="Courier New" pitchFamily="49" charset="0"/>
              </a:rPr>
              <a:t> void </a:t>
            </a:r>
            <a:r>
              <a:rPr lang="en-US" sz="1600" dirty="0" err="1" smtClean="0">
                <a:latin typeface="Courier New" pitchFamily="49" charset="0"/>
              </a:rPr>
              <a:t>my_kernel</a:t>
            </a:r>
            <a:r>
              <a:rPr lang="en-US" sz="1600" dirty="0" smtClean="0">
                <a:latin typeface="Courier New" pitchFamily="49" charset="0"/>
              </a:rPr>
              <a:t>() { 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__device__</a:t>
            </a:r>
            <a:r>
              <a:rPr lang="en-US" sz="1600" dirty="0" smtClean="0">
                <a:latin typeface="Courier New" pitchFamily="49" charset="0"/>
              </a:rPr>
              <a:t> float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my_device_func</a:t>
            </a:r>
            <a:r>
              <a:rPr lang="en-US" sz="1600" dirty="0" smtClean="0">
                <a:latin typeface="Courier New" pitchFamily="49" charset="0"/>
              </a:rPr>
              <a:t>() { 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Variable qualifiers: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__constant__ </a:t>
            </a:r>
            <a:r>
              <a:rPr lang="en-US" sz="1600" dirty="0" smtClean="0">
                <a:latin typeface="Courier New" pitchFamily="49" charset="0"/>
              </a:rPr>
              <a:t>float </a:t>
            </a:r>
            <a:r>
              <a:rPr lang="en-US" sz="1600" dirty="0" err="1" smtClean="0">
                <a:latin typeface="Courier New" pitchFamily="49" charset="0"/>
              </a:rPr>
              <a:t>my_constant_array</a:t>
            </a:r>
            <a:r>
              <a:rPr lang="en-US" sz="1600" dirty="0" smtClean="0">
                <a:latin typeface="Courier New" pitchFamily="49" charset="0"/>
              </a:rPr>
              <a:t>[32];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__shared__</a:t>
            </a:r>
            <a:r>
              <a:rPr lang="en-US" sz="1600" dirty="0" smtClean="0">
                <a:latin typeface="Courier New" pitchFamily="49" charset="0"/>
              </a:rPr>
              <a:t>   float </a:t>
            </a:r>
            <a:r>
              <a:rPr lang="en-US" sz="1600" dirty="0" err="1" smtClean="0">
                <a:latin typeface="Courier New" pitchFamily="49" charset="0"/>
              </a:rPr>
              <a:t>my_shared_array</a:t>
            </a:r>
            <a:r>
              <a:rPr lang="en-US" sz="1600" dirty="0" smtClean="0">
                <a:latin typeface="Courier New" pitchFamily="49" charset="0"/>
              </a:rPr>
              <a:t>[32];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Execution configuration: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latin typeface="Courier New" pitchFamily="49" charset="0"/>
              </a:rPr>
              <a:t>grid_dim</a:t>
            </a:r>
            <a:r>
              <a:rPr lang="en-US" sz="1600" dirty="0" smtClean="0">
                <a:latin typeface="Courier New" pitchFamily="49" charset="0"/>
              </a:rPr>
              <a:t>(100, 50);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5000 thread blocks</a:t>
            </a:r>
            <a:r>
              <a:rPr lang="en-US" sz="16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latin typeface="Courier New" pitchFamily="49" charset="0"/>
              </a:rPr>
              <a:t>block_dim</a:t>
            </a:r>
            <a:r>
              <a:rPr lang="en-US" sz="1600" dirty="0" smtClean="0">
                <a:latin typeface="Courier New" pitchFamily="49" charset="0"/>
              </a:rPr>
              <a:t>(4, 8, 8);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256 threads per block</a:t>
            </a:r>
            <a:r>
              <a:rPr lang="en-US" sz="16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err="1" smtClean="0">
                <a:latin typeface="Courier New" pitchFamily="49" charset="0"/>
              </a:rPr>
              <a:t>my_kernel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&lt;&lt;&lt;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grid_dim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block_dim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sz="1600" dirty="0" smtClean="0">
                <a:latin typeface="Courier New" pitchFamily="49" charset="0"/>
              </a:rPr>
              <a:t>(...);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Launch kernel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Built-in variables and functions valid in device code: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gridDim</a:t>
            </a:r>
            <a:r>
              <a:rPr lang="en-US" sz="1600" dirty="0" smtClean="0">
                <a:latin typeface="Courier New" pitchFamily="49" charset="0"/>
              </a:rPr>
              <a:t>; 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Grid dimension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blockDim</a:t>
            </a:r>
            <a:r>
              <a:rPr lang="en-US" sz="1600" dirty="0" smtClean="0">
                <a:latin typeface="Courier New" pitchFamily="49" charset="0"/>
              </a:rPr>
              <a:t>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Block dimension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blockIdx</a:t>
            </a:r>
            <a:r>
              <a:rPr lang="en-US" sz="1600" dirty="0" smtClean="0">
                <a:latin typeface="Courier New" pitchFamily="49" charset="0"/>
              </a:rPr>
              <a:t>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Block index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threadIdx</a:t>
            </a:r>
            <a:r>
              <a:rPr lang="en-US" sz="1600" dirty="0" smtClean="0">
                <a:latin typeface="Courier New" pitchFamily="49" charset="0"/>
              </a:rPr>
              <a:t>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Thread index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void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syncthreads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</a:rPr>
              <a:t>;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 // Thread synchronization</a:t>
            </a:r>
            <a:endParaRPr lang="en-US" sz="1600" dirty="0" smtClean="0">
              <a:latin typeface="Courier New" pitchFamily="49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785938" y="812601"/>
            <a:ext cx="1428751" cy="98228"/>
          </a:xfrm>
          <a:custGeom>
            <a:avLst/>
            <a:gdLst/>
            <a:ahLst/>
            <a:cxnLst/>
            <a:rect l="0" t="0" r="0" b="0"/>
            <a:pathLst>
              <a:path w="1428751" h="98228">
                <a:moveTo>
                  <a:pt x="0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5" y="98227"/>
                </a:lnTo>
                <a:lnTo>
                  <a:pt x="125015" y="98227"/>
                </a:lnTo>
                <a:lnTo>
                  <a:pt x="142875" y="98227"/>
                </a:lnTo>
                <a:lnTo>
                  <a:pt x="160734" y="98227"/>
                </a:lnTo>
                <a:lnTo>
                  <a:pt x="178593" y="98227"/>
                </a:lnTo>
                <a:lnTo>
                  <a:pt x="205382" y="89297"/>
                </a:lnTo>
                <a:lnTo>
                  <a:pt x="223242" y="89297"/>
                </a:lnTo>
                <a:lnTo>
                  <a:pt x="250031" y="89297"/>
                </a:lnTo>
                <a:lnTo>
                  <a:pt x="276820" y="89297"/>
                </a:lnTo>
                <a:lnTo>
                  <a:pt x="303609" y="80368"/>
                </a:lnTo>
                <a:lnTo>
                  <a:pt x="330398" y="80368"/>
                </a:lnTo>
                <a:lnTo>
                  <a:pt x="357187" y="80368"/>
                </a:lnTo>
                <a:lnTo>
                  <a:pt x="392906" y="71438"/>
                </a:lnTo>
                <a:lnTo>
                  <a:pt x="419695" y="71438"/>
                </a:lnTo>
                <a:lnTo>
                  <a:pt x="455414" y="71438"/>
                </a:lnTo>
                <a:lnTo>
                  <a:pt x="491132" y="71438"/>
                </a:lnTo>
                <a:lnTo>
                  <a:pt x="526851" y="71438"/>
                </a:lnTo>
                <a:lnTo>
                  <a:pt x="562570" y="62508"/>
                </a:lnTo>
                <a:lnTo>
                  <a:pt x="607218" y="62508"/>
                </a:lnTo>
                <a:lnTo>
                  <a:pt x="651867" y="62508"/>
                </a:lnTo>
                <a:lnTo>
                  <a:pt x="687585" y="53579"/>
                </a:lnTo>
                <a:lnTo>
                  <a:pt x="732234" y="53579"/>
                </a:lnTo>
                <a:lnTo>
                  <a:pt x="776882" y="44649"/>
                </a:lnTo>
                <a:lnTo>
                  <a:pt x="821531" y="44649"/>
                </a:lnTo>
                <a:lnTo>
                  <a:pt x="866179" y="44649"/>
                </a:lnTo>
                <a:lnTo>
                  <a:pt x="901898" y="44649"/>
                </a:lnTo>
                <a:lnTo>
                  <a:pt x="946546" y="35719"/>
                </a:lnTo>
                <a:lnTo>
                  <a:pt x="982265" y="35719"/>
                </a:lnTo>
                <a:lnTo>
                  <a:pt x="1026914" y="26790"/>
                </a:lnTo>
                <a:lnTo>
                  <a:pt x="1071562" y="26790"/>
                </a:lnTo>
                <a:lnTo>
                  <a:pt x="1125140" y="17860"/>
                </a:lnTo>
                <a:lnTo>
                  <a:pt x="1169789" y="17860"/>
                </a:lnTo>
                <a:lnTo>
                  <a:pt x="1205507" y="17860"/>
                </a:lnTo>
                <a:lnTo>
                  <a:pt x="1250156" y="8930"/>
                </a:lnTo>
                <a:lnTo>
                  <a:pt x="1285875" y="8930"/>
                </a:lnTo>
                <a:lnTo>
                  <a:pt x="1321593" y="8930"/>
                </a:lnTo>
                <a:lnTo>
                  <a:pt x="1348382" y="0"/>
                </a:lnTo>
                <a:lnTo>
                  <a:pt x="1375171" y="0"/>
                </a:lnTo>
                <a:lnTo>
                  <a:pt x="1393031" y="0"/>
                </a:lnTo>
                <a:lnTo>
                  <a:pt x="1410890" y="0"/>
                </a:lnTo>
                <a:lnTo>
                  <a:pt x="141982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75422" y="1348383"/>
            <a:ext cx="464345" cy="35720"/>
          </a:xfrm>
          <a:custGeom>
            <a:avLst/>
            <a:gdLst/>
            <a:ahLst/>
            <a:cxnLst/>
            <a:rect l="0" t="0" r="0" b="0"/>
            <a:pathLst>
              <a:path w="464345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98226" y="17859"/>
                </a:lnTo>
                <a:lnTo>
                  <a:pt x="125016" y="1785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23242" y="8930"/>
                </a:lnTo>
                <a:lnTo>
                  <a:pt x="267891" y="8930"/>
                </a:lnTo>
                <a:lnTo>
                  <a:pt x="312539" y="0"/>
                </a:lnTo>
                <a:lnTo>
                  <a:pt x="357187" y="0"/>
                </a:lnTo>
                <a:lnTo>
                  <a:pt x="410766" y="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955852" y="1348383"/>
            <a:ext cx="1991321" cy="89297"/>
          </a:xfrm>
          <a:custGeom>
            <a:avLst/>
            <a:gdLst/>
            <a:ahLst/>
            <a:cxnLst/>
            <a:rect l="0" t="0" r="0" b="0"/>
            <a:pathLst>
              <a:path w="1991321" h="89297">
                <a:moveTo>
                  <a:pt x="0" y="0"/>
                </a:moveTo>
                <a:lnTo>
                  <a:pt x="62507" y="0"/>
                </a:lnTo>
                <a:lnTo>
                  <a:pt x="116086" y="8930"/>
                </a:lnTo>
                <a:lnTo>
                  <a:pt x="178593" y="8930"/>
                </a:lnTo>
                <a:lnTo>
                  <a:pt x="250031" y="8930"/>
                </a:lnTo>
                <a:lnTo>
                  <a:pt x="312539" y="8930"/>
                </a:lnTo>
                <a:lnTo>
                  <a:pt x="383976" y="17859"/>
                </a:lnTo>
                <a:lnTo>
                  <a:pt x="455414" y="17859"/>
                </a:lnTo>
                <a:lnTo>
                  <a:pt x="526851" y="17859"/>
                </a:lnTo>
                <a:lnTo>
                  <a:pt x="598289" y="26789"/>
                </a:lnTo>
                <a:lnTo>
                  <a:pt x="669726" y="26789"/>
                </a:lnTo>
                <a:lnTo>
                  <a:pt x="741164" y="35719"/>
                </a:lnTo>
                <a:lnTo>
                  <a:pt x="812601" y="35719"/>
                </a:lnTo>
                <a:lnTo>
                  <a:pt x="892968" y="44648"/>
                </a:lnTo>
                <a:lnTo>
                  <a:pt x="973336" y="44648"/>
                </a:lnTo>
                <a:lnTo>
                  <a:pt x="1053703" y="44648"/>
                </a:lnTo>
                <a:lnTo>
                  <a:pt x="1134070" y="53578"/>
                </a:lnTo>
                <a:lnTo>
                  <a:pt x="1214437" y="62507"/>
                </a:lnTo>
                <a:lnTo>
                  <a:pt x="1294804" y="71437"/>
                </a:lnTo>
                <a:lnTo>
                  <a:pt x="1384101" y="71437"/>
                </a:lnTo>
                <a:lnTo>
                  <a:pt x="1464468" y="71437"/>
                </a:lnTo>
                <a:lnTo>
                  <a:pt x="1553765" y="80367"/>
                </a:lnTo>
                <a:lnTo>
                  <a:pt x="1643062" y="80367"/>
                </a:lnTo>
                <a:lnTo>
                  <a:pt x="1732359" y="89296"/>
                </a:lnTo>
                <a:lnTo>
                  <a:pt x="1821656" y="89296"/>
                </a:lnTo>
                <a:lnTo>
                  <a:pt x="1910953" y="89296"/>
                </a:lnTo>
                <a:lnTo>
                  <a:pt x="1991320" y="89296"/>
                </a:lnTo>
                <a:lnTo>
                  <a:pt x="1991320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625828" y="1526976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53578" y="107157"/>
                </a:lnTo>
                <a:lnTo>
                  <a:pt x="53578" y="89297"/>
                </a:lnTo>
                <a:lnTo>
                  <a:pt x="53578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4464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33945" y="26789"/>
                </a:lnTo>
                <a:lnTo>
                  <a:pt x="125016" y="53578"/>
                </a:lnTo>
                <a:lnTo>
                  <a:pt x="107156" y="98227"/>
                </a:lnTo>
                <a:lnTo>
                  <a:pt x="98227" y="142875"/>
                </a:lnTo>
                <a:lnTo>
                  <a:pt x="89297" y="196453"/>
                </a:lnTo>
                <a:lnTo>
                  <a:pt x="80367" y="241102"/>
                </a:lnTo>
                <a:lnTo>
                  <a:pt x="80367" y="276821"/>
                </a:lnTo>
                <a:lnTo>
                  <a:pt x="89297" y="312539"/>
                </a:lnTo>
                <a:lnTo>
                  <a:pt x="98227" y="330399"/>
                </a:lnTo>
                <a:lnTo>
                  <a:pt x="107156" y="339328"/>
                </a:lnTo>
                <a:lnTo>
                  <a:pt x="125016" y="339328"/>
                </a:lnTo>
                <a:lnTo>
                  <a:pt x="142875" y="321469"/>
                </a:lnTo>
                <a:lnTo>
                  <a:pt x="160735" y="294680"/>
                </a:lnTo>
                <a:lnTo>
                  <a:pt x="169664" y="267891"/>
                </a:lnTo>
                <a:lnTo>
                  <a:pt x="169664" y="223243"/>
                </a:lnTo>
                <a:lnTo>
                  <a:pt x="169664" y="196453"/>
                </a:lnTo>
                <a:lnTo>
                  <a:pt x="151805" y="169664"/>
                </a:lnTo>
                <a:lnTo>
                  <a:pt x="133945" y="151805"/>
                </a:lnTo>
                <a:lnTo>
                  <a:pt x="107156" y="15180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8" y="160735"/>
                </a:lnTo>
                <a:lnTo>
                  <a:pt x="7143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938367" y="1491258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53578" y="0"/>
                </a:moveTo>
                <a:lnTo>
                  <a:pt x="4464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44648"/>
                </a:lnTo>
                <a:lnTo>
                  <a:pt x="17860" y="71437"/>
                </a:lnTo>
                <a:lnTo>
                  <a:pt x="17860" y="9822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17860" y="214312"/>
                </a:lnTo>
                <a:lnTo>
                  <a:pt x="8930" y="205382"/>
                </a:lnTo>
                <a:lnTo>
                  <a:pt x="8930" y="178593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875859" y="1544836"/>
            <a:ext cx="357189" cy="196454"/>
          </a:xfrm>
          <a:custGeom>
            <a:avLst/>
            <a:gdLst/>
            <a:ahLst/>
            <a:cxnLst/>
            <a:rect l="0" t="0" r="0" b="0"/>
            <a:pathLst>
              <a:path w="357189" h="196454">
                <a:moveTo>
                  <a:pt x="17860" y="26789"/>
                </a:moveTo>
                <a:lnTo>
                  <a:pt x="8930" y="35718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2678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0367"/>
                </a:lnTo>
                <a:lnTo>
                  <a:pt x="107157" y="80367"/>
                </a:lnTo>
                <a:lnTo>
                  <a:pt x="133946" y="71437"/>
                </a:lnTo>
                <a:lnTo>
                  <a:pt x="151805" y="62508"/>
                </a:lnTo>
                <a:lnTo>
                  <a:pt x="169664" y="44648"/>
                </a:lnTo>
                <a:lnTo>
                  <a:pt x="178594" y="26789"/>
                </a:lnTo>
                <a:lnTo>
                  <a:pt x="196454" y="8929"/>
                </a:lnTo>
                <a:lnTo>
                  <a:pt x="196454" y="0"/>
                </a:lnTo>
                <a:lnTo>
                  <a:pt x="196454" y="0"/>
                </a:lnTo>
                <a:lnTo>
                  <a:pt x="196454" y="0"/>
                </a:lnTo>
                <a:lnTo>
                  <a:pt x="187524" y="17859"/>
                </a:lnTo>
                <a:lnTo>
                  <a:pt x="178594" y="44648"/>
                </a:lnTo>
                <a:lnTo>
                  <a:pt x="169664" y="71437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60735" y="187523"/>
                </a:lnTo>
                <a:lnTo>
                  <a:pt x="169664" y="187523"/>
                </a:lnTo>
                <a:lnTo>
                  <a:pt x="187524" y="178593"/>
                </a:lnTo>
                <a:lnTo>
                  <a:pt x="205383" y="160734"/>
                </a:lnTo>
                <a:lnTo>
                  <a:pt x="223243" y="142875"/>
                </a:lnTo>
                <a:lnTo>
                  <a:pt x="232172" y="125015"/>
                </a:lnTo>
                <a:lnTo>
                  <a:pt x="250032" y="107156"/>
                </a:lnTo>
                <a:lnTo>
                  <a:pt x="250032" y="98226"/>
                </a:lnTo>
                <a:lnTo>
                  <a:pt x="258961" y="9822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58961" y="133945"/>
                </a:lnTo>
                <a:lnTo>
                  <a:pt x="258961" y="151804"/>
                </a:lnTo>
                <a:lnTo>
                  <a:pt x="258961" y="169664"/>
                </a:lnTo>
                <a:lnTo>
                  <a:pt x="258961" y="178593"/>
                </a:lnTo>
                <a:lnTo>
                  <a:pt x="267891" y="187523"/>
                </a:lnTo>
                <a:lnTo>
                  <a:pt x="276821" y="196453"/>
                </a:lnTo>
                <a:lnTo>
                  <a:pt x="285750" y="187523"/>
                </a:lnTo>
                <a:lnTo>
                  <a:pt x="303610" y="178593"/>
                </a:lnTo>
                <a:lnTo>
                  <a:pt x="321469" y="169664"/>
                </a:lnTo>
                <a:lnTo>
                  <a:pt x="330399" y="151804"/>
                </a:lnTo>
                <a:lnTo>
                  <a:pt x="348258" y="133945"/>
                </a:lnTo>
                <a:lnTo>
                  <a:pt x="357188" y="116086"/>
                </a:lnTo>
                <a:lnTo>
                  <a:pt x="357188" y="116086"/>
                </a:lnTo>
                <a:lnTo>
                  <a:pt x="357188" y="116086"/>
                </a:lnTo>
                <a:lnTo>
                  <a:pt x="348258" y="116086"/>
                </a:lnTo>
                <a:lnTo>
                  <a:pt x="348258" y="133945"/>
                </a:lnTo>
                <a:lnTo>
                  <a:pt x="339329" y="142875"/>
                </a:lnTo>
                <a:lnTo>
                  <a:pt x="330399" y="151804"/>
                </a:lnTo>
                <a:lnTo>
                  <a:pt x="330399" y="16073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9329" y="160734"/>
                </a:lnTo>
                <a:lnTo>
                  <a:pt x="357188" y="142875"/>
                </a:lnTo>
                <a:lnTo>
                  <a:pt x="35718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411641" y="1509117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0734" y="8930"/>
                </a:moveTo>
                <a:lnTo>
                  <a:pt x="16073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8930"/>
                </a:lnTo>
                <a:lnTo>
                  <a:pt x="89297" y="26789"/>
                </a:lnTo>
                <a:lnTo>
                  <a:pt x="62507" y="44648"/>
                </a:lnTo>
                <a:lnTo>
                  <a:pt x="35718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35718" y="223242"/>
                </a:lnTo>
                <a:lnTo>
                  <a:pt x="62507" y="232172"/>
                </a:lnTo>
                <a:lnTo>
                  <a:pt x="89297" y="23217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51804" y="214312"/>
                </a:lnTo>
                <a:lnTo>
                  <a:pt x="160734" y="196453"/>
                </a:lnTo>
                <a:lnTo>
                  <a:pt x="169664" y="178594"/>
                </a:lnTo>
                <a:lnTo>
                  <a:pt x="160734" y="169664"/>
                </a:lnTo>
                <a:lnTo>
                  <a:pt x="142875" y="160734"/>
                </a:lnTo>
                <a:lnTo>
                  <a:pt x="125015" y="160734"/>
                </a:lnTo>
                <a:lnTo>
                  <a:pt x="89297" y="160734"/>
                </a:lnTo>
                <a:lnTo>
                  <a:pt x="62507" y="169664"/>
                </a:lnTo>
                <a:lnTo>
                  <a:pt x="35718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96453"/>
                </a:lnTo>
                <a:lnTo>
                  <a:pt x="35718" y="196453"/>
                </a:lnTo>
                <a:lnTo>
                  <a:pt x="53578" y="187523"/>
                </a:lnTo>
                <a:lnTo>
                  <a:pt x="80367" y="17859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625953" y="1518047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44649" y="53578"/>
                </a:lnTo>
                <a:lnTo>
                  <a:pt x="35719" y="80367"/>
                </a:lnTo>
                <a:lnTo>
                  <a:pt x="35719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78593"/>
                </a:lnTo>
                <a:lnTo>
                  <a:pt x="26789" y="151804"/>
                </a:lnTo>
                <a:lnTo>
                  <a:pt x="17860" y="116086"/>
                </a:lnTo>
                <a:lnTo>
                  <a:pt x="8930" y="89297"/>
                </a:lnTo>
                <a:lnTo>
                  <a:pt x="8930" y="62507"/>
                </a:lnTo>
                <a:lnTo>
                  <a:pt x="0" y="35718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116086" y="0"/>
                </a:lnTo>
                <a:lnTo>
                  <a:pt x="160735" y="8929"/>
                </a:lnTo>
                <a:lnTo>
                  <a:pt x="196453" y="17859"/>
                </a:lnTo>
                <a:lnTo>
                  <a:pt x="232172" y="35718"/>
                </a:lnTo>
                <a:lnTo>
                  <a:pt x="250031" y="44648"/>
                </a:lnTo>
                <a:lnTo>
                  <a:pt x="241102" y="62507"/>
                </a:lnTo>
                <a:lnTo>
                  <a:pt x="223242" y="71437"/>
                </a:lnTo>
                <a:lnTo>
                  <a:pt x="187524" y="89297"/>
                </a:lnTo>
                <a:lnTo>
                  <a:pt x="142875" y="98226"/>
                </a:lnTo>
                <a:lnTo>
                  <a:pt x="98227" y="98226"/>
                </a:lnTo>
                <a:lnTo>
                  <a:pt x="62508" y="98226"/>
                </a:lnTo>
                <a:lnTo>
                  <a:pt x="35719" y="98226"/>
                </a:lnTo>
                <a:lnTo>
                  <a:pt x="17860" y="98226"/>
                </a:lnTo>
                <a:lnTo>
                  <a:pt x="17860" y="89297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849195" y="1535906"/>
            <a:ext cx="401836" cy="312540"/>
          </a:xfrm>
          <a:custGeom>
            <a:avLst/>
            <a:gdLst/>
            <a:ahLst/>
            <a:cxnLst/>
            <a:rect l="0" t="0" r="0" b="0"/>
            <a:pathLst>
              <a:path w="401836" h="312540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17860" y="205383"/>
                </a:lnTo>
                <a:lnTo>
                  <a:pt x="35719" y="196453"/>
                </a:lnTo>
                <a:lnTo>
                  <a:pt x="62508" y="169664"/>
                </a:lnTo>
                <a:lnTo>
                  <a:pt x="89297" y="142875"/>
                </a:lnTo>
                <a:lnTo>
                  <a:pt x="125016" y="107156"/>
                </a:lnTo>
                <a:lnTo>
                  <a:pt x="160735" y="80367"/>
                </a:lnTo>
                <a:lnTo>
                  <a:pt x="205383" y="44648"/>
                </a:lnTo>
                <a:lnTo>
                  <a:pt x="241102" y="2678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35719"/>
                </a:lnTo>
                <a:lnTo>
                  <a:pt x="241102" y="62508"/>
                </a:lnTo>
                <a:lnTo>
                  <a:pt x="214313" y="98227"/>
                </a:lnTo>
                <a:lnTo>
                  <a:pt x="196453" y="133945"/>
                </a:lnTo>
                <a:lnTo>
                  <a:pt x="187524" y="169664"/>
                </a:lnTo>
                <a:lnTo>
                  <a:pt x="196453" y="205383"/>
                </a:lnTo>
                <a:lnTo>
                  <a:pt x="214313" y="241102"/>
                </a:lnTo>
                <a:lnTo>
                  <a:pt x="258961" y="267891"/>
                </a:lnTo>
                <a:lnTo>
                  <a:pt x="303610" y="294680"/>
                </a:lnTo>
                <a:lnTo>
                  <a:pt x="357187" y="303609"/>
                </a:lnTo>
                <a:lnTo>
                  <a:pt x="401835" y="312539"/>
                </a:lnTo>
                <a:lnTo>
                  <a:pt x="401835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04109" y="142875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9" y="125016"/>
                </a:lnTo>
                <a:lnTo>
                  <a:pt x="62508" y="151805"/>
                </a:lnTo>
                <a:lnTo>
                  <a:pt x="62508" y="160734"/>
                </a:lnTo>
                <a:lnTo>
                  <a:pt x="62508" y="169664"/>
                </a:lnTo>
                <a:lnTo>
                  <a:pt x="7143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62508" y="178594"/>
                </a:lnTo>
                <a:lnTo>
                  <a:pt x="53579" y="169664"/>
                </a:lnTo>
                <a:lnTo>
                  <a:pt x="53579" y="151805"/>
                </a:lnTo>
                <a:lnTo>
                  <a:pt x="53579" y="142875"/>
                </a:lnTo>
                <a:lnTo>
                  <a:pt x="53579" y="133945"/>
                </a:lnTo>
                <a:lnTo>
                  <a:pt x="53579" y="125016"/>
                </a:lnTo>
                <a:lnTo>
                  <a:pt x="53579" y="116086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71437"/>
                </a:lnTo>
                <a:lnTo>
                  <a:pt x="98227" y="53578"/>
                </a:lnTo>
                <a:lnTo>
                  <a:pt x="116086" y="44648"/>
                </a:lnTo>
                <a:lnTo>
                  <a:pt x="133946" y="26789"/>
                </a:lnTo>
                <a:lnTo>
                  <a:pt x="142875" y="26789"/>
                </a:lnTo>
                <a:lnTo>
                  <a:pt x="160735" y="17859"/>
                </a:lnTo>
                <a:lnTo>
                  <a:pt x="169664" y="8930"/>
                </a:lnTo>
                <a:lnTo>
                  <a:pt x="187524" y="8930"/>
                </a:lnTo>
                <a:lnTo>
                  <a:pt x="196454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64844" y="205383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29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6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8929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34508" y="223242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71438"/>
                </a:lnTo>
                <a:lnTo>
                  <a:pt x="71437" y="107156"/>
                </a:lnTo>
                <a:lnTo>
                  <a:pt x="80367" y="133945"/>
                </a:lnTo>
                <a:lnTo>
                  <a:pt x="80367" y="16966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0367" y="267891"/>
                </a:lnTo>
                <a:lnTo>
                  <a:pt x="62508" y="276820"/>
                </a:lnTo>
                <a:lnTo>
                  <a:pt x="53578" y="267891"/>
                </a:lnTo>
                <a:lnTo>
                  <a:pt x="35719" y="258961"/>
                </a:lnTo>
                <a:lnTo>
                  <a:pt x="17859" y="232172"/>
                </a:lnTo>
                <a:lnTo>
                  <a:pt x="17859" y="205383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50594" y="241102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89296"/>
                </a:lnTo>
                <a:lnTo>
                  <a:pt x="35719" y="98226"/>
                </a:lnTo>
                <a:lnTo>
                  <a:pt x="44648" y="98226"/>
                </a:lnTo>
                <a:lnTo>
                  <a:pt x="44648" y="89296"/>
                </a:lnTo>
                <a:lnTo>
                  <a:pt x="44648" y="8036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50594" y="116086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29" y="17859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839891" y="205383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7" y="53578"/>
                </a:lnTo>
                <a:lnTo>
                  <a:pt x="71437" y="62508"/>
                </a:lnTo>
                <a:lnTo>
                  <a:pt x="89297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80367" y="98226"/>
                </a:lnTo>
                <a:lnTo>
                  <a:pt x="62507" y="107156"/>
                </a:lnTo>
                <a:lnTo>
                  <a:pt x="44648" y="116086"/>
                </a:lnTo>
                <a:lnTo>
                  <a:pt x="26789" y="116086"/>
                </a:lnTo>
                <a:lnTo>
                  <a:pt x="8929" y="107156"/>
                </a:lnTo>
                <a:lnTo>
                  <a:pt x="0" y="98226"/>
                </a:lnTo>
                <a:lnTo>
                  <a:pt x="0" y="89297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82766" y="116086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0" y="17859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44648"/>
                </a:lnTo>
                <a:lnTo>
                  <a:pt x="26789" y="80367"/>
                </a:lnTo>
                <a:lnTo>
                  <a:pt x="35718" y="116086"/>
                </a:lnTo>
                <a:lnTo>
                  <a:pt x="35718" y="151805"/>
                </a:lnTo>
                <a:lnTo>
                  <a:pt x="35718" y="178594"/>
                </a:lnTo>
                <a:lnTo>
                  <a:pt x="35718" y="187523"/>
                </a:lnTo>
                <a:lnTo>
                  <a:pt x="35718" y="196453"/>
                </a:lnTo>
                <a:lnTo>
                  <a:pt x="44648" y="205383"/>
                </a:lnTo>
                <a:lnTo>
                  <a:pt x="44648" y="196453"/>
                </a:lnTo>
                <a:lnTo>
                  <a:pt x="35718" y="196453"/>
                </a:lnTo>
                <a:lnTo>
                  <a:pt x="35718" y="178594"/>
                </a:lnTo>
                <a:lnTo>
                  <a:pt x="3571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929188" y="22324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1785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72063" y="241102"/>
            <a:ext cx="241102" cy="80368"/>
          </a:xfrm>
          <a:custGeom>
            <a:avLst/>
            <a:gdLst/>
            <a:ahLst/>
            <a:cxnLst/>
            <a:rect l="0" t="0" r="0" b="0"/>
            <a:pathLst>
              <a:path w="241102" h="80368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44648" y="6250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71437"/>
                </a:lnTo>
                <a:lnTo>
                  <a:pt x="89296" y="62507"/>
                </a:lnTo>
                <a:lnTo>
                  <a:pt x="89296" y="62507"/>
                </a:lnTo>
                <a:lnTo>
                  <a:pt x="98226" y="53578"/>
                </a:lnTo>
                <a:lnTo>
                  <a:pt x="107156" y="44648"/>
                </a:lnTo>
                <a:lnTo>
                  <a:pt x="116085" y="44648"/>
                </a:lnTo>
                <a:lnTo>
                  <a:pt x="116085" y="35718"/>
                </a:lnTo>
                <a:lnTo>
                  <a:pt x="125015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26789"/>
                </a:lnTo>
                <a:lnTo>
                  <a:pt x="151804" y="35718"/>
                </a:lnTo>
                <a:lnTo>
                  <a:pt x="151804" y="53578"/>
                </a:lnTo>
                <a:lnTo>
                  <a:pt x="151804" y="62507"/>
                </a:lnTo>
                <a:lnTo>
                  <a:pt x="151804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60734" y="80367"/>
                </a:lnTo>
                <a:lnTo>
                  <a:pt x="160734" y="71437"/>
                </a:lnTo>
                <a:lnTo>
                  <a:pt x="169664" y="62507"/>
                </a:lnTo>
                <a:lnTo>
                  <a:pt x="178593" y="5357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05382" y="44648"/>
                </a:lnTo>
                <a:lnTo>
                  <a:pt x="214312" y="35718"/>
                </a:lnTo>
                <a:lnTo>
                  <a:pt x="223242" y="26789"/>
                </a:lnTo>
                <a:lnTo>
                  <a:pt x="232171" y="2678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73898" y="53578"/>
            <a:ext cx="169666" cy="276821"/>
          </a:xfrm>
          <a:custGeom>
            <a:avLst/>
            <a:gdLst/>
            <a:ahLst/>
            <a:cxnLst/>
            <a:rect l="0" t="0" r="0" b="0"/>
            <a:pathLst>
              <a:path w="169666" h="276821">
                <a:moveTo>
                  <a:pt x="169665" y="35719"/>
                </a:moveTo>
                <a:lnTo>
                  <a:pt x="169665" y="26789"/>
                </a:lnTo>
                <a:lnTo>
                  <a:pt x="169665" y="17859"/>
                </a:lnTo>
                <a:lnTo>
                  <a:pt x="169665" y="893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8930"/>
                </a:lnTo>
                <a:lnTo>
                  <a:pt x="169665" y="17859"/>
                </a:lnTo>
                <a:lnTo>
                  <a:pt x="169665" y="35719"/>
                </a:lnTo>
                <a:lnTo>
                  <a:pt x="160735" y="53578"/>
                </a:lnTo>
                <a:lnTo>
                  <a:pt x="160735" y="107156"/>
                </a:lnTo>
                <a:lnTo>
                  <a:pt x="160735" y="160734"/>
                </a:lnTo>
                <a:lnTo>
                  <a:pt x="160735" y="205383"/>
                </a:lnTo>
                <a:lnTo>
                  <a:pt x="151805" y="241102"/>
                </a:lnTo>
                <a:lnTo>
                  <a:pt x="142875" y="258961"/>
                </a:lnTo>
                <a:lnTo>
                  <a:pt x="125016" y="267891"/>
                </a:lnTo>
                <a:lnTo>
                  <a:pt x="107157" y="276820"/>
                </a:lnTo>
                <a:lnTo>
                  <a:pt x="89297" y="276820"/>
                </a:lnTo>
                <a:lnTo>
                  <a:pt x="71438" y="267891"/>
                </a:lnTo>
                <a:lnTo>
                  <a:pt x="53579" y="267891"/>
                </a:lnTo>
                <a:lnTo>
                  <a:pt x="35719" y="258961"/>
                </a:lnTo>
                <a:lnTo>
                  <a:pt x="26790" y="250031"/>
                </a:lnTo>
                <a:lnTo>
                  <a:pt x="17860" y="250031"/>
                </a:lnTo>
                <a:lnTo>
                  <a:pt x="8930" y="24110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23242"/>
                </a:lnTo>
                <a:lnTo>
                  <a:pt x="26790" y="223242"/>
                </a:lnTo>
                <a:lnTo>
                  <a:pt x="35719" y="223242"/>
                </a:lnTo>
                <a:lnTo>
                  <a:pt x="53579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23930" y="89297"/>
            <a:ext cx="35719" cy="258962"/>
          </a:xfrm>
          <a:custGeom>
            <a:avLst/>
            <a:gdLst/>
            <a:ahLst/>
            <a:cxnLst/>
            <a:rect l="0" t="0" r="0" b="0"/>
            <a:pathLst>
              <a:path w="35719" h="258962">
                <a:moveTo>
                  <a:pt x="0" y="17859"/>
                </a:move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62508"/>
                </a:lnTo>
                <a:lnTo>
                  <a:pt x="8929" y="116086"/>
                </a:lnTo>
                <a:lnTo>
                  <a:pt x="8929" y="160734"/>
                </a:lnTo>
                <a:lnTo>
                  <a:pt x="17859" y="205383"/>
                </a:lnTo>
                <a:lnTo>
                  <a:pt x="1785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786438" y="276820"/>
            <a:ext cx="98227" cy="62509"/>
          </a:xfrm>
          <a:custGeom>
            <a:avLst/>
            <a:gdLst/>
            <a:ahLst/>
            <a:cxnLst/>
            <a:rect l="0" t="0" r="0" b="0"/>
            <a:pathLst>
              <a:path w="98227" h="62509">
                <a:moveTo>
                  <a:pt x="17859" y="893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53578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44648" y="44649"/>
                </a:lnTo>
                <a:lnTo>
                  <a:pt x="4464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893594" y="28575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11453" y="142875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44649" y="133945"/>
                </a:moveTo>
                <a:lnTo>
                  <a:pt x="53578" y="133945"/>
                </a:lnTo>
                <a:lnTo>
                  <a:pt x="53578" y="125016"/>
                </a:lnTo>
                <a:lnTo>
                  <a:pt x="53578" y="133945"/>
                </a:lnTo>
                <a:lnTo>
                  <a:pt x="44649" y="142875"/>
                </a:lnTo>
                <a:lnTo>
                  <a:pt x="35719" y="151805"/>
                </a:lnTo>
                <a:lnTo>
                  <a:pt x="1786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26789" y="205383"/>
                </a:lnTo>
                <a:lnTo>
                  <a:pt x="44649" y="205383"/>
                </a:lnTo>
                <a:lnTo>
                  <a:pt x="62508" y="196453"/>
                </a:lnTo>
                <a:lnTo>
                  <a:pt x="71438" y="187523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78594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60735" y="205383"/>
                </a:lnTo>
                <a:lnTo>
                  <a:pt x="169664" y="196453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14313" y="116086"/>
                </a:lnTo>
                <a:lnTo>
                  <a:pt x="223242" y="89297"/>
                </a:lnTo>
                <a:lnTo>
                  <a:pt x="223242" y="62508"/>
                </a:lnTo>
                <a:lnTo>
                  <a:pt x="232172" y="35719"/>
                </a:lnTo>
                <a:lnTo>
                  <a:pt x="232172" y="17859"/>
                </a:lnTo>
                <a:lnTo>
                  <a:pt x="223242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8930"/>
                </a:lnTo>
                <a:lnTo>
                  <a:pt x="205383" y="44648"/>
                </a:lnTo>
                <a:lnTo>
                  <a:pt x="205383" y="89297"/>
                </a:lnTo>
                <a:lnTo>
                  <a:pt x="205383" y="133945"/>
                </a:lnTo>
                <a:lnTo>
                  <a:pt x="214313" y="169664"/>
                </a:lnTo>
                <a:lnTo>
                  <a:pt x="223242" y="196453"/>
                </a:lnTo>
                <a:lnTo>
                  <a:pt x="232172" y="214312"/>
                </a:lnTo>
                <a:lnTo>
                  <a:pt x="241102" y="223242"/>
                </a:lnTo>
                <a:lnTo>
                  <a:pt x="250031" y="223242"/>
                </a:lnTo>
                <a:lnTo>
                  <a:pt x="250031" y="223242"/>
                </a:lnTo>
                <a:lnTo>
                  <a:pt x="250031" y="214312"/>
                </a:lnTo>
                <a:lnTo>
                  <a:pt x="241102" y="205383"/>
                </a:lnTo>
                <a:lnTo>
                  <a:pt x="232172" y="196453"/>
                </a:lnTo>
                <a:lnTo>
                  <a:pt x="223242" y="187523"/>
                </a:lnTo>
                <a:lnTo>
                  <a:pt x="214313" y="178594"/>
                </a:lnTo>
                <a:lnTo>
                  <a:pt x="196453" y="160734"/>
                </a:lnTo>
                <a:lnTo>
                  <a:pt x="178594" y="151805"/>
                </a:lnTo>
                <a:lnTo>
                  <a:pt x="160735" y="133945"/>
                </a:lnTo>
                <a:lnTo>
                  <a:pt x="133945" y="116086"/>
                </a:lnTo>
                <a:lnTo>
                  <a:pt x="116086" y="10715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80367"/>
                </a:lnTo>
                <a:lnTo>
                  <a:pt x="160735" y="8036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11516" y="196453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53578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44648" y="71438"/>
                </a:lnTo>
                <a:lnTo>
                  <a:pt x="53578" y="98227"/>
                </a:lnTo>
                <a:lnTo>
                  <a:pt x="62507" y="116086"/>
                </a:lnTo>
                <a:lnTo>
                  <a:pt x="71437" y="125016"/>
                </a:lnTo>
                <a:lnTo>
                  <a:pt x="62507" y="142875"/>
                </a:lnTo>
                <a:lnTo>
                  <a:pt x="44648" y="151805"/>
                </a:lnTo>
                <a:lnTo>
                  <a:pt x="35718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54391" y="258961"/>
            <a:ext cx="196454" cy="98227"/>
          </a:xfrm>
          <a:custGeom>
            <a:avLst/>
            <a:gdLst/>
            <a:ahLst/>
            <a:cxnLst/>
            <a:rect l="0" t="0" r="0" b="0"/>
            <a:pathLst>
              <a:path w="196454" h="98227">
                <a:moveTo>
                  <a:pt x="0" y="8930"/>
                </a:move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7" y="7143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4" y="98226"/>
                </a:lnTo>
                <a:lnTo>
                  <a:pt x="169664" y="98226"/>
                </a:lnTo>
                <a:lnTo>
                  <a:pt x="178593" y="89297"/>
                </a:lnTo>
                <a:lnTo>
                  <a:pt x="187523" y="80367"/>
                </a:lnTo>
                <a:lnTo>
                  <a:pt x="196453" y="71437"/>
                </a:lnTo>
                <a:lnTo>
                  <a:pt x="196453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777633" y="258961"/>
            <a:ext cx="241102" cy="107157"/>
          </a:xfrm>
          <a:custGeom>
            <a:avLst/>
            <a:gdLst/>
            <a:ahLst/>
            <a:cxnLst/>
            <a:rect l="0" t="0" r="0" b="0"/>
            <a:pathLst>
              <a:path w="241102" h="107157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44648" y="98226"/>
                </a:lnTo>
                <a:lnTo>
                  <a:pt x="44648" y="107156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98226"/>
                </a:lnTo>
                <a:lnTo>
                  <a:pt x="98226" y="98226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87523" y="35719"/>
                </a:lnTo>
                <a:lnTo>
                  <a:pt x="196453" y="53578"/>
                </a:lnTo>
                <a:lnTo>
                  <a:pt x="196453" y="71437"/>
                </a:lnTo>
                <a:lnTo>
                  <a:pt x="205383" y="89297"/>
                </a:lnTo>
                <a:lnTo>
                  <a:pt x="205383" y="98226"/>
                </a:lnTo>
                <a:lnTo>
                  <a:pt x="214312" y="107156"/>
                </a:lnTo>
                <a:lnTo>
                  <a:pt x="214312" y="10715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41101" y="98226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090172" y="258961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35719"/>
                </a:moveTo>
                <a:lnTo>
                  <a:pt x="8930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74086" y="419695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16966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5" y="35719"/>
                </a:lnTo>
                <a:lnTo>
                  <a:pt x="125016" y="62508"/>
                </a:lnTo>
                <a:lnTo>
                  <a:pt x="107156" y="80367"/>
                </a:lnTo>
                <a:lnTo>
                  <a:pt x="89297" y="107157"/>
                </a:lnTo>
                <a:lnTo>
                  <a:pt x="62508" y="116086"/>
                </a:lnTo>
                <a:lnTo>
                  <a:pt x="35719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179094" y="392906"/>
            <a:ext cx="982266" cy="35720"/>
          </a:xfrm>
          <a:custGeom>
            <a:avLst/>
            <a:gdLst/>
            <a:ahLst/>
            <a:cxnLst/>
            <a:rect l="0" t="0" r="0" b="0"/>
            <a:pathLst>
              <a:path w="982266" h="35720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33945" y="8930"/>
                </a:lnTo>
                <a:lnTo>
                  <a:pt x="196453" y="8930"/>
                </a:lnTo>
                <a:lnTo>
                  <a:pt x="267890" y="8930"/>
                </a:lnTo>
                <a:lnTo>
                  <a:pt x="348258" y="0"/>
                </a:lnTo>
                <a:lnTo>
                  <a:pt x="437554" y="0"/>
                </a:lnTo>
                <a:lnTo>
                  <a:pt x="517922" y="0"/>
                </a:lnTo>
                <a:lnTo>
                  <a:pt x="598289" y="0"/>
                </a:lnTo>
                <a:lnTo>
                  <a:pt x="678656" y="0"/>
                </a:lnTo>
                <a:lnTo>
                  <a:pt x="759023" y="0"/>
                </a:lnTo>
                <a:lnTo>
                  <a:pt x="830461" y="0"/>
                </a:lnTo>
                <a:lnTo>
                  <a:pt x="884039" y="8930"/>
                </a:lnTo>
                <a:lnTo>
                  <a:pt x="937617" y="17860"/>
                </a:lnTo>
                <a:lnTo>
                  <a:pt x="964406" y="26789"/>
                </a:lnTo>
                <a:lnTo>
                  <a:pt x="982265" y="35719"/>
                </a:lnTo>
                <a:lnTo>
                  <a:pt x="98226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7586" y="1964531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4" name="Freeform 21503"/>
          <p:cNvSpPr/>
          <p:nvPr/>
        </p:nvSpPr>
        <p:spPr bwMode="auto">
          <a:xfrm>
            <a:off x="6009680" y="2187773"/>
            <a:ext cx="107157" cy="1651993"/>
          </a:xfrm>
          <a:custGeom>
            <a:avLst/>
            <a:gdLst/>
            <a:ahLst/>
            <a:cxnLst/>
            <a:rect l="0" t="0" r="0" b="0"/>
            <a:pathLst>
              <a:path w="107157" h="1651993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98227"/>
                </a:lnTo>
                <a:lnTo>
                  <a:pt x="80367" y="125016"/>
                </a:lnTo>
                <a:lnTo>
                  <a:pt x="80367" y="151805"/>
                </a:lnTo>
                <a:lnTo>
                  <a:pt x="71437" y="178594"/>
                </a:lnTo>
                <a:lnTo>
                  <a:pt x="62508" y="223242"/>
                </a:lnTo>
                <a:lnTo>
                  <a:pt x="62508" y="258961"/>
                </a:lnTo>
                <a:lnTo>
                  <a:pt x="53578" y="303610"/>
                </a:lnTo>
                <a:lnTo>
                  <a:pt x="53578" y="348258"/>
                </a:lnTo>
                <a:lnTo>
                  <a:pt x="44648" y="401836"/>
                </a:lnTo>
                <a:lnTo>
                  <a:pt x="44648" y="464344"/>
                </a:lnTo>
                <a:lnTo>
                  <a:pt x="44648" y="526852"/>
                </a:lnTo>
                <a:lnTo>
                  <a:pt x="44648" y="589360"/>
                </a:lnTo>
                <a:lnTo>
                  <a:pt x="44648" y="651867"/>
                </a:lnTo>
                <a:lnTo>
                  <a:pt x="44648" y="714375"/>
                </a:lnTo>
                <a:lnTo>
                  <a:pt x="44648" y="767953"/>
                </a:lnTo>
                <a:lnTo>
                  <a:pt x="44648" y="812602"/>
                </a:lnTo>
                <a:lnTo>
                  <a:pt x="44648" y="866180"/>
                </a:lnTo>
                <a:lnTo>
                  <a:pt x="35718" y="919758"/>
                </a:lnTo>
                <a:lnTo>
                  <a:pt x="35718" y="964406"/>
                </a:lnTo>
                <a:lnTo>
                  <a:pt x="26789" y="1017984"/>
                </a:lnTo>
                <a:lnTo>
                  <a:pt x="17859" y="1062633"/>
                </a:lnTo>
                <a:lnTo>
                  <a:pt x="17859" y="1116211"/>
                </a:lnTo>
                <a:lnTo>
                  <a:pt x="8929" y="1160859"/>
                </a:lnTo>
                <a:lnTo>
                  <a:pt x="8929" y="1214438"/>
                </a:lnTo>
                <a:lnTo>
                  <a:pt x="8929" y="1268016"/>
                </a:lnTo>
                <a:lnTo>
                  <a:pt x="0" y="1321594"/>
                </a:lnTo>
                <a:lnTo>
                  <a:pt x="0" y="1366242"/>
                </a:lnTo>
                <a:lnTo>
                  <a:pt x="8929" y="1401961"/>
                </a:lnTo>
                <a:lnTo>
                  <a:pt x="8929" y="1437680"/>
                </a:lnTo>
                <a:lnTo>
                  <a:pt x="8929" y="1464469"/>
                </a:lnTo>
                <a:lnTo>
                  <a:pt x="8929" y="1491258"/>
                </a:lnTo>
                <a:lnTo>
                  <a:pt x="8929" y="1509117"/>
                </a:lnTo>
                <a:lnTo>
                  <a:pt x="8929" y="1526977"/>
                </a:lnTo>
                <a:lnTo>
                  <a:pt x="8929" y="1553766"/>
                </a:lnTo>
                <a:lnTo>
                  <a:pt x="0" y="1571625"/>
                </a:lnTo>
                <a:lnTo>
                  <a:pt x="0" y="1589484"/>
                </a:lnTo>
                <a:lnTo>
                  <a:pt x="0" y="1616273"/>
                </a:lnTo>
                <a:lnTo>
                  <a:pt x="0" y="1634133"/>
                </a:lnTo>
                <a:lnTo>
                  <a:pt x="0" y="1643063"/>
                </a:lnTo>
                <a:lnTo>
                  <a:pt x="0" y="1651992"/>
                </a:lnTo>
                <a:lnTo>
                  <a:pt x="8929" y="1651992"/>
                </a:lnTo>
                <a:lnTo>
                  <a:pt x="8929" y="165199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5" name="Freeform 21504"/>
          <p:cNvSpPr/>
          <p:nvPr/>
        </p:nvSpPr>
        <p:spPr bwMode="auto">
          <a:xfrm>
            <a:off x="6072188" y="2160984"/>
            <a:ext cx="2393156" cy="71439"/>
          </a:xfrm>
          <a:custGeom>
            <a:avLst/>
            <a:gdLst/>
            <a:ahLst/>
            <a:cxnLst/>
            <a:rect l="0" t="0" r="0" b="0"/>
            <a:pathLst>
              <a:path w="2393156" h="71439">
                <a:moveTo>
                  <a:pt x="17859" y="35719"/>
                </a:moveTo>
                <a:lnTo>
                  <a:pt x="17859" y="3571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8930"/>
                </a:lnTo>
                <a:lnTo>
                  <a:pt x="151804" y="8930"/>
                </a:lnTo>
                <a:lnTo>
                  <a:pt x="187523" y="8930"/>
                </a:lnTo>
                <a:lnTo>
                  <a:pt x="223242" y="17860"/>
                </a:lnTo>
                <a:lnTo>
                  <a:pt x="267890" y="17860"/>
                </a:lnTo>
                <a:lnTo>
                  <a:pt x="312539" y="26789"/>
                </a:lnTo>
                <a:lnTo>
                  <a:pt x="366117" y="26789"/>
                </a:lnTo>
                <a:lnTo>
                  <a:pt x="410765" y="35719"/>
                </a:lnTo>
                <a:lnTo>
                  <a:pt x="464343" y="35719"/>
                </a:lnTo>
                <a:lnTo>
                  <a:pt x="517921" y="35719"/>
                </a:lnTo>
                <a:lnTo>
                  <a:pt x="580429" y="35719"/>
                </a:lnTo>
                <a:lnTo>
                  <a:pt x="634007" y="35719"/>
                </a:lnTo>
                <a:lnTo>
                  <a:pt x="696515" y="44649"/>
                </a:lnTo>
                <a:lnTo>
                  <a:pt x="767953" y="44649"/>
                </a:lnTo>
                <a:lnTo>
                  <a:pt x="830460" y="44649"/>
                </a:lnTo>
                <a:lnTo>
                  <a:pt x="901898" y="44649"/>
                </a:lnTo>
                <a:lnTo>
                  <a:pt x="973335" y="44649"/>
                </a:lnTo>
                <a:lnTo>
                  <a:pt x="1044773" y="44649"/>
                </a:lnTo>
                <a:lnTo>
                  <a:pt x="1116210" y="35719"/>
                </a:lnTo>
                <a:lnTo>
                  <a:pt x="1187648" y="35719"/>
                </a:lnTo>
                <a:lnTo>
                  <a:pt x="1259085" y="35719"/>
                </a:lnTo>
                <a:lnTo>
                  <a:pt x="1330523" y="35719"/>
                </a:lnTo>
                <a:lnTo>
                  <a:pt x="1393031" y="35719"/>
                </a:lnTo>
                <a:lnTo>
                  <a:pt x="1455539" y="44649"/>
                </a:lnTo>
                <a:lnTo>
                  <a:pt x="1526976" y="44649"/>
                </a:lnTo>
                <a:lnTo>
                  <a:pt x="1589484" y="35719"/>
                </a:lnTo>
                <a:lnTo>
                  <a:pt x="1651992" y="35719"/>
                </a:lnTo>
                <a:lnTo>
                  <a:pt x="1723429" y="44649"/>
                </a:lnTo>
                <a:lnTo>
                  <a:pt x="1794867" y="44649"/>
                </a:lnTo>
                <a:lnTo>
                  <a:pt x="1857375" y="44649"/>
                </a:lnTo>
                <a:lnTo>
                  <a:pt x="1928812" y="44649"/>
                </a:lnTo>
                <a:lnTo>
                  <a:pt x="2000250" y="44649"/>
                </a:lnTo>
                <a:lnTo>
                  <a:pt x="2062757" y="44649"/>
                </a:lnTo>
                <a:lnTo>
                  <a:pt x="2116335" y="53578"/>
                </a:lnTo>
                <a:lnTo>
                  <a:pt x="2160983" y="53578"/>
                </a:lnTo>
                <a:lnTo>
                  <a:pt x="2196702" y="53578"/>
                </a:lnTo>
                <a:lnTo>
                  <a:pt x="2232421" y="53578"/>
                </a:lnTo>
                <a:lnTo>
                  <a:pt x="2259210" y="62508"/>
                </a:lnTo>
                <a:lnTo>
                  <a:pt x="2277069" y="62508"/>
                </a:lnTo>
                <a:lnTo>
                  <a:pt x="2303858" y="62508"/>
                </a:lnTo>
                <a:lnTo>
                  <a:pt x="2321717" y="62508"/>
                </a:lnTo>
                <a:lnTo>
                  <a:pt x="2339577" y="71438"/>
                </a:lnTo>
                <a:lnTo>
                  <a:pt x="2348507" y="71438"/>
                </a:lnTo>
                <a:lnTo>
                  <a:pt x="2357436" y="71438"/>
                </a:lnTo>
                <a:lnTo>
                  <a:pt x="236636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84225" y="71438"/>
                </a:lnTo>
                <a:lnTo>
                  <a:pt x="2384225" y="71438"/>
                </a:lnTo>
                <a:lnTo>
                  <a:pt x="2393155" y="71438"/>
                </a:lnTo>
                <a:lnTo>
                  <a:pt x="2393155" y="71438"/>
                </a:lnTo>
                <a:lnTo>
                  <a:pt x="2384225" y="71438"/>
                </a:lnTo>
                <a:lnTo>
                  <a:pt x="238422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7" name="Freeform 21506"/>
          <p:cNvSpPr/>
          <p:nvPr/>
        </p:nvSpPr>
        <p:spPr bwMode="auto">
          <a:xfrm>
            <a:off x="5795367" y="2232422"/>
            <a:ext cx="2696766" cy="1964532"/>
          </a:xfrm>
          <a:custGeom>
            <a:avLst/>
            <a:gdLst/>
            <a:ahLst/>
            <a:cxnLst/>
            <a:rect l="0" t="0" r="0" b="0"/>
            <a:pathLst>
              <a:path w="2696766" h="1964532">
                <a:moveTo>
                  <a:pt x="2661046" y="0"/>
                </a:moveTo>
                <a:lnTo>
                  <a:pt x="2661046" y="8929"/>
                </a:lnTo>
                <a:lnTo>
                  <a:pt x="2661046" y="8929"/>
                </a:lnTo>
                <a:lnTo>
                  <a:pt x="2669976" y="17859"/>
                </a:lnTo>
                <a:lnTo>
                  <a:pt x="2669976" y="26789"/>
                </a:lnTo>
                <a:lnTo>
                  <a:pt x="2669976" y="35718"/>
                </a:lnTo>
                <a:lnTo>
                  <a:pt x="2669976" y="44648"/>
                </a:lnTo>
                <a:lnTo>
                  <a:pt x="2678906" y="62507"/>
                </a:lnTo>
                <a:lnTo>
                  <a:pt x="2687835" y="71437"/>
                </a:lnTo>
                <a:lnTo>
                  <a:pt x="2696765" y="89297"/>
                </a:lnTo>
                <a:lnTo>
                  <a:pt x="2696765" y="107156"/>
                </a:lnTo>
                <a:lnTo>
                  <a:pt x="2687835" y="133945"/>
                </a:lnTo>
                <a:lnTo>
                  <a:pt x="2687835" y="160734"/>
                </a:lnTo>
                <a:lnTo>
                  <a:pt x="2687835" y="187523"/>
                </a:lnTo>
                <a:lnTo>
                  <a:pt x="2687835" y="214312"/>
                </a:lnTo>
                <a:lnTo>
                  <a:pt x="2678906" y="250031"/>
                </a:lnTo>
                <a:lnTo>
                  <a:pt x="2669976" y="285750"/>
                </a:lnTo>
                <a:lnTo>
                  <a:pt x="2669976" y="330398"/>
                </a:lnTo>
                <a:lnTo>
                  <a:pt x="2661046" y="366117"/>
                </a:lnTo>
                <a:lnTo>
                  <a:pt x="2661046" y="410766"/>
                </a:lnTo>
                <a:lnTo>
                  <a:pt x="2661046" y="455414"/>
                </a:lnTo>
                <a:lnTo>
                  <a:pt x="2652117" y="500062"/>
                </a:lnTo>
                <a:lnTo>
                  <a:pt x="2652117" y="544711"/>
                </a:lnTo>
                <a:lnTo>
                  <a:pt x="2652117" y="589359"/>
                </a:lnTo>
                <a:lnTo>
                  <a:pt x="2643187" y="634007"/>
                </a:lnTo>
                <a:lnTo>
                  <a:pt x="2643187" y="687585"/>
                </a:lnTo>
                <a:lnTo>
                  <a:pt x="2643187" y="732234"/>
                </a:lnTo>
                <a:lnTo>
                  <a:pt x="2634257" y="776882"/>
                </a:lnTo>
                <a:lnTo>
                  <a:pt x="2634257" y="830460"/>
                </a:lnTo>
                <a:lnTo>
                  <a:pt x="2634257" y="875109"/>
                </a:lnTo>
                <a:lnTo>
                  <a:pt x="2634257" y="919757"/>
                </a:lnTo>
                <a:lnTo>
                  <a:pt x="2634257" y="973335"/>
                </a:lnTo>
                <a:lnTo>
                  <a:pt x="2634257" y="1017984"/>
                </a:lnTo>
                <a:lnTo>
                  <a:pt x="2634257" y="1071562"/>
                </a:lnTo>
                <a:lnTo>
                  <a:pt x="2634257" y="1116210"/>
                </a:lnTo>
                <a:lnTo>
                  <a:pt x="2643187" y="1160859"/>
                </a:lnTo>
                <a:lnTo>
                  <a:pt x="2643187" y="1196578"/>
                </a:lnTo>
                <a:lnTo>
                  <a:pt x="2643187" y="1241226"/>
                </a:lnTo>
                <a:lnTo>
                  <a:pt x="2643187" y="1285874"/>
                </a:lnTo>
                <a:lnTo>
                  <a:pt x="2643187" y="1330523"/>
                </a:lnTo>
                <a:lnTo>
                  <a:pt x="2652117" y="1375171"/>
                </a:lnTo>
                <a:lnTo>
                  <a:pt x="2652117" y="1410890"/>
                </a:lnTo>
                <a:lnTo>
                  <a:pt x="2652117" y="1455539"/>
                </a:lnTo>
                <a:lnTo>
                  <a:pt x="2652117" y="1491257"/>
                </a:lnTo>
                <a:lnTo>
                  <a:pt x="2652117" y="1535906"/>
                </a:lnTo>
                <a:lnTo>
                  <a:pt x="2652117" y="1571624"/>
                </a:lnTo>
                <a:lnTo>
                  <a:pt x="2652117" y="1607343"/>
                </a:lnTo>
                <a:lnTo>
                  <a:pt x="2661046" y="1634132"/>
                </a:lnTo>
                <a:lnTo>
                  <a:pt x="2661046" y="1669851"/>
                </a:lnTo>
                <a:lnTo>
                  <a:pt x="2661046" y="1705570"/>
                </a:lnTo>
                <a:lnTo>
                  <a:pt x="2652117" y="1741289"/>
                </a:lnTo>
                <a:lnTo>
                  <a:pt x="2652117" y="1768078"/>
                </a:lnTo>
                <a:lnTo>
                  <a:pt x="2652117" y="1794867"/>
                </a:lnTo>
                <a:lnTo>
                  <a:pt x="2652117" y="1821656"/>
                </a:lnTo>
                <a:lnTo>
                  <a:pt x="2652117" y="1848445"/>
                </a:lnTo>
                <a:lnTo>
                  <a:pt x="2652117" y="1875234"/>
                </a:lnTo>
                <a:lnTo>
                  <a:pt x="2652117" y="1893093"/>
                </a:lnTo>
                <a:lnTo>
                  <a:pt x="2652117" y="1910953"/>
                </a:lnTo>
                <a:lnTo>
                  <a:pt x="2661046" y="1928812"/>
                </a:lnTo>
                <a:lnTo>
                  <a:pt x="2661046" y="1937742"/>
                </a:lnTo>
                <a:lnTo>
                  <a:pt x="2661046" y="1946671"/>
                </a:lnTo>
                <a:lnTo>
                  <a:pt x="2661046" y="1946671"/>
                </a:lnTo>
                <a:lnTo>
                  <a:pt x="2661046" y="1955601"/>
                </a:lnTo>
                <a:lnTo>
                  <a:pt x="2661046" y="1955601"/>
                </a:lnTo>
                <a:lnTo>
                  <a:pt x="2661046" y="1955601"/>
                </a:lnTo>
                <a:lnTo>
                  <a:pt x="2661046" y="1964531"/>
                </a:lnTo>
                <a:lnTo>
                  <a:pt x="2652117" y="1964531"/>
                </a:lnTo>
                <a:lnTo>
                  <a:pt x="2652117" y="1955601"/>
                </a:lnTo>
                <a:lnTo>
                  <a:pt x="2652117" y="1955601"/>
                </a:lnTo>
                <a:lnTo>
                  <a:pt x="2652117" y="1955601"/>
                </a:lnTo>
                <a:lnTo>
                  <a:pt x="2652117" y="1946671"/>
                </a:lnTo>
                <a:lnTo>
                  <a:pt x="2643187" y="1946671"/>
                </a:lnTo>
                <a:lnTo>
                  <a:pt x="2625328" y="1946671"/>
                </a:lnTo>
                <a:lnTo>
                  <a:pt x="2607468" y="1937742"/>
                </a:lnTo>
                <a:lnTo>
                  <a:pt x="2589609" y="1928812"/>
                </a:lnTo>
                <a:lnTo>
                  <a:pt x="2571749" y="1928812"/>
                </a:lnTo>
                <a:lnTo>
                  <a:pt x="2553890" y="1919882"/>
                </a:lnTo>
                <a:lnTo>
                  <a:pt x="2536031" y="1919882"/>
                </a:lnTo>
                <a:lnTo>
                  <a:pt x="2500312" y="1910953"/>
                </a:lnTo>
                <a:lnTo>
                  <a:pt x="2464593" y="1910953"/>
                </a:lnTo>
                <a:lnTo>
                  <a:pt x="2419945" y="1910953"/>
                </a:lnTo>
                <a:lnTo>
                  <a:pt x="2357438" y="1902023"/>
                </a:lnTo>
                <a:lnTo>
                  <a:pt x="2294930" y="1902023"/>
                </a:lnTo>
                <a:lnTo>
                  <a:pt x="2223492" y="1893093"/>
                </a:lnTo>
                <a:lnTo>
                  <a:pt x="2143125" y="1893093"/>
                </a:lnTo>
                <a:lnTo>
                  <a:pt x="2071688" y="1893093"/>
                </a:lnTo>
                <a:lnTo>
                  <a:pt x="1991321" y="1884164"/>
                </a:lnTo>
                <a:lnTo>
                  <a:pt x="1919883" y="1884164"/>
                </a:lnTo>
                <a:lnTo>
                  <a:pt x="1848446" y="1875234"/>
                </a:lnTo>
                <a:lnTo>
                  <a:pt x="1768078" y="1866304"/>
                </a:lnTo>
                <a:lnTo>
                  <a:pt x="1696641" y="1857374"/>
                </a:lnTo>
                <a:lnTo>
                  <a:pt x="1616274" y="1857374"/>
                </a:lnTo>
                <a:lnTo>
                  <a:pt x="1535906" y="1848445"/>
                </a:lnTo>
                <a:lnTo>
                  <a:pt x="1455539" y="1839515"/>
                </a:lnTo>
                <a:lnTo>
                  <a:pt x="1366242" y="1839515"/>
                </a:lnTo>
                <a:lnTo>
                  <a:pt x="1285875" y="1830585"/>
                </a:lnTo>
                <a:lnTo>
                  <a:pt x="1205508" y="1830585"/>
                </a:lnTo>
                <a:lnTo>
                  <a:pt x="1125141" y="1830585"/>
                </a:lnTo>
                <a:lnTo>
                  <a:pt x="1044774" y="1830585"/>
                </a:lnTo>
                <a:lnTo>
                  <a:pt x="964406" y="1821656"/>
                </a:lnTo>
                <a:lnTo>
                  <a:pt x="892969" y="1821656"/>
                </a:lnTo>
                <a:lnTo>
                  <a:pt x="821531" y="1821656"/>
                </a:lnTo>
                <a:lnTo>
                  <a:pt x="750094" y="1821656"/>
                </a:lnTo>
                <a:lnTo>
                  <a:pt x="687586" y="1812726"/>
                </a:lnTo>
                <a:lnTo>
                  <a:pt x="625078" y="1812726"/>
                </a:lnTo>
                <a:lnTo>
                  <a:pt x="553641" y="1812726"/>
                </a:lnTo>
                <a:lnTo>
                  <a:pt x="491133" y="1812726"/>
                </a:lnTo>
                <a:lnTo>
                  <a:pt x="428625" y="1812726"/>
                </a:lnTo>
                <a:lnTo>
                  <a:pt x="366117" y="1821656"/>
                </a:lnTo>
                <a:lnTo>
                  <a:pt x="294680" y="1821656"/>
                </a:lnTo>
                <a:lnTo>
                  <a:pt x="241102" y="1830585"/>
                </a:lnTo>
                <a:lnTo>
                  <a:pt x="187524" y="1839515"/>
                </a:lnTo>
                <a:lnTo>
                  <a:pt x="133946" y="1839515"/>
                </a:lnTo>
                <a:lnTo>
                  <a:pt x="89297" y="1839515"/>
                </a:lnTo>
                <a:lnTo>
                  <a:pt x="53578" y="1839515"/>
                </a:lnTo>
                <a:lnTo>
                  <a:pt x="26789" y="1839515"/>
                </a:lnTo>
                <a:lnTo>
                  <a:pt x="0" y="1839515"/>
                </a:lnTo>
                <a:lnTo>
                  <a:pt x="0" y="18395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8" name="Freeform 21507"/>
          <p:cNvSpPr/>
          <p:nvPr/>
        </p:nvSpPr>
        <p:spPr bwMode="auto">
          <a:xfrm>
            <a:off x="5902523" y="3732609"/>
            <a:ext cx="53580" cy="312540"/>
          </a:xfrm>
          <a:custGeom>
            <a:avLst/>
            <a:gdLst/>
            <a:ahLst/>
            <a:cxnLst/>
            <a:rect l="0" t="0" r="0" b="0"/>
            <a:pathLst>
              <a:path w="53580" h="312540">
                <a:moveTo>
                  <a:pt x="5357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90" y="4464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9" name="Freeform 21508"/>
          <p:cNvSpPr/>
          <p:nvPr/>
        </p:nvSpPr>
        <p:spPr bwMode="auto">
          <a:xfrm>
            <a:off x="2714625" y="3723679"/>
            <a:ext cx="482204" cy="267892"/>
          </a:xfrm>
          <a:custGeom>
            <a:avLst/>
            <a:gdLst/>
            <a:ahLst/>
            <a:cxnLst/>
            <a:rect l="0" t="0" r="0" b="0"/>
            <a:pathLst>
              <a:path w="482204" h="267892">
                <a:moveTo>
                  <a:pt x="17859" y="267891"/>
                </a:move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17859" y="250032"/>
                </a:lnTo>
                <a:lnTo>
                  <a:pt x="44648" y="232172"/>
                </a:lnTo>
                <a:lnTo>
                  <a:pt x="80367" y="214313"/>
                </a:lnTo>
                <a:lnTo>
                  <a:pt x="116086" y="187524"/>
                </a:lnTo>
                <a:lnTo>
                  <a:pt x="178594" y="151805"/>
                </a:lnTo>
                <a:lnTo>
                  <a:pt x="232172" y="107157"/>
                </a:lnTo>
                <a:lnTo>
                  <a:pt x="294680" y="71438"/>
                </a:lnTo>
                <a:lnTo>
                  <a:pt x="348258" y="35719"/>
                </a:lnTo>
                <a:lnTo>
                  <a:pt x="392906" y="17860"/>
                </a:lnTo>
                <a:lnTo>
                  <a:pt x="428625" y="0"/>
                </a:lnTo>
                <a:lnTo>
                  <a:pt x="446484" y="0"/>
                </a:lnTo>
                <a:lnTo>
                  <a:pt x="464344" y="0"/>
                </a:lnTo>
                <a:lnTo>
                  <a:pt x="473273" y="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0" name="Freeform 21509"/>
          <p:cNvSpPr/>
          <p:nvPr/>
        </p:nvSpPr>
        <p:spPr bwMode="auto">
          <a:xfrm>
            <a:off x="3375422" y="3509367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0734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1" name="Freeform 21510"/>
          <p:cNvSpPr/>
          <p:nvPr/>
        </p:nvSpPr>
        <p:spPr bwMode="auto">
          <a:xfrm>
            <a:off x="3446859" y="3518296"/>
            <a:ext cx="98228" cy="169666"/>
          </a:xfrm>
          <a:custGeom>
            <a:avLst/>
            <a:gdLst/>
            <a:ahLst/>
            <a:cxnLst/>
            <a:rect l="0" t="0" r="0" b="0"/>
            <a:pathLst>
              <a:path w="98228" h="169666">
                <a:moveTo>
                  <a:pt x="44649" y="35719"/>
                </a:moveTo>
                <a:lnTo>
                  <a:pt x="35719" y="44649"/>
                </a:lnTo>
                <a:lnTo>
                  <a:pt x="26789" y="7143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8930" y="169665"/>
                </a:lnTo>
                <a:lnTo>
                  <a:pt x="26789" y="160735"/>
                </a:lnTo>
                <a:lnTo>
                  <a:pt x="44649" y="142875"/>
                </a:lnTo>
                <a:lnTo>
                  <a:pt x="62508" y="125016"/>
                </a:lnTo>
                <a:lnTo>
                  <a:pt x="89297" y="98227"/>
                </a:lnTo>
                <a:lnTo>
                  <a:pt x="98227" y="62508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7143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26789" y="44649"/>
                </a:lnTo>
                <a:lnTo>
                  <a:pt x="17860" y="62508"/>
                </a:lnTo>
                <a:lnTo>
                  <a:pt x="17860" y="80368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2" name="Freeform 21511"/>
          <p:cNvSpPr/>
          <p:nvPr/>
        </p:nvSpPr>
        <p:spPr bwMode="auto">
          <a:xfrm>
            <a:off x="3580805" y="3482578"/>
            <a:ext cx="125016" cy="151805"/>
          </a:xfrm>
          <a:custGeom>
            <a:avLst/>
            <a:gdLst/>
            <a:ahLst/>
            <a:cxnLst/>
            <a:rect l="0" t="0" r="0" b="0"/>
            <a:pathLst>
              <a:path w="125016" h="151805">
                <a:moveTo>
                  <a:pt x="35718" y="35718"/>
                </a:moveTo>
                <a:lnTo>
                  <a:pt x="35718" y="44648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51804"/>
                </a:lnTo>
                <a:lnTo>
                  <a:pt x="17859" y="151804"/>
                </a:lnTo>
                <a:lnTo>
                  <a:pt x="35718" y="142875"/>
                </a:lnTo>
                <a:lnTo>
                  <a:pt x="53578" y="125015"/>
                </a:lnTo>
                <a:lnTo>
                  <a:pt x="80367" y="107156"/>
                </a:lnTo>
                <a:lnTo>
                  <a:pt x="98226" y="89297"/>
                </a:lnTo>
                <a:lnTo>
                  <a:pt x="116086" y="71437"/>
                </a:lnTo>
                <a:lnTo>
                  <a:pt x="125015" y="44648"/>
                </a:lnTo>
                <a:lnTo>
                  <a:pt x="125015" y="26789"/>
                </a:lnTo>
                <a:lnTo>
                  <a:pt x="10715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4464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3" name="Freeform 21512"/>
          <p:cNvSpPr/>
          <p:nvPr/>
        </p:nvSpPr>
        <p:spPr bwMode="auto">
          <a:xfrm>
            <a:off x="3821906" y="3446859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44649" y="80367"/>
                </a:lnTo>
                <a:lnTo>
                  <a:pt x="53578" y="98227"/>
                </a:lnTo>
                <a:lnTo>
                  <a:pt x="71438" y="107156"/>
                </a:lnTo>
                <a:lnTo>
                  <a:pt x="80367" y="116086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25016" y="116086"/>
                </a:lnTo>
                <a:lnTo>
                  <a:pt x="133946" y="98227"/>
                </a:lnTo>
                <a:lnTo>
                  <a:pt x="13394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4" name="Freeform 21513"/>
          <p:cNvSpPr/>
          <p:nvPr/>
        </p:nvSpPr>
        <p:spPr bwMode="auto">
          <a:xfrm>
            <a:off x="3777258" y="3482578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151805" y="0"/>
                </a:moveTo>
                <a:lnTo>
                  <a:pt x="133945" y="8929"/>
                </a:lnTo>
                <a:lnTo>
                  <a:pt x="116086" y="26789"/>
                </a:lnTo>
                <a:lnTo>
                  <a:pt x="89297" y="53578"/>
                </a:lnTo>
                <a:lnTo>
                  <a:pt x="53578" y="89297"/>
                </a:lnTo>
                <a:lnTo>
                  <a:pt x="26789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07156"/>
                </a:lnTo>
                <a:lnTo>
                  <a:pt x="26789" y="80367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5" name="Freeform 21514"/>
          <p:cNvSpPr/>
          <p:nvPr/>
        </p:nvSpPr>
        <p:spPr bwMode="auto">
          <a:xfrm>
            <a:off x="4054078" y="3339703"/>
            <a:ext cx="98228" cy="71438"/>
          </a:xfrm>
          <a:custGeom>
            <a:avLst/>
            <a:gdLst/>
            <a:ahLst/>
            <a:cxnLst/>
            <a:rect l="0" t="0" r="0" b="0"/>
            <a:pathLst>
              <a:path w="98228" h="71438">
                <a:moveTo>
                  <a:pt x="0" y="71437"/>
                </a:moveTo>
                <a:lnTo>
                  <a:pt x="893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44649" y="53578"/>
                </a:lnTo>
                <a:lnTo>
                  <a:pt x="53578" y="35718"/>
                </a:lnTo>
                <a:lnTo>
                  <a:pt x="71438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6" name="Freeform 21515"/>
          <p:cNvSpPr/>
          <p:nvPr/>
        </p:nvSpPr>
        <p:spPr bwMode="auto">
          <a:xfrm>
            <a:off x="4000500" y="3429000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35718"/>
                </a:lnTo>
                <a:lnTo>
                  <a:pt x="71438" y="44648"/>
                </a:lnTo>
                <a:lnTo>
                  <a:pt x="80367" y="53578"/>
                </a:lnTo>
                <a:lnTo>
                  <a:pt x="8929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71438" y="125015"/>
                </a:lnTo>
                <a:lnTo>
                  <a:pt x="62508" y="133945"/>
                </a:lnTo>
                <a:lnTo>
                  <a:pt x="44648" y="133945"/>
                </a:lnTo>
                <a:lnTo>
                  <a:pt x="3571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7" name="Freeform 21516"/>
          <p:cNvSpPr/>
          <p:nvPr/>
        </p:nvSpPr>
        <p:spPr bwMode="auto">
          <a:xfrm>
            <a:off x="4134445" y="3375421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62508" y="26790"/>
                </a:moveTo>
                <a:lnTo>
                  <a:pt x="62508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44649" y="107157"/>
                </a:lnTo>
                <a:lnTo>
                  <a:pt x="71438" y="89297"/>
                </a:lnTo>
                <a:lnTo>
                  <a:pt x="98227" y="71438"/>
                </a:lnTo>
                <a:lnTo>
                  <a:pt x="125016" y="53579"/>
                </a:lnTo>
                <a:lnTo>
                  <a:pt x="133946" y="26790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8" name="Freeform 21517"/>
          <p:cNvSpPr/>
          <p:nvPr/>
        </p:nvSpPr>
        <p:spPr bwMode="auto">
          <a:xfrm>
            <a:off x="3625453" y="3705820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8930" y="62508"/>
                </a:move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2501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9" name="Freeform 21518"/>
          <p:cNvSpPr/>
          <p:nvPr/>
        </p:nvSpPr>
        <p:spPr bwMode="auto">
          <a:xfrm>
            <a:off x="3491508" y="3812976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0" name="Freeform 21519"/>
          <p:cNvSpPr/>
          <p:nvPr/>
        </p:nvSpPr>
        <p:spPr bwMode="auto">
          <a:xfrm>
            <a:off x="3500438" y="3652242"/>
            <a:ext cx="571501" cy="258962"/>
          </a:xfrm>
          <a:custGeom>
            <a:avLst/>
            <a:gdLst/>
            <a:ahLst/>
            <a:cxnLst/>
            <a:rect l="0" t="0" r="0" b="0"/>
            <a:pathLst>
              <a:path w="571501" h="258962">
                <a:moveTo>
                  <a:pt x="0" y="187523"/>
                </a:moveTo>
                <a:lnTo>
                  <a:pt x="8929" y="18752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69664"/>
                </a:lnTo>
                <a:lnTo>
                  <a:pt x="116085" y="160734"/>
                </a:lnTo>
                <a:lnTo>
                  <a:pt x="151804" y="133945"/>
                </a:lnTo>
                <a:lnTo>
                  <a:pt x="187523" y="116086"/>
                </a:lnTo>
                <a:lnTo>
                  <a:pt x="223242" y="89297"/>
                </a:lnTo>
                <a:lnTo>
                  <a:pt x="250031" y="71437"/>
                </a:lnTo>
                <a:lnTo>
                  <a:pt x="267890" y="44648"/>
                </a:lnTo>
                <a:lnTo>
                  <a:pt x="285750" y="26789"/>
                </a:lnTo>
                <a:lnTo>
                  <a:pt x="294679" y="8929"/>
                </a:lnTo>
                <a:lnTo>
                  <a:pt x="294679" y="0"/>
                </a:lnTo>
                <a:lnTo>
                  <a:pt x="294679" y="0"/>
                </a:lnTo>
                <a:lnTo>
                  <a:pt x="294679" y="0"/>
                </a:lnTo>
                <a:lnTo>
                  <a:pt x="294679" y="17859"/>
                </a:lnTo>
                <a:lnTo>
                  <a:pt x="285750" y="44648"/>
                </a:lnTo>
                <a:lnTo>
                  <a:pt x="276820" y="80367"/>
                </a:lnTo>
                <a:lnTo>
                  <a:pt x="258960" y="125015"/>
                </a:lnTo>
                <a:lnTo>
                  <a:pt x="250031" y="169664"/>
                </a:lnTo>
                <a:lnTo>
                  <a:pt x="241101" y="205383"/>
                </a:lnTo>
                <a:lnTo>
                  <a:pt x="241101" y="232172"/>
                </a:lnTo>
                <a:lnTo>
                  <a:pt x="241101" y="250031"/>
                </a:lnTo>
                <a:lnTo>
                  <a:pt x="250031" y="258961"/>
                </a:lnTo>
                <a:lnTo>
                  <a:pt x="267890" y="250031"/>
                </a:lnTo>
                <a:lnTo>
                  <a:pt x="276820" y="232172"/>
                </a:lnTo>
                <a:lnTo>
                  <a:pt x="294679" y="205383"/>
                </a:lnTo>
                <a:lnTo>
                  <a:pt x="321468" y="178594"/>
                </a:lnTo>
                <a:lnTo>
                  <a:pt x="339328" y="142875"/>
                </a:lnTo>
                <a:lnTo>
                  <a:pt x="348257" y="107156"/>
                </a:lnTo>
                <a:lnTo>
                  <a:pt x="366117" y="89297"/>
                </a:lnTo>
                <a:lnTo>
                  <a:pt x="375046" y="71437"/>
                </a:lnTo>
                <a:lnTo>
                  <a:pt x="375046" y="71437"/>
                </a:lnTo>
                <a:lnTo>
                  <a:pt x="383976" y="80367"/>
                </a:lnTo>
                <a:lnTo>
                  <a:pt x="375046" y="98226"/>
                </a:lnTo>
                <a:lnTo>
                  <a:pt x="375046" y="125015"/>
                </a:lnTo>
                <a:lnTo>
                  <a:pt x="375046" y="142875"/>
                </a:lnTo>
                <a:lnTo>
                  <a:pt x="366117" y="169664"/>
                </a:lnTo>
                <a:lnTo>
                  <a:pt x="366117" y="187523"/>
                </a:lnTo>
                <a:lnTo>
                  <a:pt x="375046" y="205383"/>
                </a:lnTo>
                <a:lnTo>
                  <a:pt x="375046" y="214312"/>
                </a:lnTo>
                <a:lnTo>
                  <a:pt x="383976" y="214312"/>
                </a:lnTo>
                <a:lnTo>
                  <a:pt x="392906" y="205383"/>
                </a:lnTo>
                <a:lnTo>
                  <a:pt x="401835" y="187523"/>
                </a:lnTo>
                <a:lnTo>
                  <a:pt x="410765" y="160734"/>
                </a:lnTo>
                <a:lnTo>
                  <a:pt x="419695" y="133945"/>
                </a:lnTo>
                <a:lnTo>
                  <a:pt x="428625" y="107156"/>
                </a:lnTo>
                <a:lnTo>
                  <a:pt x="446484" y="80367"/>
                </a:lnTo>
                <a:lnTo>
                  <a:pt x="446484" y="71437"/>
                </a:lnTo>
                <a:lnTo>
                  <a:pt x="455414" y="62508"/>
                </a:lnTo>
                <a:lnTo>
                  <a:pt x="455414" y="71437"/>
                </a:lnTo>
                <a:lnTo>
                  <a:pt x="455414" y="89297"/>
                </a:lnTo>
                <a:lnTo>
                  <a:pt x="455414" y="107156"/>
                </a:lnTo>
                <a:lnTo>
                  <a:pt x="455414" y="125015"/>
                </a:lnTo>
                <a:lnTo>
                  <a:pt x="455414" y="151804"/>
                </a:lnTo>
                <a:lnTo>
                  <a:pt x="455414" y="169664"/>
                </a:lnTo>
                <a:lnTo>
                  <a:pt x="455414" y="178594"/>
                </a:lnTo>
                <a:lnTo>
                  <a:pt x="464343" y="187523"/>
                </a:lnTo>
                <a:lnTo>
                  <a:pt x="464343" y="187523"/>
                </a:lnTo>
                <a:lnTo>
                  <a:pt x="482203" y="178594"/>
                </a:lnTo>
                <a:lnTo>
                  <a:pt x="491132" y="160734"/>
                </a:lnTo>
                <a:lnTo>
                  <a:pt x="500062" y="133945"/>
                </a:lnTo>
                <a:lnTo>
                  <a:pt x="517921" y="107156"/>
                </a:lnTo>
                <a:lnTo>
                  <a:pt x="535781" y="80367"/>
                </a:lnTo>
                <a:lnTo>
                  <a:pt x="544710" y="53578"/>
                </a:lnTo>
                <a:lnTo>
                  <a:pt x="553640" y="35719"/>
                </a:lnTo>
                <a:lnTo>
                  <a:pt x="562570" y="17859"/>
                </a:lnTo>
                <a:lnTo>
                  <a:pt x="571500" y="17859"/>
                </a:lnTo>
                <a:lnTo>
                  <a:pt x="571500" y="17859"/>
                </a:lnTo>
                <a:lnTo>
                  <a:pt x="562570" y="17859"/>
                </a:lnTo>
                <a:lnTo>
                  <a:pt x="56257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1" name="Freeform 21520"/>
          <p:cNvSpPr/>
          <p:nvPr/>
        </p:nvSpPr>
        <p:spPr bwMode="auto">
          <a:xfrm>
            <a:off x="4071938" y="3687961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0" y="98226"/>
                </a:move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89296"/>
                </a:lnTo>
                <a:lnTo>
                  <a:pt x="26789" y="89296"/>
                </a:lnTo>
                <a:lnTo>
                  <a:pt x="26789" y="71437"/>
                </a:lnTo>
                <a:lnTo>
                  <a:pt x="35718" y="53578"/>
                </a:lnTo>
                <a:lnTo>
                  <a:pt x="44648" y="44648"/>
                </a:lnTo>
                <a:lnTo>
                  <a:pt x="4464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98226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2" name="Freeform 21521"/>
          <p:cNvSpPr/>
          <p:nvPr/>
        </p:nvSpPr>
        <p:spPr bwMode="auto">
          <a:xfrm>
            <a:off x="4179094" y="3634382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98226" y="0"/>
                </a:move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44648" y="53579"/>
                </a:lnTo>
                <a:lnTo>
                  <a:pt x="26789" y="80368"/>
                </a:lnTo>
                <a:lnTo>
                  <a:pt x="1785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0735"/>
                </a:lnTo>
                <a:lnTo>
                  <a:pt x="26789" y="160735"/>
                </a:lnTo>
                <a:lnTo>
                  <a:pt x="44648" y="142875"/>
                </a:lnTo>
                <a:lnTo>
                  <a:pt x="71437" y="116086"/>
                </a:lnTo>
                <a:lnTo>
                  <a:pt x="98226" y="89297"/>
                </a:lnTo>
                <a:lnTo>
                  <a:pt x="125015" y="62508"/>
                </a:lnTo>
                <a:lnTo>
                  <a:pt x="133945" y="44649"/>
                </a:lnTo>
                <a:lnTo>
                  <a:pt x="151804" y="3571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53579"/>
                </a:lnTo>
                <a:lnTo>
                  <a:pt x="151804" y="71438"/>
                </a:lnTo>
                <a:lnTo>
                  <a:pt x="151804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69664" y="125016"/>
                </a:lnTo>
                <a:lnTo>
                  <a:pt x="187523" y="107157"/>
                </a:lnTo>
                <a:lnTo>
                  <a:pt x="205383" y="80368"/>
                </a:lnTo>
                <a:lnTo>
                  <a:pt x="223242" y="53579"/>
                </a:lnTo>
                <a:lnTo>
                  <a:pt x="223242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3" name="Freeform 21522"/>
          <p:cNvSpPr/>
          <p:nvPr/>
        </p:nvSpPr>
        <p:spPr bwMode="auto">
          <a:xfrm>
            <a:off x="4375547" y="3482578"/>
            <a:ext cx="241102" cy="267891"/>
          </a:xfrm>
          <a:custGeom>
            <a:avLst/>
            <a:gdLst/>
            <a:ahLst/>
            <a:cxnLst/>
            <a:rect l="0" t="0" r="0" b="0"/>
            <a:pathLst>
              <a:path w="241102" h="267891">
                <a:moveTo>
                  <a:pt x="44648" y="116086"/>
                </a:moveTo>
                <a:lnTo>
                  <a:pt x="44648" y="116086"/>
                </a:lnTo>
                <a:lnTo>
                  <a:pt x="44648" y="116086"/>
                </a:lnTo>
                <a:lnTo>
                  <a:pt x="35719" y="125015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8930" y="267890"/>
                </a:lnTo>
                <a:lnTo>
                  <a:pt x="26789" y="258961"/>
                </a:lnTo>
                <a:lnTo>
                  <a:pt x="35719" y="241101"/>
                </a:lnTo>
                <a:lnTo>
                  <a:pt x="53578" y="214312"/>
                </a:lnTo>
                <a:lnTo>
                  <a:pt x="62508" y="187523"/>
                </a:lnTo>
                <a:lnTo>
                  <a:pt x="80367" y="151804"/>
                </a:lnTo>
                <a:lnTo>
                  <a:pt x="98226" y="116086"/>
                </a:lnTo>
                <a:lnTo>
                  <a:pt x="107156" y="71437"/>
                </a:lnTo>
                <a:lnTo>
                  <a:pt x="125016" y="44648"/>
                </a:lnTo>
                <a:lnTo>
                  <a:pt x="13394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6" y="53578"/>
                </a:lnTo>
                <a:lnTo>
                  <a:pt x="89297" y="89297"/>
                </a:lnTo>
                <a:lnTo>
                  <a:pt x="71437" y="125015"/>
                </a:lnTo>
                <a:lnTo>
                  <a:pt x="53578" y="160734"/>
                </a:lnTo>
                <a:lnTo>
                  <a:pt x="44648" y="196453"/>
                </a:lnTo>
                <a:lnTo>
                  <a:pt x="44648" y="214312"/>
                </a:lnTo>
                <a:lnTo>
                  <a:pt x="53578" y="223242"/>
                </a:lnTo>
                <a:lnTo>
                  <a:pt x="62508" y="223242"/>
                </a:lnTo>
                <a:lnTo>
                  <a:pt x="89297" y="214312"/>
                </a:lnTo>
                <a:lnTo>
                  <a:pt x="116086" y="205383"/>
                </a:lnTo>
                <a:lnTo>
                  <a:pt x="151805" y="187523"/>
                </a:lnTo>
                <a:lnTo>
                  <a:pt x="187523" y="178593"/>
                </a:lnTo>
                <a:lnTo>
                  <a:pt x="214312" y="169664"/>
                </a:lnTo>
                <a:lnTo>
                  <a:pt x="232172" y="160734"/>
                </a:lnTo>
                <a:lnTo>
                  <a:pt x="241101" y="169664"/>
                </a:lnTo>
                <a:lnTo>
                  <a:pt x="232172" y="169664"/>
                </a:lnTo>
                <a:lnTo>
                  <a:pt x="214312" y="187523"/>
                </a:lnTo>
                <a:lnTo>
                  <a:pt x="196453" y="196453"/>
                </a:lnTo>
                <a:lnTo>
                  <a:pt x="178594" y="205383"/>
                </a:lnTo>
                <a:lnTo>
                  <a:pt x="160734" y="214312"/>
                </a:lnTo>
                <a:lnTo>
                  <a:pt x="16073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4" name="Freeform 21523"/>
          <p:cNvSpPr/>
          <p:nvPr/>
        </p:nvSpPr>
        <p:spPr bwMode="auto">
          <a:xfrm>
            <a:off x="1250156" y="4286250"/>
            <a:ext cx="723306" cy="26790"/>
          </a:xfrm>
          <a:custGeom>
            <a:avLst/>
            <a:gdLst/>
            <a:ahLst/>
            <a:cxnLst/>
            <a:rect l="0" t="0" r="0" b="0"/>
            <a:pathLst>
              <a:path w="723306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892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85750" y="26789"/>
                </a:lnTo>
                <a:lnTo>
                  <a:pt x="303610" y="26789"/>
                </a:lnTo>
                <a:lnTo>
                  <a:pt x="330399" y="26789"/>
                </a:lnTo>
                <a:lnTo>
                  <a:pt x="348258" y="2678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19696" y="17859"/>
                </a:lnTo>
                <a:lnTo>
                  <a:pt x="446485" y="17859"/>
                </a:lnTo>
                <a:lnTo>
                  <a:pt x="473274" y="17859"/>
                </a:lnTo>
                <a:lnTo>
                  <a:pt x="491133" y="17859"/>
                </a:lnTo>
                <a:lnTo>
                  <a:pt x="508992" y="8929"/>
                </a:lnTo>
                <a:lnTo>
                  <a:pt x="535782" y="8929"/>
                </a:lnTo>
                <a:lnTo>
                  <a:pt x="553641" y="8929"/>
                </a:lnTo>
                <a:lnTo>
                  <a:pt x="571500" y="8929"/>
                </a:lnTo>
                <a:lnTo>
                  <a:pt x="598289" y="8929"/>
                </a:lnTo>
                <a:lnTo>
                  <a:pt x="616149" y="8929"/>
                </a:lnTo>
                <a:lnTo>
                  <a:pt x="642938" y="8929"/>
                </a:lnTo>
                <a:lnTo>
                  <a:pt x="660797" y="8929"/>
                </a:lnTo>
                <a:lnTo>
                  <a:pt x="687586" y="8929"/>
                </a:lnTo>
                <a:lnTo>
                  <a:pt x="705446" y="8929"/>
                </a:lnTo>
                <a:lnTo>
                  <a:pt x="723305" y="0"/>
                </a:lnTo>
                <a:lnTo>
                  <a:pt x="7233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5" name="Freeform 21524"/>
          <p:cNvSpPr/>
          <p:nvPr/>
        </p:nvSpPr>
        <p:spPr bwMode="auto">
          <a:xfrm>
            <a:off x="6188273" y="4098726"/>
            <a:ext cx="482205" cy="80368"/>
          </a:xfrm>
          <a:custGeom>
            <a:avLst/>
            <a:gdLst/>
            <a:ahLst/>
            <a:cxnLst/>
            <a:rect l="0" t="0" r="0" b="0"/>
            <a:pathLst>
              <a:path w="482205" h="80368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17860"/>
                </a:lnTo>
                <a:lnTo>
                  <a:pt x="196454" y="17860"/>
                </a:lnTo>
                <a:lnTo>
                  <a:pt x="214313" y="26789"/>
                </a:lnTo>
                <a:lnTo>
                  <a:pt x="232172" y="26789"/>
                </a:lnTo>
                <a:lnTo>
                  <a:pt x="250032" y="35719"/>
                </a:lnTo>
                <a:lnTo>
                  <a:pt x="267891" y="35719"/>
                </a:lnTo>
                <a:lnTo>
                  <a:pt x="285750" y="44649"/>
                </a:lnTo>
                <a:lnTo>
                  <a:pt x="303610" y="44649"/>
                </a:lnTo>
                <a:lnTo>
                  <a:pt x="321469" y="53578"/>
                </a:lnTo>
                <a:lnTo>
                  <a:pt x="348258" y="53578"/>
                </a:lnTo>
                <a:lnTo>
                  <a:pt x="366118" y="62508"/>
                </a:lnTo>
                <a:lnTo>
                  <a:pt x="383977" y="62508"/>
                </a:lnTo>
                <a:lnTo>
                  <a:pt x="401836" y="71438"/>
                </a:lnTo>
                <a:lnTo>
                  <a:pt x="419696" y="71438"/>
                </a:lnTo>
                <a:lnTo>
                  <a:pt x="437555" y="80367"/>
                </a:lnTo>
                <a:lnTo>
                  <a:pt x="455415" y="80367"/>
                </a:lnTo>
                <a:lnTo>
                  <a:pt x="464344" y="80367"/>
                </a:lnTo>
                <a:lnTo>
                  <a:pt x="473274" y="80367"/>
                </a:lnTo>
                <a:lnTo>
                  <a:pt x="473274" y="80367"/>
                </a:lnTo>
                <a:lnTo>
                  <a:pt x="482204" y="80367"/>
                </a:lnTo>
                <a:lnTo>
                  <a:pt x="48220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6" name="Freeform 21525"/>
          <p:cNvSpPr/>
          <p:nvPr/>
        </p:nvSpPr>
        <p:spPr bwMode="auto">
          <a:xfrm>
            <a:off x="4670227" y="3357562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1785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96453"/>
                </a:lnTo>
                <a:lnTo>
                  <a:pt x="35718" y="18752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42875"/>
                </a:lnTo>
                <a:lnTo>
                  <a:pt x="62507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98226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4" y="125016"/>
                </a:lnTo>
                <a:lnTo>
                  <a:pt x="151804" y="133945"/>
                </a:lnTo>
                <a:lnTo>
                  <a:pt x="151804" y="151805"/>
                </a:lnTo>
                <a:lnTo>
                  <a:pt x="142875" y="169664"/>
                </a:lnTo>
                <a:lnTo>
                  <a:pt x="125015" y="178594"/>
                </a:lnTo>
                <a:lnTo>
                  <a:pt x="107156" y="187524"/>
                </a:lnTo>
                <a:lnTo>
                  <a:pt x="80367" y="196453"/>
                </a:lnTo>
                <a:lnTo>
                  <a:pt x="53578" y="205383"/>
                </a:lnTo>
                <a:lnTo>
                  <a:pt x="35718" y="205383"/>
                </a:lnTo>
                <a:lnTo>
                  <a:pt x="17859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7" name="Freeform 21526"/>
          <p:cNvSpPr/>
          <p:nvPr/>
        </p:nvSpPr>
        <p:spPr bwMode="auto">
          <a:xfrm>
            <a:off x="4866680" y="3312914"/>
            <a:ext cx="35719" cy="241102"/>
          </a:xfrm>
          <a:custGeom>
            <a:avLst/>
            <a:gdLst/>
            <a:ahLst/>
            <a:cxnLst/>
            <a:rect l="0" t="0" r="0" b="0"/>
            <a:pathLst>
              <a:path w="35719" h="241102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32172"/>
                </a:lnTo>
                <a:lnTo>
                  <a:pt x="8929" y="241101"/>
                </a:lnTo>
                <a:lnTo>
                  <a:pt x="17859" y="241101"/>
                </a:lnTo>
                <a:lnTo>
                  <a:pt x="17859" y="241101"/>
                </a:lnTo>
                <a:lnTo>
                  <a:pt x="26789" y="23217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8" name="Freeform 21527"/>
          <p:cNvSpPr/>
          <p:nvPr/>
        </p:nvSpPr>
        <p:spPr bwMode="auto">
          <a:xfrm>
            <a:off x="4920258" y="3402211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5"/>
                </a:lnTo>
                <a:lnTo>
                  <a:pt x="35719" y="116085"/>
                </a:lnTo>
                <a:lnTo>
                  <a:pt x="53578" y="116085"/>
                </a:lnTo>
                <a:lnTo>
                  <a:pt x="80367" y="116085"/>
                </a:lnTo>
                <a:lnTo>
                  <a:pt x="89297" y="107156"/>
                </a:lnTo>
                <a:lnTo>
                  <a:pt x="98226" y="89296"/>
                </a:lnTo>
                <a:lnTo>
                  <a:pt x="107156" y="71437"/>
                </a:lnTo>
                <a:lnTo>
                  <a:pt x="98226" y="53578"/>
                </a:lnTo>
                <a:lnTo>
                  <a:pt x="98226" y="35718"/>
                </a:lnTo>
                <a:lnTo>
                  <a:pt x="80367" y="17859"/>
                </a:lnTo>
                <a:lnTo>
                  <a:pt x="71437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9" name="Freeform 21528"/>
          <p:cNvSpPr/>
          <p:nvPr/>
        </p:nvSpPr>
        <p:spPr bwMode="auto">
          <a:xfrm>
            <a:off x="5098852" y="3384351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35718" y="98227"/>
                </a:lnTo>
                <a:lnTo>
                  <a:pt x="62507" y="98227"/>
                </a:lnTo>
                <a:lnTo>
                  <a:pt x="80367" y="98227"/>
                </a:lnTo>
                <a:lnTo>
                  <a:pt x="89296" y="9822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0" name="Freeform 21529"/>
          <p:cNvSpPr/>
          <p:nvPr/>
        </p:nvSpPr>
        <p:spPr bwMode="auto">
          <a:xfrm>
            <a:off x="5277445" y="3321843"/>
            <a:ext cx="44650" cy="160736"/>
          </a:xfrm>
          <a:custGeom>
            <a:avLst/>
            <a:gdLst/>
            <a:ahLst/>
            <a:cxnLst/>
            <a:rect l="0" t="0" r="0" b="0"/>
            <a:pathLst>
              <a:path w="44650" h="16073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1" name="Freeform 21530"/>
          <p:cNvSpPr/>
          <p:nvPr/>
        </p:nvSpPr>
        <p:spPr bwMode="auto">
          <a:xfrm>
            <a:off x="5348883" y="3295054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26789" y="0"/>
                </a:move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35719" y="142875"/>
                </a:lnTo>
                <a:lnTo>
                  <a:pt x="53578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2" name="Freeform 21531"/>
          <p:cNvSpPr/>
          <p:nvPr/>
        </p:nvSpPr>
        <p:spPr bwMode="auto">
          <a:xfrm>
            <a:off x="5402461" y="3295054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8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7"/>
                </a:lnTo>
                <a:lnTo>
                  <a:pt x="62508" y="98227"/>
                </a:lnTo>
                <a:lnTo>
                  <a:pt x="44648" y="98227"/>
                </a:lnTo>
                <a:lnTo>
                  <a:pt x="17859" y="9822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3" name="Freeform 21532"/>
          <p:cNvSpPr/>
          <p:nvPr/>
        </p:nvSpPr>
        <p:spPr bwMode="auto">
          <a:xfrm>
            <a:off x="2035969" y="4991695"/>
            <a:ext cx="616149" cy="428626"/>
          </a:xfrm>
          <a:custGeom>
            <a:avLst/>
            <a:gdLst/>
            <a:ahLst/>
            <a:cxnLst/>
            <a:rect l="0" t="0" r="0" b="0"/>
            <a:pathLst>
              <a:path w="616149" h="428626">
                <a:moveTo>
                  <a:pt x="0" y="428625"/>
                </a:moveTo>
                <a:lnTo>
                  <a:pt x="0" y="419696"/>
                </a:lnTo>
                <a:lnTo>
                  <a:pt x="0" y="419696"/>
                </a:lnTo>
                <a:lnTo>
                  <a:pt x="0" y="419696"/>
                </a:lnTo>
                <a:lnTo>
                  <a:pt x="0" y="410766"/>
                </a:lnTo>
                <a:lnTo>
                  <a:pt x="8929" y="410766"/>
                </a:lnTo>
                <a:lnTo>
                  <a:pt x="8929" y="401836"/>
                </a:lnTo>
                <a:lnTo>
                  <a:pt x="17859" y="392907"/>
                </a:lnTo>
                <a:lnTo>
                  <a:pt x="35719" y="392907"/>
                </a:lnTo>
                <a:lnTo>
                  <a:pt x="44648" y="383977"/>
                </a:lnTo>
                <a:lnTo>
                  <a:pt x="62508" y="366118"/>
                </a:lnTo>
                <a:lnTo>
                  <a:pt x="71437" y="357188"/>
                </a:lnTo>
                <a:lnTo>
                  <a:pt x="98226" y="339328"/>
                </a:lnTo>
                <a:lnTo>
                  <a:pt x="125015" y="312539"/>
                </a:lnTo>
                <a:lnTo>
                  <a:pt x="160734" y="285750"/>
                </a:lnTo>
                <a:lnTo>
                  <a:pt x="205383" y="258961"/>
                </a:lnTo>
                <a:lnTo>
                  <a:pt x="250031" y="232172"/>
                </a:lnTo>
                <a:lnTo>
                  <a:pt x="303609" y="205383"/>
                </a:lnTo>
                <a:lnTo>
                  <a:pt x="348258" y="169664"/>
                </a:lnTo>
                <a:lnTo>
                  <a:pt x="401836" y="133946"/>
                </a:lnTo>
                <a:lnTo>
                  <a:pt x="446484" y="98227"/>
                </a:lnTo>
                <a:lnTo>
                  <a:pt x="491133" y="71438"/>
                </a:lnTo>
                <a:lnTo>
                  <a:pt x="535781" y="44649"/>
                </a:lnTo>
                <a:lnTo>
                  <a:pt x="571500" y="26789"/>
                </a:lnTo>
                <a:lnTo>
                  <a:pt x="589359" y="17860"/>
                </a:lnTo>
                <a:lnTo>
                  <a:pt x="616148" y="0"/>
                </a:lnTo>
                <a:lnTo>
                  <a:pt x="6161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4" name="Freeform 21533"/>
          <p:cNvSpPr/>
          <p:nvPr/>
        </p:nvSpPr>
        <p:spPr bwMode="auto">
          <a:xfrm>
            <a:off x="2268141" y="4822031"/>
            <a:ext cx="1321594" cy="1178719"/>
          </a:xfrm>
          <a:custGeom>
            <a:avLst/>
            <a:gdLst/>
            <a:ahLst/>
            <a:cxnLst/>
            <a:rect l="0" t="0" r="0" b="0"/>
            <a:pathLst>
              <a:path w="1321594" h="1178719">
                <a:moveTo>
                  <a:pt x="0" y="1178718"/>
                </a:move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8929" y="1178718"/>
                </a:lnTo>
                <a:lnTo>
                  <a:pt x="8929" y="1169789"/>
                </a:lnTo>
                <a:lnTo>
                  <a:pt x="17859" y="1169789"/>
                </a:lnTo>
                <a:lnTo>
                  <a:pt x="26789" y="1169789"/>
                </a:lnTo>
                <a:lnTo>
                  <a:pt x="44648" y="1169789"/>
                </a:lnTo>
                <a:lnTo>
                  <a:pt x="53578" y="1169789"/>
                </a:lnTo>
                <a:lnTo>
                  <a:pt x="71437" y="1169789"/>
                </a:lnTo>
                <a:lnTo>
                  <a:pt x="89297" y="1169789"/>
                </a:lnTo>
                <a:lnTo>
                  <a:pt x="98226" y="1160859"/>
                </a:lnTo>
                <a:lnTo>
                  <a:pt x="116086" y="1160859"/>
                </a:lnTo>
                <a:lnTo>
                  <a:pt x="125015" y="1151929"/>
                </a:lnTo>
                <a:lnTo>
                  <a:pt x="142875" y="1151929"/>
                </a:lnTo>
                <a:lnTo>
                  <a:pt x="160734" y="1142999"/>
                </a:lnTo>
                <a:lnTo>
                  <a:pt x="169664" y="1142999"/>
                </a:lnTo>
                <a:lnTo>
                  <a:pt x="187523" y="1134070"/>
                </a:lnTo>
                <a:lnTo>
                  <a:pt x="205382" y="1134070"/>
                </a:lnTo>
                <a:lnTo>
                  <a:pt x="223242" y="1125140"/>
                </a:lnTo>
                <a:lnTo>
                  <a:pt x="232172" y="1125140"/>
                </a:lnTo>
                <a:lnTo>
                  <a:pt x="250031" y="1116210"/>
                </a:lnTo>
                <a:lnTo>
                  <a:pt x="258961" y="1116210"/>
                </a:lnTo>
                <a:lnTo>
                  <a:pt x="276820" y="1116210"/>
                </a:lnTo>
                <a:lnTo>
                  <a:pt x="285750" y="1107281"/>
                </a:lnTo>
                <a:lnTo>
                  <a:pt x="294679" y="1107281"/>
                </a:lnTo>
                <a:lnTo>
                  <a:pt x="303609" y="1107281"/>
                </a:lnTo>
                <a:lnTo>
                  <a:pt x="303609" y="1107281"/>
                </a:lnTo>
                <a:lnTo>
                  <a:pt x="303609" y="1107281"/>
                </a:lnTo>
                <a:lnTo>
                  <a:pt x="312539" y="1107281"/>
                </a:lnTo>
                <a:lnTo>
                  <a:pt x="312539" y="1098351"/>
                </a:lnTo>
                <a:lnTo>
                  <a:pt x="312539" y="1098351"/>
                </a:lnTo>
                <a:lnTo>
                  <a:pt x="312539" y="1098351"/>
                </a:lnTo>
                <a:lnTo>
                  <a:pt x="312539" y="1089421"/>
                </a:lnTo>
                <a:lnTo>
                  <a:pt x="312539" y="1089421"/>
                </a:lnTo>
                <a:lnTo>
                  <a:pt x="312539" y="1089421"/>
                </a:lnTo>
                <a:lnTo>
                  <a:pt x="321468" y="1098351"/>
                </a:lnTo>
                <a:lnTo>
                  <a:pt x="330398" y="1089421"/>
                </a:lnTo>
                <a:lnTo>
                  <a:pt x="330398" y="1089421"/>
                </a:lnTo>
                <a:lnTo>
                  <a:pt x="339328" y="1089421"/>
                </a:lnTo>
                <a:lnTo>
                  <a:pt x="339328" y="1080492"/>
                </a:lnTo>
                <a:lnTo>
                  <a:pt x="348257" y="1080492"/>
                </a:lnTo>
                <a:lnTo>
                  <a:pt x="357187" y="1080492"/>
                </a:lnTo>
                <a:lnTo>
                  <a:pt x="366117" y="1071562"/>
                </a:lnTo>
                <a:lnTo>
                  <a:pt x="383976" y="1053703"/>
                </a:lnTo>
                <a:lnTo>
                  <a:pt x="401836" y="1026914"/>
                </a:lnTo>
                <a:lnTo>
                  <a:pt x="428625" y="991195"/>
                </a:lnTo>
                <a:lnTo>
                  <a:pt x="473273" y="946546"/>
                </a:lnTo>
                <a:lnTo>
                  <a:pt x="517922" y="884039"/>
                </a:lnTo>
                <a:lnTo>
                  <a:pt x="571500" y="821531"/>
                </a:lnTo>
                <a:lnTo>
                  <a:pt x="634007" y="741164"/>
                </a:lnTo>
                <a:lnTo>
                  <a:pt x="705445" y="660797"/>
                </a:lnTo>
                <a:lnTo>
                  <a:pt x="794742" y="553641"/>
                </a:lnTo>
                <a:lnTo>
                  <a:pt x="884039" y="455414"/>
                </a:lnTo>
                <a:lnTo>
                  <a:pt x="982265" y="348258"/>
                </a:lnTo>
                <a:lnTo>
                  <a:pt x="1080492" y="250032"/>
                </a:lnTo>
                <a:lnTo>
                  <a:pt x="1169789" y="160735"/>
                </a:lnTo>
                <a:lnTo>
                  <a:pt x="1250156" y="80367"/>
                </a:lnTo>
                <a:lnTo>
                  <a:pt x="1321593" y="0"/>
                </a:lnTo>
                <a:lnTo>
                  <a:pt x="1321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5" name="Freeform 21534"/>
          <p:cNvSpPr/>
          <p:nvPr/>
        </p:nvSpPr>
        <p:spPr bwMode="auto">
          <a:xfrm>
            <a:off x="2393156" y="5036344"/>
            <a:ext cx="1294806" cy="1259086"/>
          </a:xfrm>
          <a:custGeom>
            <a:avLst/>
            <a:gdLst/>
            <a:ahLst/>
            <a:cxnLst/>
            <a:rect l="0" t="0" r="0" b="0"/>
            <a:pathLst>
              <a:path w="1294806" h="1259086">
                <a:moveTo>
                  <a:pt x="0" y="1250155"/>
                </a:move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8930" y="1250155"/>
                </a:lnTo>
                <a:lnTo>
                  <a:pt x="8930" y="1250155"/>
                </a:lnTo>
                <a:lnTo>
                  <a:pt x="17860" y="1250155"/>
                </a:lnTo>
                <a:lnTo>
                  <a:pt x="26789" y="1250155"/>
                </a:lnTo>
                <a:lnTo>
                  <a:pt x="35719" y="1250155"/>
                </a:lnTo>
                <a:lnTo>
                  <a:pt x="44649" y="1250155"/>
                </a:lnTo>
                <a:lnTo>
                  <a:pt x="53578" y="1250155"/>
                </a:lnTo>
                <a:lnTo>
                  <a:pt x="62508" y="1250155"/>
                </a:lnTo>
                <a:lnTo>
                  <a:pt x="80367" y="1259085"/>
                </a:lnTo>
                <a:lnTo>
                  <a:pt x="89297" y="1259085"/>
                </a:lnTo>
                <a:lnTo>
                  <a:pt x="107157" y="1250155"/>
                </a:lnTo>
                <a:lnTo>
                  <a:pt x="125016" y="1250155"/>
                </a:lnTo>
                <a:lnTo>
                  <a:pt x="142875" y="1250155"/>
                </a:lnTo>
                <a:lnTo>
                  <a:pt x="160735" y="1241226"/>
                </a:lnTo>
                <a:lnTo>
                  <a:pt x="187524" y="1232296"/>
                </a:lnTo>
                <a:lnTo>
                  <a:pt x="214313" y="1223366"/>
                </a:lnTo>
                <a:lnTo>
                  <a:pt x="241102" y="1214436"/>
                </a:lnTo>
                <a:lnTo>
                  <a:pt x="267891" y="1205507"/>
                </a:lnTo>
                <a:lnTo>
                  <a:pt x="294680" y="1196577"/>
                </a:lnTo>
                <a:lnTo>
                  <a:pt x="330399" y="1196577"/>
                </a:lnTo>
                <a:lnTo>
                  <a:pt x="357188" y="1187647"/>
                </a:lnTo>
                <a:lnTo>
                  <a:pt x="392907" y="1187647"/>
                </a:lnTo>
                <a:lnTo>
                  <a:pt x="419696" y="1187647"/>
                </a:lnTo>
                <a:lnTo>
                  <a:pt x="455414" y="1178718"/>
                </a:lnTo>
                <a:lnTo>
                  <a:pt x="482203" y="1169788"/>
                </a:lnTo>
                <a:lnTo>
                  <a:pt x="517922" y="1151929"/>
                </a:lnTo>
                <a:lnTo>
                  <a:pt x="553641" y="1125140"/>
                </a:lnTo>
                <a:lnTo>
                  <a:pt x="589360" y="1098351"/>
                </a:lnTo>
                <a:lnTo>
                  <a:pt x="625078" y="1071561"/>
                </a:lnTo>
                <a:lnTo>
                  <a:pt x="651867" y="1035843"/>
                </a:lnTo>
                <a:lnTo>
                  <a:pt x="687586" y="1000124"/>
                </a:lnTo>
                <a:lnTo>
                  <a:pt x="714375" y="964405"/>
                </a:lnTo>
                <a:lnTo>
                  <a:pt x="732235" y="946546"/>
                </a:lnTo>
                <a:lnTo>
                  <a:pt x="759024" y="919757"/>
                </a:lnTo>
                <a:lnTo>
                  <a:pt x="776883" y="910827"/>
                </a:lnTo>
                <a:lnTo>
                  <a:pt x="794742" y="901897"/>
                </a:lnTo>
                <a:lnTo>
                  <a:pt x="812602" y="892968"/>
                </a:lnTo>
                <a:lnTo>
                  <a:pt x="821532" y="884038"/>
                </a:lnTo>
                <a:lnTo>
                  <a:pt x="830461" y="884038"/>
                </a:lnTo>
                <a:lnTo>
                  <a:pt x="848321" y="875108"/>
                </a:lnTo>
                <a:lnTo>
                  <a:pt x="857250" y="866179"/>
                </a:lnTo>
                <a:lnTo>
                  <a:pt x="866180" y="857249"/>
                </a:lnTo>
                <a:lnTo>
                  <a:pt x="884039" y="830460"/>
                </a:lnTo>
                <a:lnTo>
                  <a:pt x="892969" y="812601"/>
                </a:lnTo>
                <a:lnTo>
                  <a:pt x="910828" y="776882"/>
                </a:lnTo>
                <a:lnTo>
                  <a:pt x="928688" y="732233"/>
                </a:lnTo>
                <a:lnTo>
                  <a:pt x="946547" y="678655"/>
                </a:lnTo>
                <a:lnTo>
                  <a:pt x="973336" y="607218"/>
                </a:lnTo>
                <a:lnTo>
                  <a:pt x="1000125" y="526851"/>
                </a:lnTo>
                <a:lnTo>
                  <a:pt x="1035844" y="437554"/>
                </a:lnTo>
                <a:lnTo>
                  <a:pt x="1071563" y="357187"/>
                </a:lnTo>
                <a:lnTo>
                  <a:pt x="1116211" y="276820"/>
                </a:lnTo>
                <a:lnTo>
                  <a:pt x="1151930" y="205383"/>
                </a:lnTo>
                <a:lnTo>
                  <a:pt x="1196578" y="133945"/>
                </a:lnTo>
                <a:lnTo>
                  <a:pt x="1232297" y="80367"/>
                </a:lnTo>
                <a:lnTo>
                  <a:pt x="1268016" y="35719"/>
                </a:lnTo>
                <a:lnTo>
                  <a:pt x="1294805" y="0"/>
                </a:lnTo>
                <a:lnTo>
                  <a:pt x="1294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2" name="Freeform 74751"/>
          <p:cNvSpPr/>
          <p:nvPr/>
        </p:nvSpPr>
        <p:spPr bwMode="auto">
          <a:xfrm>
            <a:off x="1482328" y="6741913"/>
            <a:ext cx="1259087" cy="53579"/>
          </a:xfrm>
          <a:custGeom>
            <a:avLst/>
            <a:gdLst/>
            <a:ahLst/>
            <a:cxnLst/>
            <a:rect l="0" t="0" r="0" b="0"/>
            <a:pathLst>
              <a:path w="1259087" h="53579">
                <a:moveTo>
                  <a:pt x="0" y="44649"/>
                </a:moveTo>
                <a:lnTo>
                  <a:pt x="0" y="44649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71438" y="44649"/>
                </a:lnTo>
                <a:lnTo>
                  <a:pt x="80367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42875" y="44649"/>
                </a:lnTo>
                <a:lnTo>
                  <a:pt x="160735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23242" y="26789"/>
                </a:lnTo>
                <a:lnTo>
                  <a:pt x="241102" y="26789"/>
                </a:lnTo>
                <a:lnTo>
                  <a:pt x="258961" y="17860"/>
                </a:lnTo>
                <a:lnTo>
                  <a:pt x="285750" y="17860"/>
                </a:lnTo>
                <a:lnTo>
                  <a:pt x="303610" y="17860"/>
                </a:lnTo>
                <a:lnTo>
                  <a:pt x="321469" y="8930"/>
                </a:lnTo>
                <a:lnTo>
                  <a:pt x="348258" y="8930"/>
                </a:lnTo>
                <a:lnTo>
                  <a:pt x="366117" y="17860"/>
                </a:lnTo>
                <a:lnTo>
                  <a:pt x="383977" y="17860"/>
                </a:lnTo>
                <a:lnTo>
                  <a:pt x="410766" y="17860"/>
                </a:lnTo>
                <a:lnTo>
                  <a:pt x="428625" y="17860"/>
                </a:lnTo>
                <a:lnTo>
                  <a:pt x="455414" y="17860"/>
                </a:lnTo>
                <a:lnTo>
                  <a:pt x="473274" y="17860"/>
                </a:lnTo>
                <a:lnTo>
                  <a:pt x="500063" y="17860"/>
                </a:lnTo>
                <a:lnTo>
                  <a:pt x="517922" y="17860"/>
                </a:lnTo>
                <a:lnTo>
                  <a:pt x="535781" y="8930"/>
                </a:lnTo>
                <a:lnTo>
                  <a:pt x="553641" y="8930"/>
                </a:lnTo>
                <a:lnTo>
                  <a:pt x="580430" y="8930"/>
                </a:lnTo>
                <a:lnTo>
                  <a:pt x="598289" y="8930"/>
                </a:lnTo>
                <a:lnTo>
                  <a:pt x="616149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69727" y="8930"/>
                </a:lnTo>
                <a:lnTo>
                  <a:pt x="687586" y="17860"/>
                </a:lnTo>
                <a:lnTo>
                  <a:pt x="714375" y="17860"/>
                </a:lnTo>
                <a:lnTo>
                  <a:pt x="732235" y="17860"/>
                </a:lnTo>
                <a:lnTo>
                  <a:pt x="759024" y="17860"/>
                </a:lnTo>
                <a:lnTo>
                  <a:pt x="776883" y="17860"/>
                </a:lnTo>
                <a:lnTo>
                  <a:pt x="803672" y="17860"/>
                </a:lnTo>
                <a:lnTo>
                  <a:pt x="821531" y="17860"/>
                </a:lnTo>
                <a:lnTo>
                  <a:pt x="848320" y="17860"/>
                </a:lnTo>
                <a:lnTo>
                  <a:pt x="875110" y="17860"/>
                </a:lnTo>
                <a:lnTo>
                  <a:pt x="901899" y="17860"/>
                </a:lnTo>
                <a:lnTo>
                  <a:pt x="937617" y="17860"/>
                </a:lnTo>
                <a:lnTo>
                  <a:pt x="964406" y="17860"/>
                </a:lnTo>
                <a:lnTo>
                  <a:pt x="991195" y="8930"/>
                </a:lnTo>
                <a:lnTo>
                  <a:pt x="1026914" y="17860"/>
                </a:lnTo>
                <a:lnTo>
                  <a:pt x="1053703" y="8930"/>
                </a:lnTo>
                <a:lnTo>
                  <a:pt x="1089422" y="8930"/>
                </a:lnTo>
                <a:lnTo>
                  <a:pt x="1125141" y="8930"/>
                </a:lnTo>
                <a:lnTo>
                  <a:pt x="1160860" y="8930"/>
                </a:lnTo>
                <a:lnTo>
                  <a:pt x="1196578" y="8930"/>
                </a:lnTo>
                <a:lnTo>
                  <a:pt x="1232297" y="8930"/>
                </a:lnTo>
                <a:lnTo>
                  <a:pt x="1259086" y="0"/>
                </a:lnTo>
                <a:lnTo>
                  <a:pt x="1259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3" name="Freeform 74752"/>
          <p:cNvSpPr/>
          <p:nvPr/>
        </p:nvSpPr>
        <p:spPr bwMode="auto">
          <a:xfrm>
            <a:off x="660797" y="4786312"/>
            <a:ext cx="1017985" cy="80368"/>
          </a:xfrm>
          <a:custGeom>
            <a:avLst/>
            <a:gdLst/>
            <a:ahLst/>
            <a:cxnLst/>
            <a:rect l="0" t="0" r="0" b="0"/>
            <a:pathLst>
              <a:path w="1017985" h="80368">
                <a:moveTo>
                  <a:pt x="1017984" y="8930"/>
                </a:moveTo>
                <a:lnTo>
                  <a:pt x="1017984" y="8930"/>
                </a:lnTo>
                <a:lnTo>
                  <a:pt x="1017984" y="8930"/>
                </a:lnTo>
                <a:lnTo>
                  <a:pt x="1017984" y="8930"/>
                </a:lnTo>
                <a:lnTo>
                  <a:pt x="1009055" y="8930"/>
                </a:lnTo>
                <a:lnTo>
                  <a:pt x="1009055" y="8930"/>
                </a:lnTo>
                <a:lnTo>
                  <a:pt x="1009055" y="8930"/>
                </a:lnTo>
                <a:lnTo>
                  <a:pt x="1000125" y="8930"/>
                </a:lnTo>
                <a:lnTo>
                  <a:pt x="991195" y="8930"/>
                </a:lnTo>
                <a:lnTo>
                  <a:pt x="991195" y="8930"/>
                </a:lnTo>
                <a:lnTo>
                  <a:pt x="982266" y="0"/>
                </a:lnTo>
                <a:lnTo>
                  <a:pt x="973336" y="0"/>
                </a:lnTo>
                <a:lnTo>
                  <a:pt x="964406" y="8930"/>
                </a:lnTo>
                <a:lnTo>
                  <a:pt x="946547" y="8930"/>
                </a:lnTo>
                <a:lnTo>
                  <a:pt x="937617" y="8930"/>
                </a:lnTo>
                <a:lnTo>
                  <a:pt x="919758" y="8930"/>
                </a:lnTo>
                <a:lnTo>
                  <a:pt x="901898" y="17859"/>
                </a:lnTo>
                <a:lnTo>
                  <a:pt x="884039" y="17859"/>
                </a:lnTo>
                <a:lnTo>
                  <a:pt x="875109" y="17859"/>
                </a:lnTo>
                <a:lnTo>
                  <a:pt x="848320" y="26789"/>
                </a:lnTo>
                <a:lnTo>
                  <a:pt x="830461" y="26789"/>
                </a:lnTo>
                <a:lnTo>
                  <a:pt x="821531" y="26789"/>
                </a:lnTo>
                <a:lnTo>
                  <a:pt x="794742" y="26789"/>
                </a:lnTo>
                <a:lnTo>
                  <a:pt x="785812" y="26789"/>
                </a:lnTo>
                <a:lnTo>
                  <a:pt x="767953" y="26789"/>
                </a:lnTo>
                <a:lnTo>
                  <a:pt x="750094" y="26789"/>
                </a:lnTo>
                <a:lnTo>
                  <a:pt x="741164" y="26789"/>
                </a:lnTo>
                <a:lnTo>
                  <a:pt x="723305" y="26789"/>
                </a:lnTo>
                <a:lnTo>
                  <a:pt x="714375" y="26789"/>
                </a:lnTo>
                <a:lnTo>
                  <a:pt x="696516" y="26789"/>
                </a:lnTo>
                <a:lnTo>
                  <a:pt x="687586" y="26789"/>
                </a:lnTo>
                <a:lnTo>
                  <a:pt x="669726" y="26789"/>
                </a:lnTo>
                <a:lnTo>
                  <a:pt x="660797" y="26789"/>
                </a:lnTo>
                <a:lnTo>
                  <a:pt x="651867" y="26789"/>
                </a:lnTo>
                <a:lnTo>
                  <a:pt x="642937" y="26789"/>
                </a:lnTo>
                <a:lnTo>
                  <a:pt x="634008" y="26789"/>
                </a:lnTo>
                <a:lnTo>
                  <a:pt x="625078" y="26789"/>
                </a:lnTo>
                <a:lnTo>
                  <a:pt x="616148" y="26789"/>
                </a:lnTo>
                <a:lnTo>
                  <a:pt x="598289" y="26789"/>
                </a:lnTo>
                <a:lnTo>
                  <a:pt x="589359" y="26789"/>
                </a:lnTo>
                <a:lnTo>
                  <a:pt x="580430" y="26789"/>
                </a:lnTo>
                <a:lnTo>
                  <a:pt x="571500" y="35719"/>
                </a:lnTo>
                <a:lnTo>
                  <a:pt x="562570" y="35719"/>
                </a:lnTo>
                <a:lnTo>
                  <a:pt x="553641" y="35719"/>
                </a:lnTo>
                <a:lnTo>
                  <a:pt x="535781" y="35719"/>
                </a:lnTo>
                <a:lnTo>
                  <a:pt x="526852" y="35719"/>
                </a:lnTo>
                <a:lnTo>
                  <a:pt x="517922" y="35719"/>
                </a:lnTo>
                <a:lnTo>
                  <a:pt x="508992" y="44649"/>
                </a:lnTo>
                <a:lnTo>
                  <a:pt x="500062" y="44649"/>
                </a:lnTo>
                <a:lnTo>
                  <a:pt x="491133" y="44649"/>
                </a:lnTo>
                <a:lnTo>
                  <a:pt x="482203" y="44649"/>
                </a:lnTo>
                <a:lnTo>
                  <a:pt x="473273" y="44649"/>
                </a:lnTo>
                <a:lnTo>
                  <a:pt x="464344" y="44649"/>
                </a:lnTo>
                <a:lnTo>
                  <a:pt x="446484" y="44649"/>
                </a:lnTo>
                <a:lnTo>
                  <a:pt x="437555" y="44649"/>
                </a:lnTo>
                <a:lnTo>
                  <a:pt x="428625" y="44649"/>
                </a:lnTo>
                <a:lnTo>
                  <a:pt x="410766" y="44649"/>
                </a:lnTo>
                <a:lnTo>
                  <a:pt x="401836" y="44649"/>
                </a:lnTo>
                <a:lnTo>
                  <a:pt x="383977" y="44649"/>
                </a:lnTo>
                <a:lnTo>
                  <a:pt x="366117" y="44649"/>
                </a:lnTo>
                <a:lnTo>
                  <a:pt x="348258" y="53578"/>
                </a:lnTo>
                <a:lnTo>
                  <a:pt x="330398" y="53578"/>
                </a:lnTo>
                <a:lnTo>
                  <a:pt x="303609" y="53578"/>
                </a:lnTo>
                <a:lnTo>
                  <a:pt x="285750" y="53578"/>
                </a:lnTo>
                <a:lnTo>
                  <a:pt x="267891" y="53578"/>
                </a:lnTo>
                <a:lnTo>
                  <a:pt x="250031" y="53578"/>
                </a:lnTo>
                <a:lnTo>
                  <a:pt x="241102" y="53578"/>
                </a:lnTo>
                <a:lnTo>
                  <a:pt x="223242" y="53578"/>
                </a:lnTo>
                <a:lnTo>
                  <a:pt x="214312" y="62508"/>
                </a:lnTo>
                <a:lnTo>
                  <a:pt x="205383" y="62508"/>
                </a:lnTo>
                <a:lnTo>
                  <a:pt x="187523" y="62508"/>
                </a:lnTo>
                <a:lnTo>
                  <a:pt x="178594" y="62508"/>
                </a:lnTo>
                <a:lnTo>
                  <a:pt x="160734" y="62508"/>
                </a:lnTo>
                <a:lnTo>
                  <a:pt x="151805" y="62508"/>
                </a:lnTo>
                <a:lnTo>
                  <a:pt x="133945" y="71438"/>
                </a:lnTo>
                <a:lnTo>
                  <a:pt x="125016" y="71438"/>
                </a:lnTo>
                <a:lnTo>
                  <a:pt x="116086" y="71438"/>
                </a:lnTo>
                <a:lnTo>
                  <a:pt x="107156" y="71438"/>
                </a:lnTo>
                <a:lnTo>
                  <a:pt x="98227" y="80367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9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4" name="Freeform 74753"/>
          <p:cNvSpPr/>
          <p:nvPr/>
        </p:nvSpPr>
        <p:spPr bwMode="auto">
          <a:xfrm>
            <a:off x="1919883" y="477738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6" name="Freeform 74755"/>
          <p:cNvSpPr/>
          <p:nvPr/>
        </p:nvSpPr>
        <p:spPr bwMode="auto">
          <a:xfrm>
            <a:off x="1875234" y="4786312"/>
            <a:ext cx="294681" cy="35720"/>
          </a:xfrm>
          <a:custGeom>
            <a:avLst/>
            <a:gdLst/>
            <a:ahLst/>
            <a:cxnLst/>
            <a:rect l="0" t="0" r="0" b="0"/>
            <a:pathLst>
              <a:path w="294681" h="3572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17859"/>
                </a:lnTo>
                <a:lnTo>
                  <a:pt x="116086" y="1785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14313" y="35719"/>
                </a:lnTo>
                <a:lnTo>
                  <a:pt x="241102" y="35719"/>
                </a:lnTo>
                <a:lnTo>
                  <a:pt x="267891" y="3571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7" name="Freeform 74756"/>
          <p:cNvSpPr/>
          <p:nvPr/>
        </p:nvSpPr>
        <p:spPr bwMode="auto">
          <a:xfrm>
            <a:off x="4705945" y="4723804"/>
            <a:ext cx="276822" cy="26790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8" name="Freeform 74757"/>
          <p:cNvSpPr/>
          <p:nvPr/>
        </p:nvSpPr>
        <p:spPr bwMode="auto">
          <a:xfrm>
            <a:off x="2803922" y="47148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9" name="Freeform 74758"/>
          <p:cNvSpPr/>
          <p:nvPr/>
        </p:nvSpPr>
        <p:spPr bwMode="auto">
          <a:xfrm>
            <a:off x="4107656" y="4741664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600200"/>
            <a:ext cx="8686800" cy="25908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vector_addition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compute vector sum c = a + b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800" dirty="0" smtClean="0">
                <a:latin typeface="Courier New" pitchFamily="49" charset="0"/>
              </a:rPr>
              <a:t> void </a:t>
            </a:r>
            <a:r>
              <a:rPr lang="en-US" sz="1800" dirty="0" err="1" smtClean="0">
                <a:latin typeface="Courier New" pitchFamily="49" charset="0"/>
              </a:rPr>
              <a:t>vector_add</a:t>
            </a:r>
            <a:r>
              <a:rPr lang="en-US" sz="1800" dirty="0" smtClean="0">
                <a:latin typeface="Courier New" pitchFamily="49" charset="0"/>
              </a:rPr>
              <a:t>(float* A, float* B, float* C)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{ 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1800" dirty="0" smtClean="0">
                <a:latin typeface="Courier New" pitchFamily="49" charset="0"/>
              </a:rPr>
              <a:t> +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1800" dirty="0" smtClean="0">
                <a:latin typeface="Courier New" pitchFamily="49" charset="0"/>
              </a:rPr>
              <a:t> *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    C[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 = A[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 + B[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}</a:t>
            </a:r>
            <a:br>
              <a:rPr lang="en-US" sz="1800" dirty="0" smtClean="0">
                <a:latin typeface="Courier New" pitchFamily="49" charset="0"/>
              </a:rPr>
            </a:b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main()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elided initialization code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    ...</a:t>
            </a:r>
            <a:endParaRPr lang="en-US" sz="1800" dirty="0" smtClean="0">
              <a:solidFill>
                <a:srgbClr val="00B0F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    // Run N/256 blocks of 256 threads each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vector_add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&lt;&lt;&lt; N/256, 256&gt;&gt;&gt;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268266" y="1053703"/>
            <a:ext cx="276821" cy="125017"/>
          </a:xfrm>
          <a:custGeom>
            <a:avLst/>
            <a:gdLst/>
            <a:ahLst/>
            <a:cxnLst/>
            <a:rect l="0" t="0" r="0" b="0"/>
            <a:pathLst>
              <a:path w="276821" h="12501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05382" y="116086"/>
                </a:lnTo>
                <a:lnTo>
                  <a:pt x="205382" y="11608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8961" y="125016"/>
                </a:lnTo>
                <a:lnTo>
                  <a:pt x="258961" y="125016"/>
                </a:lnTo>
                <a:lnTo>
                  <a:pt x="258961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16086"/>
                </a:lnTo>
                <a:lnTo>
                  <a:pt x="258961" y="116086"/>
                </a:lnTo>
                <a:lnTo>
                  <a:pt x="258961" y="107156"/>
                </a:lnTo>
                <a:lnTo>
                  <a:pt x="250031" y="98227"/>
                </a:lnTo>
                <a:lnTo>
                  <a:pt x="241101" y="89297"/>
                </a:lnTo>
                <a:lnTo>
                  <a:pt x="241101" y="71438"/>
                </a:lnTo>
                <a:lnTo>
                  <a:pt x="232172" y="53578"/>
                </a:lnTo>
                <a:lnTo>
                  <a:pt x="223242" y="44648"/>
                </a:lnTo>
                <a:lnTo>
                  <a:pt x="214312" y="35719"/>
                </a:lnTo>
                <a:lnTo>
                  <a:pt x="205382" y="26789"/>
                </a:lnTo>
                <a:lnTo>
                  <a:pt x="19645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95117" y="1062633"/>
            <a:ext cx="232173" cy="116087"/>
          </a:xfrm>
          <a:custGeom>
            <a:avLst/>
            <a:gdLst/>
            <a:ahLst/>
            <a:cxnLst/>
            <a:rect l="0" t="0" r="0" b="0"/>
            <a:pathLst>
              <a:path w="232173" h="11608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6" y="98226"/>
                </a:lnTo>
                <a:lnTo>
                  <a:pt x="151805" y="98226"/>
                </a:lnTo>
                <a:lnTo>
                  <a:pt x="160735" y="107156"/>
                </a:lnTo>
                <a:lnTo>
                  <a:pt x="178594" y="107156"/>
                </a:lnTo>
                <a:lnTo>
                  <a:pt x="187524" y="11608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14313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23242" y="107156"/>
                </a:lnTo>
                <a:lnTo>
                  <a:pt x="214313" y="107156"/>
                </a:lnTo>
                <a:lnTo>
                  <a:pt x="214313" y="98226"/>
                </a:lnTo>
                <a:lnTo>
                  <a:pt x="205383" y="98226"/>
                </a:lnTo>
                <a:lnTo>
                  <a:pt x="196453" y="89297"/>
                </a:lnTo>
                <a:lnTo>
                  <a:pt x="187524" y="80367"/>
                </a:lnTo>
                <a:lnTo>
                  <a:pt x="187524" y="71437"/>
                </a:lnTo>
                <a:lnTo>
                  <a:pt x="178594" y="62508"/>
                </a:lnTo>
                <a:lnTo>
                  <a:pt x="169664" y="53578"/>
                </a:lnTo>
                <a:lnTo>
                  <a:pt x="16073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86250" y="1009055"/>
            <a:ext cx="241103" cy="142876"/>
          </a:xfrm>
          <a:custGeom>
            <a:avLst/>
            <a:gdLst/>
            <a:ahLst/>
            <a:cxnLst/>
            <a:rect l="0" t="0" r="0" b="0"/>
            <a:pathLst>
              <a:path w="241103" h="14287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33945" y="125015"/>
                </a:lnTo>
                <a:lnTo>
                  <a:pt x="151805" y="125015"/>
                </a:lnTo>
                <a:lnTo>
                  <a:pt x="169664" y="133945"/>
                </a:lnTo>
                <a:lnTo>
                  <a:pt x="187523" y="133945"/>
                </a:lnTo>
                <a:lnTo>
                  <a:pt x="196453" y="133945"/>
                </a:lnTo>
                <a:lnTo>
                  <a:pt x="214313" y="142875"/>
                </a:lnTo>
                <a:lnTo>
                  <a:pt x="223242" y="142875"/>
                </a:lnTo>
                <a:lnTo>
                  <a:pt x="232172" y="142875"/>
                </a:lnTo>
                <a:lnTo>
                  <a:pt x="23217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32172" y="133945"/>
                </a:lnTo>
                <a:lnTo>
                  <a:pt x="223242" y="133945"/>
                </a:lnTo>
                <a:lnTo>
                  <a:pt x="214313" y="133945"/>
                </a:lnTo>
                <a:lnTo>
                  <a:pt x="205383" y="125015"/>
                </a:lnTo>
                <a:lnTo>
                  <a:pt x="196453" y="125015"/>
                </a:lnTo>
                <a:lnTo>
                  <a:pt x="196453" y="116086"/>
                </a:lnTo>
                <a:lnTo>
                  <a:pt x="187523" y="107156"/>
                </a:lnTo>
                <a:lnTo>
                  <a:pt x="178594" y="98226"/>
                </a:lnTo>
                <a:lnTo>
                  <a:pt x="169664" y="89296"/>
                </a:lnTo>
                <a:lnTo>
                  <a:pt x="160734" y="71437"/>
                </a:lnTo>
                <a:lnTo>
                  <a:pt x="160734" y="62507"/>
                </a:lnTo>
                <a:lnTo>
                  <a:pt x="15180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928688" y="3178968"/>
            <a:ext cx="473274" cy="35720"/>
          </a:xfrm>
          <a:custGeom>
            <a:avLst/>
            <a:gdLst/>
            <a:ahLst/>
            <a:cxnLst/>
            <a:rect l="0" t="0" r="0" b="0"/>
            <a:pathLst>
              <a:path w="473274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205382" y="8930"/>
                </a:lnTo>
                <a:lnTo>
                  <a:pt x="241101" y="8930"/>
                </a:lnTo>
                <a:lnTo>
                  <a:pt x="267890" y="8930"/>
                </a:lnTo>
                <a:lnTo>
                  <a:pt x="285750" y="8930"/>
                </a:lnTo>
                <a:lnTo>
                  <a:pt x="312539" y="8930"/>
                </a:lnTo>
                <a:lnTo>
                  <a:pt x="339328" y="17860"/>
                </a:lnTo>
                <a:lnTo>
                  <a:pt x="357187" y="17860"/>
                </a:lnTo>
                <a:lnTo>
                  <a:pt x="383976" y="17860"/>
                </a:lnTo>
                <a:lnTo>
                  <a:pt x="401835" y="17860"/>
                </a:lnTo>
                <a:lnTo>
                  <a:pt x="419695" y="17860"/>
                </a:lnTo>
                <a:lnTo>
                  <a:pt x="437554" y="17860"/>
                </a:lnTo>
                <a:lnTo>
                  <a:pt x="446484" y="17860"/>
                </a:lnTo>
                <a:lnTo>
                  <a:pt x="464343" y="17860"/>
                </a:lnTo>
                <a:lnTo>
                  <a:pt x="473273" y="17860"/>
                </a:lnTo>
                <a:lnTo>
                  <a:pt x="473273" y="17860"/>
                </a:lnTo>
                <a:lnTo>
                  <a:pt x="473273" y="17860"/>
                </a:lnTo>
                <a:lnTo>
                  <a:pt x="473273" y="26789"/>
                </a:lnTo>
                <a:lnTo>
                  <a:pt x="464343" y="26789"/>
                </a:lnTo>
                <a:lnTo>
                  <a:pt x="446484" y="35719"/>
                </a:lnTo>
                <a:lnTo>
                  <a:pt x="44648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884164" y="3178968"/>
            <a:ext cx="383978" cy="1"/>
          </a:xfrm>
          <a:custGeom>
            <a:avLst/>
            <a:gdLst/>
            <a:ahLst/>
            <a:cxnLst/>
            <a:rect l="0" t="0" r="0" b="0"/>
            <a:pathLst>
              <a:path w="383978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0"/>
                </a:lnTo>
                <a:lnTo>
                  <a:pt x="321469" y="0"/>
                </a:lnTo>
                <a:lnTo>
                  <a:pt x="348258" y="0"/>
                </a:lnTo>
                <a:lnTo>
                  <a:pt x="366117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68203" y="3178968"/>
            <a:ext cx="437556" cy="17861"/>
          </a:xfrm>
          <a:custGeom>
            <a:avLst/>
            <a:gdLst/>
            <a:ahLst/>
            <a:cxnLst/>
            <a:rect l="0" t="0" r="0" b="0"/>
            <a:pathLst>
              <a:path w="437556" h="17861">
                <a:moveTo>
                  <a:pt x="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5" y="0"/>
                </a:lnTo>
                <a:lnTo>
                  <a:pt x="196453" y="0"/>
                </a:lnTo>
                <a:lnTo>
                  <a:pt x="241102" y="0"/>
                </a:lnTo>
                <a:lnTo>
                  <a:pt x="294680" y="0"/>
                </a:lnTo>
                <a:lnTo>
                  <a:pt x="339328" y="0"/>
                </a:lnTo>
                <a:lnTo>
                  <a:pt x="375047" y="0"/>
                </a:lnTo>
                <a:lnTo>
                  <a:pt x="410766" y="8930"/>
                </a:lnTo>
                <a:lnTo>
                  <a:pt x="437555" y="8930"/>
                </a:lnTo>
                <a:lnTo>
                  <a:pt x="43755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80867" y="2286000"/>
            <a:ext cx="1080493" cy="35720"/>
          </a:xfrm>
          <a:custGeom>
            <a:avLst/>
            <a:gdLst/>
            <a:ahLst/>
            <a:cxnLst/>
            <a:rect l="0" t="0" r="0" b="0"/>
            <a:pathLst>
              <a:path w="1080493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9664" y="35719"/>
                </a:lnTo>
                <a:lnTo>
                  <a:pt x="205383" y="35719"/>
                </a:lnTo>
                <a:lnTo>
                  <a:pt x="241102" y="35719"/>
                </a:lnTo>
                <a:lnTo>
                  <a:pt x="276821" y="26789"/>
                </a:lnTo>
                <a:lnTo>
                  <a:pt x="312539" y="26789"/>
                </a:lnTo>
                <a:lnTo>
                  <a:pt x="357188" y="26789"/>
                </a:lnTo>
                <a:lnTo>
                  <a:pt x="401836" y="26789"/>
                </a:lnTo>
                <a:lnTo>
                  <a:pt x="446485" y="17859"/>
                </a:lnTo>
                <a:lnTo>
                  <a:pt x="491133" y="17859"/>
                </a:lnTo>
                <a:lnTo>
                  <a:pt x="544711" y="8929"/>
                </a:lnTo>
                <a:lnTo>
                  <a:pt x="598289" y="8929"/>
                </a:lnTo>
                <a:lnTo>
                  <a:pt x="651867" y="8929"/>
                </a:lnTo>
                <a:lnTo>
                  <a:pt x="714375" y="8929"/>
                </a:lnTo>
                <a:lnTo>
                  <a:pt x="767953" y="8929"/>
                </a:lnTo>
                <a:lnTo>
                  <a:pt x="821531" y="8929"/>
                </a:lnTo>
                <a:lnTo>
                  <a:pt x="866180" y="8929"/>
                </a:lnTo>
                <a:lnTo>
                  <a:pt x="901899" y="8929"/>
                </a:lnTo>
                <a:lnTo>
                  <a:pt x="946547" y="17859"/>
                </a:lnTo>
                <a:lnTo>
                  <a:pt x="973336" y="17859"/>
                </a:lnTo>
                <a:lnTo>
                  <a:pt x="1000125" y="17859"/>
                </a:lnTo>
                <a:lnTo>
                  <a:pt x="1026914" y="8929"/>
                </a:lnTo>
                <a:lnTo>
                  <a:pt x="1035844" y="8929"/>
                </a:lnTo>
                <a:lnTo>
                  <a:pt x="1053703" y="8929"/>
                </a:lnTo>
                <a:lnTo>
                  <a:pt x="1062633" y="0"/>
                </a:lnTo>
                <a:lnTo>
                  <a:pt x="1071563" y="0"/>
                </a:lnTo>
                <a:lnTo>
                  <a:pt x="1080492" y="0"/>
                </a:lnTo>
                <a:lnTo>
                  <a:pt x="1071563" y="0"/>
                </a:lnTo>
                <a:lnTo>
                  <a:pt x="1062633" y="0"/>
                </a:lnTo>
                <a:lnTo>
                  <a:pt x="1053703" y="0"/>
                </a:lnTo>
                <a:lnTo>
                  <a:pt x="1035844" y="0"/>
                </a:lnTo>
                <a:lnTo>
                  <a:pt x="10358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86000" y="3259336"/>
            <a:ext cx="723306" cy="562571"/>
          </a:xfrm>
          <a:custGeom>
            <a:avLst/>
            <a:gdLst/>
            <a:ahLst/>
            <a:cxnLst/>
            <a:rect l="0" t="0" r="0" b="0"/>
            <a:pathLst>
              <a:path w="723306" h="56257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53578" y="53578"/>
                </a:lnTo>
                <a:lnTo>
                  <a:pt x="89297" y="80367"/>
                </a:lnTo>
                <a:lnTo>
                  <a:pt x="125016" y="116085"/>
                </a:lnTo>
                <a:lnTo>
                  <a:pt x="178594" y="151804"/>
                </a:lnTo>
                <a:lnTo>
                  <a:pt x="232172" y="196453"/>
                </a:lnTo>
                <a:lnTo>
                  <a:pt x="285750" y="232171"/>
                </a:lnTo>
                <a:lnTo>
                  <a:pt x="348258" y="276820"/>
                </a:lnTo>
                <a:lnTo>
                  <a:pt x="419695" y="330398"/>
                </a:lnTo>
                <a:lnTo>
                  <a:pt x="482203" y="383976"/>
                </a:lnTo>
                <a:lnTo>
                  <a:pt x="544711" y="437554"/>
                </a:lnTo>
                <a:lnTo>
                  <a:pt x="607219" y="491132"/>
                </a:lnTo>
                <a:lnTo>
                  <a:pt x="669727" y="535781"/>
                </a:lnTo>
                <a:lnTo>
                  <a:pt x="723305" y="562570"/>
                </a:lnTo>
                <a:lnTo>
                  <a:pt x="723305" y="56257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71875" y="3804046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285750" y="160735"/>
                </a:moveTo>
                <a:lnTo>
                  <a:pt x="276820" y="160735"/>
                </a:lnTo>
                <a:lnTo>
                  <a:pt x="276820" y="160735"/>
                </a:lnTo>
                <a:lnTo>
                  <a:pt x="267891" y="151805"/>
                </a:lnTo>
                <a:lnTo>
                  <a:pt x="258961" y="151805"/>
                </a:lnTo>
                <a:lnTo>
                  <a:pt x="250031" y="142875"/>
                </a:lnTo>
                <a:lnTo>
                  <a:pt x="241102" y="142875"/>
                </a:lnTo>
                <a:lnTo>
                  <a:pt x="232172" y="133946"/>
                </a:lnTo>
                <a:lnTo>
                  <a:pt x="214313" y="125016"/>
                </a:lnTo>
                <a:lnTo>
                  <a:pt x="196453" y="125016"/>
                </a:lnTo>
                <a:lnTo>
                  <a:pt x="187523" y="116086"/>
                </a:lnTo>
                <a:lnTo>
                  <a:pt x="178594" y="107157"/>
                </a:lnTo>
                <a:lnTo>
                  <a:pt x="178594" y="89297"/>
                </a:lnTo>
                <a:lnTo>
                  <a:pt x="169664" y="80368"/>
                </a:lnTo>
                <a:lnTo>
                  <a:pt x="178594" y="62508"/>
                </a:lnTo>
                <a:lnTo>
                  <a:pt x="178594" y="44649"/>
                </a:lnTo>
                <a:lnTo>
                  <a:pt x="196453" y="26790"/>
                </a:lnTo>
                <a:lnTo>
                  <a:pt x="214313" y="17860"/>
                </a:lnTo>
                <a:lnTo>
                  <a:pt x="23217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94680" y="26790"/>
                </a:lnTo>
                <a:lnTo>
                  <a:pt x="294680" y="44649"/>
                </a:lnTo>
                <a:lnTo>
                  <a:pt x="285750" y="71438"/>
                </a:lnTo>
                <a:lnTo>
                  <a:pt x="267891" y="98227"/>
                </a:lnTo>
                <a:lnTo>
                  <a:pt x="241102" y="133946"/>
                </a:lnTo>
                <a:lnTo>
                  <a:pt x="214313" y="160735"/>
                </a:lnTo>
                <a:lnTo>
                  <a:pt x="169664" y="187524"/>
                </a:lnTo>
                <a:lnTo>
                  <a:pt x="133945" y="214313"/>
                </a:lnTo>
                <a:lnTo>
                  <a:pt x="89297" y="232172"/>
                </a:lnTo>
                <a:lnTo>
                  <a:pt x="62508" y="241102"/>
                </a:lnTo>
                <a:lnTo>
                  <a:pt x="26789" y="241102"/>
                </a:lnTo>
                <a:lnTo>
                  <a:pt x="8930" y="232172"/>
                </a:lnTo>
                <a:lnTo>
                  <a:pt x="0" y="214313"/>
                </a:lnTo>
                <a:lnTo>
                  <a:pt x="0" y="196454"/>
                </a:lnTo>
                <a:lnTo>
                  <a:pt x="8930" y="187524"/>
                </a:lnTo>
                <a:lnTo>
                  <a:pt x="26789" y="178594"/>
                </a:lnTo>
                <a:lnTo>
                  <a:pt x="62508" y="169665"/>
                </a:lnTo>
                <a:lnTo>
                  <a:pt x="98227" y="169665"/>
                </a:lnTo>
                <a:lnTo>
                  <a:pt x="142875" y="169665"/>
                </a:lnTo>
                <a:lnTo>
                  <a:pt x="178594" y="178594"/>
                </a:lnTo>
                <a:lnTo>
                  <a:pt x="214313" y="178594"/>
                </a:lnTo>
                <a:lnTo>
                  <a:pt x="232172" y="178594"/>
                </a:lnTo>
                <a:lnTo>
                  <a:pt x="250031" y="169665"/>
                </a:lnTo>
                <a:lnTo>
                  <a:pt x="250031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82641" y="3804046"/>
            <a:ext cx="125016" cy="196455"/>
          </a:xfrm>
          <a:custGeom>
            <a:avLst/>
            <a:gdLst/>
            <a:ahLst/>
            <a:cxnLst/>
            <a:rect l="0" t="0" r="0" b="0"/>
            <a:pathLst>
              <a:path w="125016" h="196455">
                <a:moveTo>
                  <a:pt x="107156" y="98227"/>
                </a:move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98226" y="80368"/>
                </a:lnTo>
                <a:lnTo>
                  <a:pt x="98226" y="80368"/>
                </a:lnTo>
                <a:lnTo>
                  <a:pt x="98226" y="71438"/>
                </a:lnTo>
                <a:lnTo>
                  <a:pt x="107156" y="53579"/>
                </a:lnTo>
                <a:lnTo>
                  <a:pt x="107156" y="44649"/>
                </a:lnTo>
                <a:lnTo>
                  <a:pt x="107156" y="26790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26790"/>
                </a:lnTo>
                <a:lnTo>
                  <a:pt x="53578" y="53579"/>
                </a:lnTo>
                <a:lnTo>
                  <a:pt x="35718" y="80368"/>
                </a:lnTo>
                <a:lnTo>
                  <a:pt x="26789" y="10715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17859" y="196454"/>
                </a:lnTo>
                <a:lnTo>
                  <a:pt x="26789" y="187524"/>
                </a:lnTo>
                <a:lnTo>
                  <a:pt x="44648" y="169665"/>
                </a:lnTo>
                <a:lnTo>
                  <a:pt x="62507" y="151805"/>
                </a:lnTo>
                <a:lnTo>
                  <a:pt x="89297" y="125016"/>
                </a:lnTo>
                <a:lnTo>
                  <a:pt x="98226" y="89297"/>
                </a:lnTo>
                <a:lnTo>
                  <a:pt x="116086" y="62508"/>
                </a:lnTo>
                <a:lnTo>
                  <a:pt x="125015" y="44649"/>
                </a:lnTo>
                <a:lnTo>
                  <a:pt x="125015" y="44649"/>
                </a:lnTo>
                <a:lnTo>
                  <a:pt x="125015" y="53579"/>
                </a:lnTo>
                <a:lnTo>
                  <a:pt x="125015" y="71438"/>
                </a:lnTo>
                <a:lnTo>
                  <a:pt x="116086" y="98227"/>
                </a:lnTo>
                <a:lnTo>
                  <a:pt x="107156" y="125016"/>
                </a:lnTo>
                <a:lnTo>
                  <a:pt x="98226" y="151805"/>
                </a:lnTo>
                <a:lnTo>
                  <a:pt x="98226" y="169665"/>
                </a:lnTo>
                <a:lnTo>
                  <a:pt x="98226" y="187524"/>
                </a:lnTo>
                <a:lnTo>
                  <a:pt x="9822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875484" y="3741539"/>
            <a:ext cx="196455" cy="357188"/>
          </a:xfrm>
          <a:custGeom>
            <a:avLst/>
            <a:gdLst/>
            <a:ahLst/>
            <a:cxnLst/>
            <a:rect l="0" t="0" r="0" b="0"/>
            <a:pathLst>
              <a:path w="196455" h="357188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44648"/>
                </a:lnTo>
                <a:lnTo>
                  <a:pt x="116086" y="62507"/>
                </a:lnTo>
                <a:lnTo>
                  <a:pt x="107157" y="89297"/>
                </a:lnTo>
                <a:lnTo>
                  <a:pt x="89297" y="125015"/>
                </a:lnTo>
                <a:lnTo>
                  <a:pt x="71438" y="160734"/>
                </a:lnTo>
                <a:lnTo>
                  <a:pt x="53579" y="214312"/>
                </a:lnTo>
                <a:lnTo>
                  <a:pt x="35719" y="258961"/>
                </a:lnTo>
                <a:lnTo>
                  <a:pt x="17860" y="303609"/>
                </a:lnTo>
                <a:lnTo>
                  <a:pt x="893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48257"/>
                </a:lnTo>
                <a:lnTo>
                  <a:pt x="8930" y="330398"/>
                </a:lnTo>
                <a:lnTo>
                  <a:pt x="17860" y="303609"/>
                </a:lnTo>
                <a:lnTo>
                  <a:pt x="35719" y="267890"/>
                </a:lnTo>
                <a:lnTo>
                  <a:pt x="44649" y="223242"/>
                </a:lnTo>
                <a:lnTo>
                  <a:pt x="62508" y="178593"/>
                </a:lnTo>
                <a:lnTo>
                  <a:pt x="80368" y="133945"/>
                </a:lnTo>
                <a:lnTo>
                  <a:pt x="98227" y="8929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42875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78594" y="26789"/>
                </a:lnTo>
                <a:lnTo>
                  <a:pt x="187524" y="44648"/>
                </a:lnTo>
                <a:lnTo>
                  <a:pt x="187524" y="80367"/>
                </a:lnTo>
                <a:lnTo>
                  <a:pt x="196454" y="116086"/>
                </a:lnTo>
                <a:lnTo>
                  <a:pt x="196454" y="151804"/>
                </a:lnTo>
                <a:lnTo>
                  <a:pt x="187524" y="196453"/>
                </a:lnTo>
                <a:lnTo>
                  <a:pt x="187524" y="241101"/>
                </a:lnTo>
                <a:lnTo>
                  <a:pt x="187524" y="276820"/>
                </a:lnTo>
                <a:lnTo>
                  <a:pt x="187524" y="303609"/>
                </a:lnTo>
                <a:lnTo>
                  <a:pt x="187524" y="321468"/>
                </a:lnTo>
                <a:lnTo>
                  <a:pt x="187524" y="330398"/>
                </a:lnTo>
                <a:lnTo>
                  <a:pt x="178594" y="339328"/>
                </a:lnTo>
                <a:lnTo>
                  <a:pt x="178594" y="330398"/>
                </a:lnTo>
                <a:lnTo>
                  <a:pt x="178594" y="321468"/>
                </a:lnTo>
                <a:lnTo>
                  <a:pt x="169664" y="303609"/>
                </a:lnTo>
                <a:lnTo>
                  <a:pt x="160735" y="285750"/>
                </a:lnTo>
                <a:lnTo>
                  <a:pt x="16073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857625" y="3955851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53578"/>
                </a:moveTo>
                <a:lnTo>
                  <a:pt x="8930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80367" y="26789"/>
                </a:lnTo>
                <a:lnTo>
                  <a:pt x="125016" y="17860"/>
                </a:lnTo>
                <a:lnTo>
                  <a:pt x="16966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125516" y="3741539"/>
            <a:ext cx="178594" cy="303610"/>
          </a:xfrm>
          <a:custGeom>
            <a:avLst/>
            <a:gdLst/>
            <a:ahLst/>
            <a:cxnLst/>
            <a:rect l="0" t="0" r="0" b="0"/>
            <a:pathLst>
              <a:path w="178594" h="303610">
                <a:moveTo>
                  <a:pt x="178593" y="0"/>
                </a:move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8929"/>
                </a:lnTo>
                <a:lnTo>
                  <a:pt x="98226" y="8929"/>
                </a:lnTo>
                <a:lnTo>
                  <a:pt x="71437" y="17859"/>
                </a:lnTo>
                <a:lnTo>
                  <a:pt x="44648" y="17859"/>
                </a:lnTo>
                <a:lnTo>
                  <a:pt x="2678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44648"/>
                </a:lnTo>
                <a:lnTo>
                  <a:pt x="44648" y="62507"/>
                </a:lnTo>
                <a:lnTo>
                  <a:pt x="44648" y="89297"/>
                </a:lnTo>
                <a:lnTo>
                  <a:pt x="44648" y="125015"/>
                </a:lnTo>
                <a:lnTo>
                  <a:pt x="44648" y="151804"/>
                </a:lnTo>
                <a:lnTo>
                  <a:pt x="26789" y="187523"/>
                </a:lnTo>
                <a:lnTo>
                  <a:pt x="26789" y="21431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76820"/>
                </a:lnTo>
                <a:lnTo>
                  <a:pt x="26789" y="285750"/>
                </a:lnTo>
                <a:lnTo>
                  <a:pt x="35718" y="294679"/>
                </a:lnTo>
                <a:lnTo>
                  <a:pt x="53578" y="303609"/>
                </a:lnTo>
                <a:lnTo>
                  <a:pt x="62507" y="303609"/>
                </a:lnTo>
                <a:lnTo>
                  <a:pt x="80367" y="303609"/>
                </a:lnTo>
                <a:lnTo>
                  <a:pt x="89297" y="294679"/>
                </a:lnTo>
                <a:lnTo>
                  <a:pt x="89297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50531" y="3848695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26789" y="44648"/>
                </a:move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44649" y="35719"/>
                </a:lnTo>
                <a:lnTo>
                  <a:pt x="44649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13039" y="3687961"/>
            <a:ext cx="178595" cy="366118"/>
          </a:xfrm>
          <a:custGeom>
            <a:avLst/>
            <a:gdLst/>
            <a:ahLst/>
            <a:cxnLst/>
            <a:rect l="0" t="0" r="0" b="0"/>
            <a:pathLst>
              <a:path w="178595" h="36611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3571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25016" y="116085"/>
                </a:lnTo>
                <a:lnTo>
                  <a:pt x="125016" y="142875"/>
                </a:lnTo>
                <a:lnTo>
                  <a:pt x="125016" y="169664"/>
                </a:lnTo>
                <a:lnTo>
                  <a:pt x="133945" y="196453"/>
                </a:lnTo>
                <a:lnTo>
                  <a:pt x="142875" y="223242"/>
                </a:lnTo>
                <a:lnTo>
                  <a:pt x="151805" y="241101"/>
                </a:lnTo>
                <a:lnTo>
                  <a:pt x="160734" y="267890"/>
                </a:lnTo>
                <a:lnTo>
                  <a:pt x="169664" y="285750"/>
                </a:lnTo>
                <a:lnTo>
                  <a:pt x="178594" y="294679"/>
                </a:lnTo>
                <a:lnTo>
                  <a:pt x="178594" y="312539"/>
                </a:lnTo>
                <a:lnTo>
                  <a:pt x="169664" y="321468"/>
                </a:lnTo>
                <a:lnTo>
                  <a:pt x="151805" y="330398"/>
                </a:lnTo>
                <a:lnTo>
                  <a:pt x="125016" y="339328"/>
                </a:lnTo>
                <a:lnTo>
                  <a:pt x="98227" y="348257"/>
                </a:lnTo>
                <a:lnTo>
                  <a:pt x="71438" y="357187"/>
                </a:lnTo>
                <a:lnTo>
                  <a:pt x="44649" y="357187"/>
                </a:lnTo>
                <a:lnTo>
                  <a:pt x="17859" y="366117"/>
                </a:lnTo>
                <a:lnTo>
                  <a:pt x="893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634508" y="3821906"/>
            <a:ext cx="285751" cy="26790"/>
          </a:xfrm>
          <a:custGeom>
            <a:avLst/>
            <a:gdLst/>
            <a:ahLst/>
            <a:cxnLst/>
            <a:rect l="0" t="0" r="0" b="0"/>
            <a:pathLst>
              <a:path w="285751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7" y="26789"/>
                </a:lnTo>
                <a:lnTo>
                  <a:pt x="12501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50031" y="17859"/>
                </a:lnTo>
                <a:lnTo>
                  <a:pt x="267890" y="17859"/>
                </a:lnTo>
                <a:lnTo>
                  <a:pt x="276820" y="8930"/>
                </a:lnTo>
                <a:lnTo>
                  <a:pt x="276820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32734" y="3741539"/>
            <a:ext cx="8931" cy="205383"/>
          </a:xfrm>
          <a:custGeom>
            <a:avLst/>
            <a:gdLst/>
            <a:ahLst/>
            <a:cxnLst/>
            <a:rect l="0" t="0" r="0" b="0"/>
            <a:pathLst>
              <a:path w="8931" h="205383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152430" y="3732609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4464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9822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51805"/>
                </a:lnTo>
                <a:lnTo>
                  <a:pt x="35718" y="160734"/>
                </a:lnTo>
                <a:lnTo>
                  <a:pt x="53578" y="160734"/>
                </a:lnTo>
                <a:lnTo>
                  <a:pt x="71437" y="160734"/>
                </a:lnTo>
                <a:lnTo>
                  <a:pt x="98226" y="151805"/>
                </a:lnTo>
                <a:lnTo>
                  <a:pt x="116086" y="142875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170289" y="3527226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95305" y="3652242"/>
            <a:ext cx="303610" cy="214313"/>
          </a:xfrm>
          <a:custGeom>
            <a:avLst/>
            <a:gdLst/>
            <a:ahLst/>
            <a:cxnLst/>
            <a:rect l="0" t="0" r="0" b="0"/>
            <a:pathLst>
              <a:path w="303610" h="214313">
                <a:moveTo>
                  <a:pt x="142875" y="160734"/>
                </a:move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51804"/>
                </a:lnTo>
                <a:lnTo>
                  <a:pt x="142875" y="142875"/>
                </a:lnTo>
                <a:lnTo>
                  <a:pt x="151804" y="125015"/>
                </a:lnTo>
                <a:lnTo>
                  <a:pt x="151804" y="107156"/>
                </a:lnTo>
                <a:lnTo>
                  <a:pt x="160734" y="89297"/>
                </a:lnTo>
                <a:lnTo>
                  <a:pt x="160734" y="71437"/>
                </a:lnTo>
                <a:lnTo>
                  <a:pt x="169664" y="44648"/>
                </a:lnTo>
                <a:lnTo>
                  <a:pt x="178593" y="26789"/>
                </a:lnTo>
                <a:lnTo>
                  <a:pt x="187523" y="17859"/>
                </a:lnTo>
                <a:lnTo>
                  <a:pt x="196453" y="8929"/>
                </a:lnTo>
                <a:lnTo>
                  <a:pt x="205383" y="0"/>
                </a:lnTo>
                <a:lnTo>
                  <a:pt x="205383" y="8929"/>
                </a:lnTo>
                <a:lnTo>
                  <a:pt x="214312" y="17859"/>
                </a:lnTo>
                <a:lnTo>
                  <a:pt x="214312" y="35719"/>
                </a:lnTo>
                <a:lnTo>
                  <a:pt x="214312" y="62508"/>
                </a:lnTo>
                <a:lnTo>
                  <a:pt x="214312" y="89297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41101" y="169664"/>
                </a:lnTo>
                <a:lnTo>
                  <a:pt x="258961" y="187523"/>
                </a:lnTo>
                <a:lnTo>
                  <a:pt x="267890" y="205383"/>
                </a:lnTo>
                <a:lnTo>
                  <a:pt x="285750" y="214312"/>
                </a:lnTo>
                <a:lnTo>
                  <a:pt x="294679" y="214312"/>
                </a:lnTo>
                <a:lnTo>
                  <a:pt x="303609" y="214312"/>
                </a:lnTo>
                <a:lnTo>
                  <a:pt x="303609" y="205383"/>
                </a:lnTo>
                <a:lnTo>
                  <a:pt x="294679" y="187523"/>
                </a:lnTo>
                <a:lnTo>
                  <a:pt x="276820" y="169664"/>
                </a:lnTo>
                <a:lnTo>
                  <a:pt x="250031" y="151804"/>
                </a:lnTo>
                <a:lnTo>
                  <a:pt x="223242" y="133945"/>
                </a:lnTo>
                <a:lnTo>
                  <a:pt x="187523" y="107156"/>
                </a:lnTo>
                <a:lnTo>
                  <a:pt x="151804" y="98226"/>
                </a:lnTo>
                <a:lnTo>
                  <a:pt x="116086" y="80367"/>
                </a:lnTo>
                <a:lnTo>
                  <a:pt x="80367" y="80367"/>
                </a:lnTo>
                <a:lnTo>
                  <a:pt x="44648" y="80367"/>
                </a:lnTo>
                <a:lnTo>
                  <a:pt x="26789" y="80367"/>
                </a:lnTo>
                <a:lnTo>
                  <a:pt x="8929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7"/>
                </a:lnTo>
                <a:lnTo>
                  <a:pt x="35718" y="62508"/>
                </a:lnTo>
                <a:lnTo>
                  <a:pt x="71437" y="53578"/>
                </a:lnTo>
                <a:lnTo>
                  <a:pt x="98226" y="44648"/>
                </a:lnTo>
                <a:lnTo>
                  <a:pt x="133945" y="35719"/>
                </a:lnTo>
                <a:lnTo>
                  <a:pt x="169664" y="35719"/>
                </a:lnTo>
                <a:lnTo>
                  <a:pt x="196453" y="35719"/>
                </a:lnTo>
                <a:lnTo>
                  <a:pt x="205383" y="44648"/>
                </a:lnTo>
                <a:lnTo>
                  <a:pt x="196453" y="71437"/>
                </a:lnTo>
                <a:lnTo>
                  <a:pt x="169664" y="98226"/>
                </a:lnTo>
                <a:lnTo>
                  <a:pt x="142875" y="125015"/>
                </a:lnTo>
                <a:lnTo>
                  <a:pt x="107156" y="160734"/>
                </a:lnTo>
                <a:lnTo>
                  <a:pt x="80367" y="178594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715000" y="3616523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125016" y="26789"/>
                </a:moveTo>
                <a:lnTo>
                  <a:pt x="125016" y="1785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89297"/>
                </a:lnTo>
                <a:lnTo>
                  <a:pt x="107156" y="98227"/>
                </a:lnTo>
                <a:lnTo>
                  <a:pt x="133945" y="116086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33945" y="178594"/>
                </a:lnTo>
                <a:lnTo>
                  <a:pt x="98227" y="187523"/>
                </a:lnTo>
                <a:lnTo>
                  <a:pt x="71438" y="196453"/>
                </a:lnTo>
                <a:lnTo>
                  <a:pt x="35719" y="196453"/>
                </a:lnTo>
                <a:lnTo>
                  <a:pt x="17859" y="196453"/>
                </a:lnTo>
                <a:lnTo>
                  <a:pt x="0" y="196453"/>
                </a:lnTo>
                <a:lnTo>
                  <a:pt x="8930" y="196453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929313" y="3670101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8929" y="178594"/>
                </a:lnTo>
                <a:lnTo>
                  <a:pt x="8929" y="169664"/>
                </a:lnTo>
                <a:lnTo>
                  <a:pt x="17859" y="16073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84664" y="3509367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893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018609" y="3625453"/>
            <a:ext cx="133947" cy="214313"/>
          </a:xfrm>
          <a:custGeom>
            <a:avLst/>
            <a:gdLst/>
            <a:ahLst/>
            <a:cxnLst/>
            <a:rect l="0" t="0" r="0" b="0"/>
            <a:pathLst>
              <a:path w="133947" h="21431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53578"/>
                </a:lnTo>
                <a:lnTo>
                  <a:pt x="116086" y="71437"/>
                </a:lnTo>
                <a:lnTo>
                  <a:pt x="98227" y="98226"/>
                </a:lnTo>
                <a:lnTo>
                  <a:pt x="71438" y="125015"/>
                </a:lnTo>
                <a:lnTo>
                  <a:pt x="44649" y="151804"/>
                </a:lnTo>
                <a:lnTo>
                  <a:pt x="17860" y="178593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17860" y="214312"/>
                </a:lnTo>
                <a:lnTo>
                  <a:pt x="44649" y="214312"/>
                </a:lnTo>
                <a:lnTo>
                  <a:pt x="4464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25766" y="3804046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17860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02523" y="3696890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35719"/>
                </a:moveTo>
                <a:lnTo>
                  <a:pt x="8930" y="26789"/>
                </a:lnTo>
                <a:lnTo>
                  <a:pt x="26790" y="26789"/>
                </a:lnTo>
                <a:lnTo>
                  <a:pt x="53579" y="17860"/>
                </a:lnTo>
                <a:lnTo>
                  <a:pt x="89297" y="8930"/>
                </a:lnTo>
                <a:lnTo>
                  <a:pt x="133946" y="8930"/>
                </a:lnTo>
                <a:lnTo>
                  <a:pt x="169665" y="0"/>
                </a:lnTo>
                <a:lnTo>
                  <a:pt x="214313" y="0"/>
                </a:lnTo>
                <a:lnTo>
                  <a:pt x="250032" y="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188273" y="3679031"/>
            <a:ext cx="196455" cy="160735"/>
          </a:xfrm>
          <a:custGeom>
            <a:avLst/>
            <a:gdLst/>
            <a:ahLst/>
            <a:cxnLst/>
            <a:rect l="0" t="0" r="0" b="0"/>
            <a:pathLst>
              <a:path w="196455" h="160735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62508" y="107156"/>
                </a:lnTo>
                <a:lnTo>
                  <a:pt x="89297" y="98226"/>
                </a:lnTo>
                <a:lnTo>
                  <a:pt x="116086" y="89297"/>
                </a:lnTo>
                <a:lnTo>
                  <a:pt x="133946" y="71437"/>
                </a:lnTo>
                <a:lnTo>
                  <a:pt x="160735" y="53578"/>
                </a:lnTo>
                <a:lnTo>
                  <a:pt x="169665" y="44648"/>
                </a:lnTo>
                <a:lnTo>
                  <a:pt x="178594" y="26789"/>
                </a:lnTo>
                <a:lnTo>
                  <a:pt x="17859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98227" y="26789"/>
                </a:lnTo>
                <a:lnTo>
                  <a:pt x="71438" y="53578"/>
                </a:lnTo>
                <a:lnTo>
                  <a:pt x="5357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9" y="151805"/>
                </a:lnTo>
                <a:lnTo>
                  <a:pt x="71438" y="160734"/>
                </a:lnTo>
                <a:lnTo>
                  <a:pt x="98227" y="160734"/>
                </a:lnTo>
                <a:lnTo>
                  <a:pt x="133946" y="151805"/>
                </a:lnTo>
                <a:lnTo>
                  <a:pt x="169665" y="142875"/>
                </a:lnTo>
                <a:lnTo>
                  <a:pt x="196454" y="125015"/>
                </a:lnTo>
                <a:lnTo>
                  <a:pt x="19645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491883" y="3545086"/>
            <a:ext cx="169665" cy="455415"/>
          </a:xfrm>
          <a:custGeom>
            <a:avLst/>
            <a:gdLst/>
            <a:ahLst/>
            <a:cxnLst/>
            <a:rect l="0" t="0" r="0" b="0"/>
            <a:pathLst>
              <a:path w="169665" h="455415">
                <a:moveTo>
                  <a:pt x="0" y="160734"/>
                </a:move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41101"/>
                </a:lnTo>
                <a:lnTo>
                  <a:pt x="35719" y="223242"/>
                </a:lnTo>
                <a:lnTo>
                  <a:pt x="44648" y="196453"/>
                </a:lnTo>
                <a:lnTo>
                  <a:pt x="44648" y="169664"/>
                </a:lnTo>
                <a:lnTo>
                  <a:pt x="53578" y="133945"/>
                </a:lnTo>
                <a:lnTo>
                  <a:pt x="53578" y="98226"/>
                </a:lnTo>
                <a:lnTo>
                  <a:pt x="62508" y="71437"/>
                </a:lnTo>
                <a:lnTo>
                  <a:pt x="71437" y="35718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5" y="4464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69664" y="71437"/>
                </a:lnTo>
                <a:lnTo>
                  <a:pt x="160734" y="98226"/>
                </a:lnTo>
                <a:lnTo>
                  <a:pt x="151805" y="133945"/>
                </a:lnTo>
                <a:lnTo>
                  <a:pt x="125015" y="178593"/>
                </a:lnTo>
                <a:lnTo>
                  <a:pt x="107156" y="232171"/>
                </a:lnTo>
                <a:lnTo>
                  <a:pt x="80367" y="285750"/>
                </a:lnTo>
                <a:lnTo>
                  <a:pt x="62508" y="339328"/>
                </a:lnTo>
                <a:lnTo>
                  <a:pt x="53578" y="383976"/>
                </a:lnTo>
                <a:lnTo>
                  <a:pt x="44648" y="419695"/>
                </a:lnTo>
                <a:lnTo>
                  <a:pt x="44648" y="446484"/>
                </a:lnTo>
                <a:lnTo>
                  <a:pt x="44648" y="455414"/>
                </a:lnTo>
                <a:lnTo>
                  <a:pt x="44648" y="455414"/>
                </a:lnTo>
                <a:lnTo>
                  <a:pt x="53578" y="446484"/>
                </a:lnTo>
                <a:lnTo>
                  <a:pt x="62508" y="410765"/>
                </a:lnTo>
                <a:lnTo>
                  <a:pt x="71437" y="366117"/>
                </a:lnTo>
                <a:lnTo>
                  <a:pt x="71437" y="321468"/>
                </a:lnTo>
                <a:lnTo>
                  <a:pt x="80367" y="276820"/>
                </a:lnTo>
                <a:lnTo>
                  <a:pt x="80367" y="232171"/>
                </a:lnTo>
                <a:lnTo>
                  <a:pt x="80367" y="205382"/>
                </a:lnTo>
                <a:lnTo>
                  <a:pt x="80367" y="187523"/>
                </a:lnTo>
                <a:lnTo>
                  <a:pt x="80367" y="178593"/>
                </a:lnTo>
                <a:lnTo>
                  <a:pt x="89297" y="178593"/>
                </a:lnTo>
                <a:lnTo>
                  <a:pt x="89297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670477" y="3482578"/>
            <a:ext cx="241102" cy="321469"/>
          </a:xfrm>
          <a:custGeom>
            <a:avLst/>
            <a:gdLst/>
            <a:ahLst/>
            <a:cxnLst/>
            <a:rect l="0" t="0" r="0" b="0"/>
            <a:pathLst>
              <a:path w="241102" h="321469">
                <a:moveTo>
                  <a:pt x="241101" y="35718"/>
                </a:moveTo>
                <a:lnTo>
                  <a:pt x="241101" y="26789"/>
                </a:lnTo>
                <a:lnTo>
                  <a:pt x="241101" y="17859"/>
                </a:lnTo>
                <a:lnTo>
                  <a:pt x="241101" y="8929"/>
                </a:lnTo>
                <a:lnTo>
                  <a:pt x="232171" y="0"/>
                </a:lnTo>
                <a:lnTo>
                  <a:pt x="223242" y="0"/>
                </a:lnTo>
                <a:lnTo>
                  <a:pt x="205382" y="0"/>
                </a:lnTo>
                <a:lnTo>
                  <a:pt x="178593" y="8929"/>
                </a:lnTo>
                <a:lnTo>
                  <a:pt x="151804" y="26789"/>
                </a:lnTo>
                <a:lnTo>
                  <a:pt x="125015" y="53578"/>
                </a:lnTo>
                <a:lnTo>
                  <a:pt x="107156" y="80367"/>
                </a:lnTo>
                <a:lnTo>
                  <a:pt x="89296" y="116086"/>
                </a:lnTo>
                <a:lnTo>
                  <a:pt x="71437" y="160734"/>
                </a:lnTo>
                <a:lnTo>
                  <a:pt x="62507" y="196453"/>
                </a:lnTo>
                <a:lnTo>
                  <a:pt x="53578" y="241101"/>
                </a:lnTo>
                <a:lnTo>
                  <a:pt x="53578" y="267890"/>
                </a:lnTo>
                <a:lnTo>
                  <a:pt x="44648" y="303609"/>
                </a:lnTo>
                <a:lnTo>
                  <a:pt x="44648" y="321468"/>
                </a:lnTo>
                <a:lnTo>
                  <a:pt x="35718" y="321468"/>
                </a:lnTo>
                <a:lnTo>
                  <a:pt x="26789" y="321468"/>
                </a:lnTo>
                <a:lnTo>
                  <a:pt x="8929" y="30360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607969" y="3616523"/>
            <a:ext cx="285751" cy="62509"/>
          </a:xfrm>
          <a:custGeom>
            <a:avLst/>
            <a:gdLst/>
            <a:ahLst/>
            <a:cxnLst/>
            <a:rect l="0" t="0" r="0" b="0"/>
            <a:pathLst>
              <a:path w="285751" h="6250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7" y="44648"/>
                </a:lnTo>
                <a:lnTo>
                  <a:pt x="125015" y="53578"/>
                </a:lnTo>
                <a:lnTo>
                  <a:pt x="160734" y="62508"/>
                </a:lnTo>
                <a:lnTo>
                  <a:pt x="205383" y="62508"/>
                </a:lnTo>
                <a:lnTo>
                  <a:pt x="232172" y="62508"/>
                </a:lnTo>
                <a:lnTo>
                  <a:pt x="258961" y="44648"/>
                </a:lnTo>
                <a:lnTo>
                  <a:pt x="276820" y="26789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2" name="Freeform 23551"/>
          <p:cNvSpPr/>
          <p:nvPr/>
        </p:nvSpPr>
        <p:spPr bwMode="auto">
          <a:xfrm>
            <a:off x="6840141" y="3464718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44649"/>
                </a:lnTo>
                <a:lnTo>
                  <a:pt x="80367" y="71438"/>
                </a:lnTo>
                <a:lnTo>
                  <a:pt x="71437" y="107157"/>
                </a:lnTo>
                <a:lnTo>
                  <a:pt x="53578" y="151805"/>
                </a:lnTo>
                <a:lnTo>
                  <a:pt x="35718" y="205383"/>
                </a:lnTo>
                <a:lnTo>
                  <a:pt x="17859" y="250032"/>
                </a:lnTo>
                <a:lnTo>
                  <a:pt x="8929" y="28575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17859" y="348258"/>
                </a:lnTo>
                <a:lnTo>
                  <a:pt x="35718" y="339328"/>
                </a:lnTo>
                <a:lnTo>
                  <a:pt x="62507" y="312539"/>
                </a:lnTo>
                <a:lnTo>
                  <a:pt x="80367" y="276821"/>
                </a:lnTo>
                <a:lnTo>
                  <a:pt x="80367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3" name="Freeform 23552"/>
          <p:cNvSpPr/>
          <p:nvPr/>
        </p:nvSpPr>
        <p:spPr bwMode="auto">
          <a:xfrm>
            <a:off x="6920508" y="3679031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80367" y="26789"/>
                </a:move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16086"/>
                </a:lnTo>
                <a:lnTo>
                  <a:pt x="35719" y="98226"/>
                </a:lnTo>
                <a:lnTo>
                  <a:pt x="53578" y="80367"/>
                </a:lnTo>
                <a:lnTo>
                  <a:pt x="71437" y="53578"/>
                </a:lnTo>
                <a:lnTo>
                  <a:pt x="89297" y="3571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25015" y="125015"/>
                </a:lnTo>
                <a:lnTo>
                  <a:pt x="125015" y="125015"/>
                </a:lnTo>
                <a:lnTo>
                  <a:pt x="12501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6" name="Freeform 23555"/>
          <p:cNvSpPr/>
          <p:nvPr/>
        </p:nvSpPr>
        <p:spPr bwMode="auto">
          <a:xfrm>
            <a:off x="7081242" y="3464718"/>
            <a:ext cx="321470" cy="348259"/>
          </a:xfrm>
          <a:custGeom>
            <a:avLst/>
            <a:gdLst/>
            <a:ahLst/>
            <a:cxnLst/>
            <a:rect l="0" t="0" r="0" b="0"/>
            <a:pathLst>
              <a:path w="321470" h="348259">
                <a:moveTo>
                  <a:pt x="80367" y="250032"/>
                </a:moveTo>
                <a:lnTo>
                  <a:pt x="80367" y="250032"/>
                </a:lnTo>
                <a:lnTo>
                  <a:pt x="80367" y="250032"/>
                </a:lnTo>
                <a:lnTo>
                  <a:pt x="80367" y="241102"/>
                </a:lnTo>
                <a:lnTo>
                  <a:pt x="71438" y="241102"/>
                </a:lnTo>
                <a:lnTo>
                  <a:pt x="62508" y="241102"/>
                </a:lnTo>
                <a:lnTo>
                  <a:pt x="53578" y="241102"/>
                </a:lnTo>
                <a:lnTo>
                  <a:pt x="44649" y="258961"/>
                </a:lnTo>
                <a:lnTo>
                  <a:pt x="26789" y="276821"/>
                </a:lnTo>
                <a:lnTo>
                  <a:pt x="17860" y="294680"/>
                </a:lnTo>
                <a:lnTo>
                  <a:pt x="893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60" y="348258"/>
                </a:lnTo>
                <a:lnTo>
                  <a:pt x="26789" y="339328"/>
                </a:lnTo>
                <a:lnTo>
                  <a:pt x="53578" y="321469"/>
                </a:lnTo>
                <a:lnTo>
                  <a:pt x="71438" y="303610"/>
                </a:lnTo>
                <a:lnTo>
                  <a:pt x="89297" y="285750"/>
                </a:lnTo>
                <a:lnTo>
                  <a:pt x="116086" y="258961"/>
                </a:lnTo>
                <a:lnTo>
                  <a:pt x="133946" y="241102"/>
                </a:lnTo>
                <a:lnTo>
                  <a:pt x="142875" y="232172"/>
                </a:lnTo>
                <a:lnTo>
                  <a:pt x="160735" y="232172"/>
                </a:lnTo>
                <a:lnTo>
                  <a:pt x="160735" y="232172"/>
                </a:lnTo>
                <a:lnTo>
                  <a:pt x="160735" y="241102"/>
                </a:lnTo>
                <a:lnTo>
                  <a:pt x="160735" y="250032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9664" y="250032"/>
                </a:lnTo>
                <a:lnTo>
                  <a:pt x="169664" y="241102"/>
                </a:lnTo>
                <a:lnTo>
                  <a:pt x="178594" y="223243"/>
                </a:lnTo>
                <a:lnTo>
                  <a:pt x="187524" y="205383"/>
                </a:lnTo>
                <a:lnTo>
                  <a:pt x="205383" y="178594"/>
                </a:lnTo>
                <a:lnTo>
                  <a:pt x="214313" y="151805"/>
                </a:lnTo>
                <a:lnTo>
                  <a:pt x="232172" y="107157"/>
                </a:lnTo>
                <a:lnTo>
                  <a:pt x="250031" y="71438"/>
                </a:lnTo>
                <a:lnTo>
                  <a:pt x="276821" y="44649"/>
                </a:lnTo>
                <a:lnTo>
                  <a:pt x="294680" y="1786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17860"/>
                </a:lnTo>
                <a:lnTo>
                  <a:pt x="321469" y="44649"/>
                </a:lnTo>
                <a:lnTo>
                  <a:pt x="312539" y="71438"/>
                </a:lnTo>
                <a:lnTo>
                  <a:pt x="294680" y="116086"/>
                </a:lnTo>
                <a:lnTo>
                  <a:pt x="285750" y="160735"/>
                </a:lnTo>
                <a:lnTo>
                  <a:pt x="267891" y="205383"/>
                </a:lnTo>
                <a:lnTo>
                  <a:pt x="258961" y="241102"/>
                </a:lnTo>
                <a:lnTo>
                  <a:pt x="258961" y="276821"/>
                </a:lnTo>
                <a:lnTo>
                  <a:pt x="258961" y="303610"/>
                </a:lnTo>
                <a:lnTo>
                  <a:pt x="258961" y="321469"/>
                </a:lnTo>
                <a:lnTo>
                  <a:pt x="267891" y="330399"/>
                </a:lnTo>
                <a:lnTo>
                  <a:pt x="267891" y="330399"/>
                </a:lnTo>
                <a:lnTo>
                  <a:pt x="267891" y="312539"/>
                </a:lnTo>
                <a:lnTo>
                  <a:pt x="267891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7" name="Freeform 23556"/>
          <p:cNvSpPr/>
          <p:nvPr/>
        </p:nvSpPr>
        <p:spPr bwMode="auto">
          <a:xfrm>
            <a:off x="7197328" y="3491507"/>
            <a:ext cx="187525" cy="8931"/>
          </a:xfrm>
          <a:custGeom>
            <a:avLst/>
            <a:gdLst/>
            <a:ahLst/>
            <a:cxnLst/>
            <a:rect l="0" t="0" r="0" b="0"/>
            <a:pathLst>
              <a:path w="187525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8" name="Freeform 23557"/>
          <p:cNvSpPr/>
          <p:nvPr/>
        </p:nvSpPr>
        <p:spPr bwMode="auto">
          <a:xfrm>
            <a:off x="7590234" y="3268265"/>
            <a:ext cx="241103" cy="580431"/>
          </a:xfrm>
          <a:custGeom>
            <a:avLst/>
            <a:gdLst/>
            <a:ahLst/>
            <a:cxnLst/>
            <a:rect l="0" t="0" r="0" b="0"/>
            <a:pathLst>
              <a:path w="241103" h="580431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80368" y="26789"/>
                </a:lnTo>
                <a:lnTo>
                  <a:pt x="116086" y="44649"/>
                </a:lnTo>
                <a:lnTo>
                  <a:pt x="160735" y="80367"/>
                </a:lnTo>
                <a:lnTo>
                  <a:pt x="196454" y="116086"/>
                </a:lnTo>
                <a:lnTo>
                  <a:pt x="223243" y="169664"/>
                </a:lnTo>
                <a:lnTo>
                  <a:pt x="241102" y="223242"/>
                </a:lnTo>
                <a:lnTo>
                  <a:pt x="241102" y="285750"/>
                </a:lnTo>
                <a:lnTo>
                  <a:pt x="232172" y="339328"/>
                </a:lnTo>
                <a:lnTo>
                  <a:pt x="205383" y="392906"/>
                </a:lnTo>
                <a:lnTo>
                  <a:pt x="169664" y="437555"/>
                </a:lnTo>
                <a:lnTo>
                  <a:pt x="142875" y="482203"/>
                </a:lnTo>
                <a:lnTo>
                  <a:pt x="116086" y="517922"/>
                </a:lnTo>
                <a:lnTo>
                  <a:pt x="80368" y="553641"/>
                </a:lnTo>
                <a:lnTo>
                  <a:pt x="53579" y="580430"/>
                </a:lnTo>
                <a:lnTo>
                  <a:pt x="53579" y="5804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9" name="Freeform 23558"/>
          <p:cNvSpPr/>
          <p:nvPr/>
        </p:nvSpPr>
        <p:spPr bwMode="auto">
          <a:xfrm>
            <a:off x="3384352" y="3616523"/>
            <a:ext cx="223243" cy="732235"/>
          </a:xfrm>
          <a:custGeom>
            <a:avLst/>
            <a:gdLst/>
            <a:ahLst/>
            <a:cxnLst/>
            <a:rect l="0" t="0" r="0" b="0"/>
            <a:pathLst>
              <a:path w="223243" h="732235">
                <a:moveTo>
                  <a:pt x="196453" y="0"/>
                </a:moveTo>
                <a:lnTo>
                  <a:pt x="187523" y="8930"/>
                </a:lnTo>
                <a:lnTo>
                  <a:pt x="169664" y="26789"/>
                </a:lnTo>
                <a:lnTo>
                  <a:pt x="142875" y="53578"/>
                </a:lnTo>
                <a:lnTo>
                  <a:pt x="116086" y="98227"/>
                </a:lnTo>
                <a:lnTo>
                  <a:pt x="80367" y="151805"/>
                </a:lnTo>
                <a:lnTo>
                  <a:pt x="44648" y="232172"/>
                </a:lnTo>
                <a:lnTo>
                  <a:pt x="17859" y="321469"/>
                </a:lnTo>
                <a:lnTo>
                  <a:pt x="0" y="410766"/>
                </a:lnTo>
                <a:lnTo>
                  <a:pt x="8929" y="508992"/>
                </a:lnTo>
                <a:lnTo>
                  <a:pt x="44648" y="589359"/>
                </a:lnTo>
                <a:lnTo>
                  <a:pt x="89296" y="660797"/>
                </a:lnTo>
                <a:lnTo>
                  <a:pt x="160734" y="705445"/>
                </a:lnTo>
                <a:lnTo>
                  <a:pt x="223242" y="732234"/>
                </a:lnTo>
                <a:lnTo>
                  <a:pt x="223242" y="7322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0" name="Freeform 23559"/>
          <p:cNvSpPr/>
          <p:nvPr/>
        </p:nvSpPr>
        <p:spPr bwMode="auto">
          <a:xfrm>
            <a:off x="2839641" y="3911203"/>
            <a:ext cx="321469" cy="366118"/>
          </a:xfrm>
          <a:custGeom>
            <a:avLst/>
            <a:gdLst/>
            <a:ahLst/>
            <a:cxnLst/>
            <a:rect l="0" t="0" r="0" b="0"/>
            <a:pathLst>
              <a:path w="321469" h="366118">
                <a:moveTo>
                  <a:pt x="62507" y="357187"/>
                </a:moveTo>
                <a:lnTo>
                  <a:pt x="62507" y="357187"/>
                </a:lnTo>
                <a:lnTo>
                  <a:pt x="62507" y="357187"/>
                </a:lnTo>
                <a:lnTo>
                  <a:pt x="62507" y="348258"/>
                </a:lnTo>
                <a:lnTo>
                  <a:pt x="71437" y="348258"/>
                </a:lnTo>
                <a:lnTo>
                  <a:pt x="71437" y="330398"/>
                </a:lnTo>
                <a:lnTo>
                  <a:pt x="89297" y="312539"/>
                </a:lnTo>
                <a:lnTo>
                  <a:pt x="98226" y="276820"/>
                </a:lnTo>
                <a:lnTo>
                  <a:pt x="116086" y="250031"/>
                </a:lnTo>
                <a:lnTo>
                  <a:pt x="133945" y="214312"/>
                </a:lnTo>
                <a:lnTo>
                  <a:pt x="142875" y="169664"/>
                </a:lnTo>
                <a:lnTo>
                  <a:pt x="151804" y="125015"/>
                </a:lnTo>
                <a:lnTo>
                  <a:pt x="160734" y="89297"/>
                </a:lnTo>
                <a:lnTo>
                  <a:pt x="169664" y="53578"/>
                </a:lnTo>
                <a:lnTo>
                  <a:pt x="178593" y="26789"/>
                </a:lnTo>
                <a:lnTo>
                  <a:pt x="178593" y="892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8929"/>
                </a:lnTo>
                <a:lnTo>
                  <a:pt x="214312" y="17859"/>
                </a:lnTo>
                <a:lnTo>
                  <a:pt x="232172" y="26789"/>
                </a:lnTo>
                <a:lnTo>
                  <a:pt x="250031" y="53578"/>
                </a:lnTo>
                <a:lnTo>
                  <a:pt x="267890" y="89297"/>
                </a:lnTo>
                <a:lnTo>
                  <a:pt x="285750" y="125015"/>
                </a:lnTo>
                <a:lnTo>
                  <a:pt x="294679" y="160734"/>
                </a:lnTo>
                <a:lnTo>
                  <a:pt x="303609" y="205383"/>
                </a:lnTo>
                <a:lnTo>
                  <a:pt x="321468" y="241101"/>
                </a:lnTo>
                <a:lnTo>
                  <a:pt x="321468" y="267890"/>
                </a:lnTo>
                <a:lnTo>
                  <a:pt x="321468" y="276820"/>
                </a:lnTo>
                <a:lnTo>
                  <a:pt x="312539" y="285750"/>
                </a:lnTo>
                <a:lnTo>
                  <a:pt x="294679" y="285750"/>
                </a:lnTo>
                <a:lnTo>
                  <a:pt x="267890" y="276820"/>
                </a:lnTo>
                <a:lnTo>
                  <a:pt x="241101" y="258961"/>
                </a:lnTo>
                <a:lnTo>
                  <a:pt x="205382" y="241101"/>
                </a:lnTo>
                <a:lnTo>
                  <a:pt x="160734" y="223242"/>
                </a:lnTo>
                <a:lnTo>
                  <a:pt x="116086" y="205383"/>
                </a:lnTo>
                <a:lnTo>
                  <a:pt x="71437" y="187523"/>
                </a:lnTo>
                <a:lnTo>
                  <a:pt x="35718" y="169664"/>
                </a:lnTo>
                <a:lnTo>
                  <a:pt x="17859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8929" y="142875"/>
                </a:lnTo>
                <a:lnTo>
                  <a:pt x="35718" y="133945"/>
                </a:lnTo>
                <a:lnTo>
                  <a:pt x="62507" y="125015"/>
                </a:lnTo>
                <a:lnTo>
                  <a:pt x="89297" y="116086"/>
                </a:lnTo>
                <a:lnTo>
                  <a:pt x="133945" y="107156"/>
                </a:lnTo>
                <a:lnTo>
                  <a:pt x="160734" y="89297"/>
                </a:lnTo>
                <a:lnTo>
                  <a:pt x="196453" y="80367"/>
                </a:lnTo>
                <a:lnTo>
                  <a:pt x="214312" y="71437"/>
                </a:lnTo>
                <a:lnTo>
                  <a:pt x="223242" y="71437"/>
                </a:lnTo>
                <a:lnTo>
                  <a:pt x="223242" y="80367"/>
                </a:lnTo>
                <a:lnTo>
                  <a:pt x="214312" y="98226"/>
                </a:lnTo>
                <a:lnTo>
                  <a:pt x="196453" y="133945"/>
                </a:lnTo>
                <a:lnTo>
                  <a:pt x="169664" y="187523"/>
                </a:lnTo>
                <a:lnTo>
                  <a:pt x="142875" y="258961"/>
                </a:lnTo>
                <a:lnTo>
                  <a:pt x="116086" y="312539"/>
                </a:lnTo>
                <a:lnTo>
                  <a:pt x="89297" y="357187"/>
                </a:lnTo>
                <a:lnTo>
                  <a:pt x="62507" y="366117"/>
                </a:lnTo>
                <a:lnTo>
                  <a:pt x="62507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1" name="Freeform 23560"/>
          <p:cNvSpPr/>
          <p:nvPr/>
        </p:nvSpPr>
        <p:spPr bwMode="auto">
          <a:xfrm>
            <a:off x="214313" y="1794867"/>
            <a:ext cx="1625204" cy="669728"/>
          </a:xfrm>
          <a:custGeom>
            <a:avLst/>
            <a:gdLst/>
            <a:ahLst/>
            <a:cxnLst/>
            <a:rect l="0" t="0" r="0" b="0"/>
            <a:pathLst>
              <a:path w="1625204" h="669728">
                <a:moveTo>
                  <a:pt x="1491257" y="196453"/>
                </a:moveTo>
                <a:lnTo>
                  <a:pt x="1491257" y="196453"/>
                </a:lnTo>
                <a:lnTo>
                  <a:pt x="1491257" y="18752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73398" y="187523"/>
                </a:lnTo>
                <a:lnTo>
                  <a:pt x="1473398" y="178594"/>
                </a:lnTo>
                <a:lnTo>
                  <a:pt x="1464468" y="178594"/>
                </a:lnTo>
                <a:lnTo>
                  <a:pt x="1464468" y="178594"/>
                </a:lnTo>
                <a:lnTo>
                  <a:pt x="1455539" y="169664"/>
                </a:lnTo>
                <a:lnTo>
                  <a:pt x="1446609" y="169664"/>
                </a:lnTo>
                <a:lnTo>
                  <a:pt x="1437679" y="160734"/>
                </a:lnTo>
                <a:lnTo>
                  <a:pt x="1419820" y="151805"/>
                </a:lnTo>
                <a:lnTo>
                  <a:pt x="1410890" y="142875"/>
                </a:lnTo>
                <a:lnTo>
                  <a:pt x="1393031" y="133945"/>
                </a:lnTo>
                <a:lnTo>
                  <a:pt x="1375171" y="125016"/>
                </a:lnTo>
                <a:lnTo>
                  <a:pt x="1348382" y="107156"/>
                </a:lnTo>
                <a:lnTo>
                  <a:pt x="1321593" y="98227"/>
                </a:lnTo>
                <a:lnTo>
                  <a:pt x="1294804" y="89297"/>
                </a:lnTo>
                <a:lnTo>
                  <a:pt x="1259085" y="80367"/>
                </a:lnTo>
                <a:lnTo>
                  <a:pt x="1232296" y="71437"/>
                </a:lnTo>
                <a:lnTo>
                  <a:pt x="1187648" y="62508"/>
                </a:lnTo>
                <a:lnTo>
                  <a:pt x="1151929" y="53578"/>
                </a:lnTo>
                <a:lnTo>
                  <a:pt x="1116210" y="44648"/>
                </a:lnTo>
                <a:lnTo>
                  <a:pt x="1071562" y="44648"/>
                </a:lnTo>
                <a:lnTo>
                  <a:pt x="1035843" y="35719"/>
                </a:lnTo>
                <a:lnTo>
                  <a:pt x="991195" y="35719"/>
                </a:lnTo>
                <a:lnTo>
                  <a:pt x="955476" y="26789"/>
                </a:lnTo>
                <a:lnTo>
                  <a:pt x="910828" y="17859"/>
                </a:lnTo>
                <a:lnTo>
                  <a:pt x="866179" y="8930"/>
                </a:lnTo>
                <a:lnTo>
                  <a:pt x="821531" y="8930"/>
                </a:lnTo>
                <a:lnTo>
                  <a:pt x="776882" y="0"/>
                </a:lnTo>
                <a:lnTo>
                  <a:pt x="732234" y="0"/>
                </a:lnTo>
                <a:lnTo>
                  <a:pt x="687586" y="0"/>
                </a:lnTo>
                <a:lnTo>
                  <a:pt x="642937" y="0"/>
                </a:lnTo>
                <a:lnTo>
                  <a:pt x="589359" y="8930"/>
                </a:lnTo>
                <a:lnTo>
                  <a:pt x="544711" y="17859"/>
                </a:lnTo>
                <a:lnTo>
                  <a:pt x="491132" y="26789"/>
                </a:lnTo>
                <a:lnTo>
                  <a:pt x="455414" y="35719"/>
                </a:lnTo>
                <a:lnTo>
                  <a:pt x="410765" y="53578"/>
                </a:lnTo>
                <a:lnTo>
                  <a:pt x="366117" y="62508"/>
                </a:lnTo>
                <a:lnTo>
                  <a:pt x="330398" y="80367"/>
                </a:lnTo>
                <a:lnTo>
                  <a:pt x="294679" y="89297"/>
                </a:lnTo>
                <a:lnTo>
                  <a:pt x="258961" y="107156"/>
                </a:lnTo>
                <a:lnTo>
                  <a:pt x="232171" y="116086"/>
                </a:lnTo>
                <a:lnTo>
                  <a:pt x="205382" y="133945"/>
                </a:lnTo>
                <a:lnTo>
                  <a:pt x="187523" y="142875"/>
                </a:lnTo>
                <a:lnTo>
                  <a:pt x="169664" y="151805"/>
                </a:lnTo>
                <a:lnTo>
                  <a:pt x="151804" y="160734"/>
                </a:lnTo>
                <a:lnTo>
                  <a:pt x="133945" y="178594"/>
                </a:lnTo>
                <a:lnTo>
                  <a:pt x="107156" y="196453"/>
                </a:lnTo>
                <a:lnTo>
                  <a:pt x="89296" y="214312"/>
                </a:lnTo>
                <a:lnTo>
                  <a:pt x="62507" y="232172"/>
                </a:lnTo>
                <a:lnTo>
                  <a:pt x="44648" y="250031"/>
                </a:lnTo>
                <a:lnTo>
                  <a:pt x="35718" y="267891"/>
                </a:lnTo>
                <a:lnTo>
                  <a:pt x="26789" y="276820"/>
                </a:lnTo>
                <a:lnTo>
                  <a:pt x="17859" y="294680"/>
                </a:lnTo>
                <a:lnTo>
                  <a:pt x="17859" y="303609"/>
                </a:lnTo>
                <a:lnTo>
                  <a:pt x="8929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410766"/>
                </a:lnTo>
                <a:lnTo>
                  <a:pt x="8929" y="428625"/>
                </a:lnTo>
                <a:lnTo>
                  <a:pt x="17859" y="455414"/>
                </a:lnTo>
                <a:lnTo>
                  <a:pt x="17859" y="473273"/>
                </a:lnTo>
                <a:lnTo>
                  <a:pt x="35718" y="491133"/>
                </a:lnTo>
                <a:lnTo>
                  <a:pt x="62507" y="535781"/>
                </a:lnTo>
                <a:lnTo>
                  <a:pt x="89296" y="562570"/>
                </a:lnTo>
                <a:lnTo>
                  <a:pt x="116086" y="589359"/>
                </a:lnTo>
                <a:lnTo>
                  <a:pt x="142875" y="607219"/>
                </a:lnTo>
                <a:lnTo>
                  <a:pt x="169664" y="625078"/>
                </a:lnTo>
                <a:lnTo>
                  <a:pt x="187523" y="642937"/>
                </a:lnTo>
                <a:lnTo>
                  <a:pt x="214312" y="651867"/>
                </a:lnTo>
                <a:lnTo>
                  <a:pt x="232171" y="660797"/>
                </a:lnTo>
                <a:lnTo>
                  <a:pt x="258961" y="669727"/>
                </a:lnTo>
                <a:lnTo>
                  <a:pt x="276820" y="669727"/>
                </a:lnTo>
                <a:lnTo>
                  <a:pt x="303609" y="669727"/>
                </a:lnTo>
                <a:lnTo>
                  <a:pt x="330398" y="669727"/>
                </a:lnTo>
                <a:lnTo>
                  <a:pt x="348257" y="669727"/>
                </a:lnTo>
                <a:lnTo>
                  <a:pt x="375046" y="660797"/>
                </a:lnTo>
                <a:lnTo>
                  <a:pt x="383976" y="660797"/>
                </a:lnTo>
                <a:lnTo>
                  <a:pt x="401836" y="660797"/>
                </a:lnTo>
                <a:lnTo>
                  <a:pt x="419695" y="669727"/>
                </a:lnTo>
                <a:lnTo>
                  <a:pt x="437554" y="669727"/>
                </a:lnTo>
                <a:lnTo>
                  <a:pt x="455414" y="669727"/>
                </a:lnTo>
                <a:lnTo>
                  <a:pt x="473273" y="669727"/>
                </a:lnTo>
                <a:lnTo>
                  <a:pt x="491132" y="669727"/>
                </a:lnTo>
                <a:lnTo>
                  <a:pt x="517921" y="669727"/>
                </a:lnTo>
                <a:lnTo>
                  <a:pt x="544711" y="669727"/>
                </a:lnTo>
                <a:lnTo>
                  <a:pt x="571500" y="669727"/>
                </a:lnTo>
                <a:lnTo>
                  <a:pt x="598289" y="669727"/>
                </a:lnTo>
                <a:lnTo>
                  <a:pt x="625078" y="669727"/>
                </a:lnTo>
                <a:lnTo>
                  <a:pt x="651867" y="669727"/>
                </a:lnTo>
                <a:lnTo>
                  <a:pt x="669726" y="660797"/>
                </a:lnTo>
                <a:lnTo>
                  <a:pt x="687586" y="669727"/>
                </a:lnTo>
                <a:lnTo>
                  <a:pt x="705445" y="669727"/>
                </a:lnTo>
                <a:lnTo>
                  <a:pt x="732234" y="669727"/>
                </a:lnTo>
                <a:lnTo>
                  <a:pt x="750093" y="669727"/>
                </a:lnTo>
                <a:lnTo>
                  <a:pt x="776882" y="669727"/>
                </a:lnTo>
                <a:lnTo>
                  <a:pt x="794742" y="669727"/>
                </a:lnTo>
                <a:lnTo>
                  <a:pt x="821531" y="669727"/>
                </a:lnTo>
                <a:lnTo>
                  <a:pt x="848320" y="669727"/>
                </a:lnTo>
                <a:lnTo>
                  <a:pt x="866179" y="669727"/>
                </a:lnTo>
                <a:lnTo>
                  <a:pt x="884039" y="660797"/>
                </a:lnTo>
                <a:lnTo>
                  <a:pt x="910828" y="660797"/>
                </a:lnTo>
                <a:lnTo>
                  <a:pt x="928687" y="651867"/>
                </a:lnTo>
                <a:lnTo>
                  <a:pt x="946546" y="651867"/>
                </a:lnTo>
                <a:lnTo>
                  <a:pt x="973336" y="651867"/>
                </a:lnTo>
                <a:lnTo>
                  <a:pt x="991195" y="642937"/>
                </a:lnTo>
                <a:lnTo>
                  <a:pt x="1009054" y="642937"/>
                </a:lnTo>
                <a:lnTo>
                  <a:pt x="1026914" y="642937"/>
                </a:lnTo>
                <a:lnTo>
                  <a:pt x="1044773" y="642937"/>
                </a:lnTo>
                <a:lnTo>
                  <a:pt x="1071562" y="642937"/>
                </a:lnTo>
                <a:lnTo>
                  <a:pt x="1089421" y="642937"/>
                </a:lnTo>
                <a:lnTo>
                  <a:pt x="1107281" y="642937"/>
                </a:lnTo>
                <a:lnTo>
                  <a:pt x="1125140" y="642937"/>
                </a:lnTo>
                <a:lnTo>
                  <a:pt x="1151929" y="642937"/>
                </a:lnTo>
                <a:lnTo>
                  <a:pt x="1169789" y="634008"/>
                </a:lnTo>
                <a:lnTo>
                  <a:pt x="1187648" y="634008"/>
                </a:lnTo>
                <a:lnTo>
                  <a:pt x="1205507" y="634008"/>
                </a:lnTo>
                <a:lnTo>
                  <a:pt x="1223367" y="625078"/>
                </a:lnTo>
                <a:lnTo>
                  <a:pt x="1241226" y="625078"/>
                </a:lnTo>
                <a:lnTo>
                  <a:pt x="1259085" y="625078"/>
                </a:lnTo>
                <a:lnTo>
                  <a:pt x="1276945" y="634008"/>
                </a:lnTo>
                <a:lnTo>
                  <a:pt x="1294804" y="634008"/>
                </a:lnTo>
                <a:lnTo>
                  <a:pt x="1303734" y="642937"/>
                </a:lnTo>
                <a:lnTo>
                  <a:pt x="1330523" y="642937"/>
                </a:lnTo>
                <a:lnTo>
                  <a:pt x="1339453" y="642937"/>
                </a:lnTo>
                <a:lnTo>
                  <a:pt x="1357312" y="651867"/>
                </a:lnTo>
                <a:lnTo>
                  <a:pt x="1375171" y="651867"/>
                </a:lnTo>
                <a:lnTo>
                  <a:pt x="1393031" y="651867"/>
                </a:lnTo>
                <a:lnTo>
                  <a:pt x="1401960" y="642937"/>
                </a:lnTo>
                <a:lnTo>
                  <a:pt x="1419820" y="642937"/>
                </a:lnTo>
                <a:lnTo>
                  <a:pt x="1428750" y="642937"/>
                </a:lnTo>
                <a:lnTo>
                  <a:pt x="1437679" y="634008"/>
                </a:lnTo>
                <a:lnTo>
                  <a:pt x="1455539" y="634008"/>
                </a:lnTo>
                <a:lnTo>
                  <a:pt x="1473398" y="625078"/>
                </a:lnTo>
                <a:lnTo>
                  <a:pt x="1482328" y="625078"/>
                </a:lnTo>
                <a:lnTo>
                  <a:pt x="1491257" y="625078"/>
                </a:lnTo>
                <a:lnTo>
                  <a:pt x="1500187" y="616148"/>
                </a:lnTo>
                <a:lnTo>
                  <a:pt x="1509117" y="616148"/>
                </a:lnTo>
                <a:lnTo>
                  <a:pt x="1518046" y="616148"/>
                </a:lnTo>
                <a:lnTo>
                  <a:pt x="1526976" y="607219"/>
                </a:lnTo>
                <a:lnTo>
                  <a:pt x="1535906" y="607219"/>
                </a:lnTo>
                <a:lnTo>
                  <a:pt x="1544835" y="598289"/>
                </a:lnTo>
                <a:lnTo>
                  <a:pt x="1562695" y="589359"/>
                </a:lnTo>
                <a:lnTo>
                  <a:pt x="1571625" y="580430"/>
                </a:lnTo>
                <a:lnTo>
                  <a:pt x="1589484" y="571500"/>
                </a:lnTo>
                <a:lnTo>
                  <a:pt x="1598414" y="562570"/>
                </a:lnTo>
                <a:lnTo>
                  <a:pt x="1607343" y="562570"/>
                </a:lnTo>
                <a:lnTo>
                  <a:pt x="1607343" y="544711"/>
                </a:lnTo>
                <a:lnTo>
                  <a:pt x="1616273" y="535781"/>
                </a:lnTo>
                <a:lnTo>
                  <a:pt x="1616273" y="517922"/>
                </a:lnTo>
                <a:lnTo>
                  <a:pt x="1625203" y="491133"/>
                </a:lnTo>
                <a:lnTo>
                  <a:pt x="1625203" y="473273"/>
                </a:lnTo>
                <a:lnTo>
                  <a:pt x="1625203" y="446484"/>
                </a:lnTo>
                <a:lnTo>
                  <a:pt x="1625203" y="419695"/>
                </a:lnTo>
                <a:lnTo>
                  <a:pt x="1625203" y="392906"/>
                </a:lnTo>
                <a:lnTo>
                  <a:pt x="1625203" y="366117"/>
                </a:lnTo>
                <a:lnTo>
                  <a:pt x="1625203" y="339328"/>
                </a:lnTo>
                <a:lnTo>
                  <a:pt x="1625203" y="303609"/>
                </a:lnTo>
                <a:lnTo>
                  <a:pt x="1625203" y="276820"/>
                </a:lnTo>
                <a:lnTo>
                  <a:pt x="1625203" y="250031"/>
                </a:lnTo>
                <a:lnTo>
                  <a:pt x="1616273" y="223242"/>
                </a:lnTo>
                <a:lnTo>
                  <a:pt x="1598414" y="196453"/>
                </a:lnTo>
                <a:lnTo>
                  <a:pt x="1580554" y="169664"/>
                </a:lnTo>
                <a:lnTo>
                  <a:pt x="1535906" y="133945"/>
                </a:lnTo>
                <a:lnTo>
                  <a:pt x="1500187" y="98227"/>
                </a:lnTo>
                <a:lnTo>
                  <a:pt x="150018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2" name="Freeform 23561"/>
          <p:cNvSpPr/>
          <p:nvPr/>
        </p:nvSpPr>
        <p:spPr bwMode="auto">
          <a:xfrm>
            <a:off x="1544836" y="493811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3" name="Freeform 23562"/>
          <p:cNvSpPr/>
          <p:nvPr/>
        </p:nvSpPr>
        <p:spPr bwMode="auto">
          <a:xfrm>
            <a:off x="955477" y="6134695"/>
            <a:ext cx="1393032" cy="169665"/>
          </a:xfrm>
          <a:custGeom>
            <a:avLst/>
            <a:gdLst/>
            <a:ahLst/>
            <a:cxnLst/>
            <a:rect l="0" t="0" r="0" b="0"/>
            <a:pathLst>
              <a:path w="1393032" h="169665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51804"/>
                </a:lnTo>
                <a:lnTo>
                  <a:pt x="35718" y="151804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71437" y="151804"/>
                </a:lnTo>
                <a:lnTo>
                  <a:pt x="80367" y="151804"/>
                </a:lnTo>
                <a:lnTo>
                  <a:pt x="89297" y="160734"/>
                </a:lnTo>
                <a:lnTo>
                  <a:pt x="98226" y="160734"/>
                </a:lnTo>
                <a:lnTo>
                  <a:pt x="98226" y="16073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69664" y="169664"/>
                </a:lnTo>
                <a:lnTo>
                  <a:pt x="178593" y="169664"/>
                </a:lnTo>
                <a:lnTo>
                  <a:pt x="196453" y="169664"/>
                </a:lnTo>
                <a:lnTo>
                  <a:pt x="223242" y="160734"/>
                </a:lnTo>
                <a:lnTo>
                  <a:pt x="241101" y="160734"/>
                </a:lnTo>
                <a:lnTo>
                  <a:pt x="267890" y="151804"/>
                </a:lnTo>
                <a:lnTo>
                  <a:pt x="285750" y="142875"/>
                </a:lnTo>
                <a:lnTo>
                  <a:pt x="312539" y="142875"/>
                </a:lnTo>
                <a:lnTo>
                  <a:pt x="339328" y="142875"/>
                </a:lnTo>
                <a:lnTo>
                  <a:pt x="366117" y="142875"/>
                </a:lnTo>
                <a:lnTo>
                  <a:pt x="401836" y="142875"/>
                </a:lnTo>
                <a:lnTo>
                  <a:pt x="428625" y="142875"/>
                </a:lnTo>
                <a:lnTo>
                  <a:pt x="455414" y="142875"/>
                </a:lnTo>
                <a:lnTo>
                  <a:pt x="482203" y="142875"/>
                </a:lnTo>
                <a:lnTo>
                  <a:pt x="508992" y="142875"/>
                </a:lnTo>
                <a:lnTo>
                  <a:pt x="544711" y="142875"/>
                </a:lnTo>
                <a:lnTo>
                  <a:pt x="571500" y="142875"/>
                </a:lnTo>
                <a:lnTo>
                  <a:pt x="607218" y="133945"/>
                </a:lnTo>
                <a:lnTo>
                  <a:pt x="642937" y="133945"/>
                </a:lnTo>
                <a:lnTo>
                  <a:pt x="678656" y="125015"/>
                </a:lnTo>
                <a:lnTo>
                  <a:pt x="714375" y="116085"/>
                </a:lnTo>
                <a:lnTo>
                  <a:pt x="750093" y="116085"/>
                </a:lnTo>
                <a:lnTo>
                  <a:pt x="785812" y="107156"/>
                </a:lnTo>
                <a:lnTo>
                  <a:pt x="821531" y="107156"/>
                </a:lnTo>
                <a:lnTo>
                  <a:pt x="857250" y="98226"/>
                </a:lnTo>
                <a:lnTo>
                  <a:pt x="884039" y="98226"/>
                </a:lnTo>
                <a:lnTo>
                  <a:pt x="919757" y="98226"/>
                </a:lnTo>
                <a:lnTo>
                  <a:pt x="955476" y="98226"/>
                </a:lnTo>
                <a:lnTo>
                  <a:pt x="982265" y="98226"/>
                </a:lnTo>
                <a:lnTo>
                  <a:pt x="1017984" y="98226"/>
                </a:lnTo>
                <a:lnTo>
                  <a:pt x="1044773" y="98226"/>
                </a:lnTo>
                <a:lnTo>
                  <a:pt x="1071562" y="98226"/>
                </a:lnTo>
                <a:lnTo>
                  <a:pt x="1098351" y="107156"/>
                </a:lnTo>
                <a:lnTo>
                  <a:pt x="1125140" y="107156"/>
                </a:lnTo>
                <a:lnTo>
                  <a:pt x="1143000" y="107156"/>
                </a:lnTo>
                <a:lnTo>
                  <a:pt x="1169789" y="107156"/>
                </a:lnTo>
                <a:lnTo>
                  <a:pt x="1187648" y="107156"/>
                </a:lnTo>
                <a:lnTo>
                  <a:pt x="1205507" y="107156"/>
                </a:lnTo>
                <a:lnTo>
                  <a:pt x="1223367" y="107156"/>
                </a:lnTo>
                <a:lnTo>
                  <a:pt x="1250156" y="116085"/>
                </a:lnTo>
                <a:lnTo>
                  <a:pt x="1268015" y="116085"/>
                </a:lnTo>
                <a:lnTo>
                  <a:pt x="1285875" y="116085"/>
                </a:lnTo>
                <a:lnTo>
                  <a:pt x="1303734" y="116085"/>
                </a:lnTo>
                <a:lnTo>
                  <a:pt x="1321593" y="116085"/>
                </a:lnTo>
                <a:lnTo>
                  <a:pt x="1339453" y="116085"/>
                </a:lnTo>
                <a:lnTo>
                  <a:pt x="1348382" y="116085"/>
                </a:lnTo>
                <a:lnTo>
                  <a:pt x="1357312" y="125015"/>
                </a:lnTo>
                <a:lnTo>
                  <a:pt x="1357312" y="125015"/>
                </a:lnTo>
                <a:lnTo>
                  <a:pt x="135731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57312" y="116085"/>
                </a:lnTo>
                <a:lnTo>
                  <a:pt x="1357312" y="116085"/>
                </a:lnTo>
                <a:lnTo>
                  <a:pt x="1366242" y="107156"/>
                </a:lnTo>
                <a:lnTo>
                  <a:pt x="1366242" y="98226"/>
                </a:lnTo>
                <a:lnTo>
                  <a:pt x="1375171" y="80367"/>
                </a:lnTo>
                <a:lnTo>
                  <a:pt x="1384101" y="62507"/>
                </a:lnTo>
                <a:lnTo>
                  <a:pt x="1393031" y="44648"/>
                </a:lnTo>
                <a:lnTo>
                  <a:pt x="1393031" y="17859"/>
                </a:lnTo>
                <a:lnTo>
                  <a:pt x="1384101" y="0"/>
                </a:lnTo>
                <a:lnTo>
                  <a:pt x="1384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4" name="Freeform 23563"/>
          <p:cNvSpPr/>
          <p:nvPr/>
        </p:nvSpPr>
        <p:spPr bwMode="auto">
          <a:xfrm>
            <a:off x="1964531" y="5206008"/>
            <a:ext cx="8931" cy="267891"/>
          </a:xfrm>
          <a:custGeom>
            <a:avLst/>
            <a:gdLst/>
            <a:ahLst/>
            <a:cxnLst/>
            <a:rect l="0" t="0" r="0" b="0"/>
            <a:pathLst>
              <a:path w="8931" h="267891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25015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5" name="Freeform 23564"/>
          <p:cNvSpPr/>
          <p:nvPr/>
        </p:nvSpPr>
        <p:spPr bwMode="auto">
          <a:xfrm>
            <a:off x="2044898" y="5250656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8036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90" y="6250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0735"/>
                </a:lnTo>
                <a:lnTo>
                  <a:pt x="35719" y="151805"/>
                </a:lnTo>
                <a:lnTo>
                  <a:pt x="44649" y="142875"/>
                </a:lnTo>
                <a:lnTo>
                  <a:pt x="62508" y="125016"/>
                </a:lnTo>
                <a:lnTo>
                  <a:pt x="80368" y="10715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107157"/>
                </a:lnTo>
                <a:lnTo>
                  <a:pt x="107157" y="125016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60735" y="116086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6" name="Freeform 23565"/>
          <p:cNvSpPr/>
          <p:nvPr/>
        </p:nvSpPr>
        <p:spPr bwMode="auto">
          <a:xfrm>
            <a:off x="2214563" y="5241727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35718" y="107156"/>
                </a:lnTo>
                <a:lnTo>
                  <a:pt x="44648" y="89296"/>
                </a:lnTo>
                <a:lnTo>
                  <a:pt x="53578" y="71437"/>
                </a:lnTo>
                <a:lnTo>
                  <a:pt x="62507" y="53578"/>
                </a:lnTo>
                <a:lnTo>
                  <a:pt x="62507" y="3571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62507"/>
                </a:lnTo>
                <a:lnTo>
                  <a:pt x="71437" y="89296"/>
                </a:lnTo>
                <a:lnTo>
                  <a:pt x="80367" y="107156"/>
                </a:lnTo>
                <a:lnTo>
                  <a:pt x="80367" y="125015"/>
                </a:lnTo>
                <a:lnTo>
                  <a:pt x="89296" y="13394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7" name="Freeform 23566"/>
          <p:cNvSpPr/>
          <p:nvPr/>
        </p:nvSpPr>
        <p:spPr bwMode="auto">
          <a:xfrm>
            <a:off x="2357438" y="5250656"/>
            <a:ext cx="116086" cy="125017"/>
          </a:xfrm>
          <a:custGeom>
            <a:avLst/>
            <a:gdLst/>
            <a:ahLst/>
            <a:cxnLst/>
            <a:rect l="0" t="0" r="0" b="0"/>
            <a:pathLst>
              <a:path w="116086" h="12501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4464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2678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98227"/>
                </a:lnTo>
                <a:lnTo>
                  <a:pt x="89296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16085" y="89297"/>
                </a:lnTo>
                <a:lnTo>
                  <a:pt x="11608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8" name="Freeform 23567"/>
          <p:cNvSpPr/>
          <p:nvPr/>
        </p:nvSpPr>
        <p:spPr bwMode="auto">
          <a:xfrm>
            <a:off x="2473523" y="5214938"/>
            <a:ext cx="107158" cy="178594"/>
          </a:xfrm>
          <a:custGeom>
            <a:avLst/>
            <a:gdLst/>
            <a:ahLst/>
            <a:cxnLst/>
            <a:rect l="0" t="0" r="0" b="0"/>
            <a:pathLst>
              <a:path w="107158" h="178594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17859"/>
                </a:lnTo>
                <a:lnTo>
                  <a:pt x="44649" y="35718"/>
                </a:lnTo>
                <a:lnTo>
                  <a:pt x="26790" y="62507"/>
                </a:lnTo>
                <a:lnTo>
                  <a:pt x="17860" y="89296"/>
                </a:lnTo>
                <a:lnTo>
                  <a:pt x="8930" y="116085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78593"/>
                </a:lnTo>
                <a:lnTo>
                  <a:pt x="35719" y="169664"/>
                </a:lnTo>
                <a:lnTo>
                  <a:pt x="44649" y="160734"/>
                </a:lnTo>
                <a:lnTo>
                  <a:pt x="71438" y="133945"/>
                </a:lnTo>
                <a:lnTo>
                  <a:pt x="89297" y="107156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9" name="Freeform 23568"/>
          <p:cNvSpPr/>
          <p:nvPr/>
        </p:nvSpPr>
        <p:spPr bwMode="auto">
          <a:xfrm>
            <a:off x="2625328" y="5045273"/>
            <a:ext cx="133946" cy="312541"/>
          </a:xfrm>
          <a:custGeom>
            <a:avLst/>
            <a:gdLst/>
            <a:ahLst/>
            <a:cxnLst/>
            <a:rect l="0" t="0" r="0" b="0"/>
            <a:pathLst>
              <a:path w="133946" h="312541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26790"/>
                </a:lnTo>
                <a:lnTo>
                  <a:pt x="53578" y="53579"/>
                </a:lnTo>
                <a:lnTo>
                  <a:pt x="44649" y="89297"/>
                </a:lnTo>
                <a:lnTo>
                  <a:pt x="35719" y="133946"/>
                </a:lnTo>
                <a:lnTo>
                  <a:pt x="26789" y="187524"/>
                </a:lnTo>
                <a:lnTo>
                  <a:pt x="17860" y="23217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17860" y="294680"/>
                </a:lnTo>
                <a:lnTo>
                  <a:pt x="26789" y="267891"/>
                </a:lnTo>
                <a:lnTo>
                  <a:pt x="44649" y="241102"/>
                </a:lnTo>
                <a:lnTo>
                  <a:pt x="53578" y="214313"/>
                </a:lnTo>
                <a:lnTo>
                  <a:pt x="71438" y="196454"/>
                </a:lnTo>
                <a:lnTo>
                  <a:pt x="80367" y="187524"/>
                </a:lnTo>
                <a:lnTo>
                  <a:pt x="89297" y="187524"/>
                </a:lnTo>
                <a:lnTo>
                  <a:pt x="98227" y="196454"/>
                </a:lnTo>
                <a:lnTo>
                  <a:pt x="98227" y="214313"/>
                </a:lnTo>
                <a:lnTo>
                  <a:pt x="107156" y="250032"/>
                </a:lnTo>
                <a:lnTo>
                  <a:pt x="107156" y="276821"/>
                </a:lnTo>
                <a:lnTo>
                  <a:pt x="116086" y="303610"/>
                </a:lnTo>
                <a:lnTo>
                  <a:pt x="125016" y="312540"/>
                </a:lnTo>
                <a:lnTo>
                  <a:pt x="133945" y="312540"/>
                </a:lnTo>
                <a:lnTo>
                  <a:pt x="133945" y="3125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0" name="Freeform 23569"/>
          <p:cNvSpPr/>
          <p:nvPr/>
        </p:nvSpPr>
        <p:spPr bwMode="auto">
          <a:xfrm>
            <a:off x="2000250" y="5482828"/>
            <a:ext cx="348259" cy="428625"/>
          </a:xfrm>
          <a:custGeom>
            <a:avLst/>
            <a:gdLst/>
            <a:ahLst/>
            <a:cxnLst/>
            <a:rect l="0" t="0" r="0" b="0"/>
            <a:pathLst>
              <a:path w="348259" h="428625">
                <a:moveTo>
                  <a:pt x="348258" y="0"/>
                </a:move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8930"/>
                </a:lnTo>
                <a:lnTo>
                  <a:pt x="330398" y="17860"/>
                </a:lnTo>
                <a:lnTo>
                  <a:pt x="321469" y="35719"/>
                </a:lnTo>
                <a:lnTo>
                  <a:pt x="303609" y="71438"/>
                </a:lnTo>
                <a:lnTo>
                  <a:pt x="276820" y="107156"/>
                </a:lnTo>
                <a:lnTo>
                  <a:pt x="250031" y="151804"/>
                </a:lnTo>
                <a:lnTo>
                  <a:pt x="214313" y="205382"/>
                </a:lnTo>
                <a:lnTo>
                  <a:pt x="178594" y="250031"/>
                </a:lnTo>
                <a:lnTo>
                  <a:pt x="133945" y="303609"/>
                </a:lnTo>
                <a:lnTo>
                  <a:pt x="98227" y="348257"/>
                </a:lnTo>
                <a:lnTo>
                  <a:pt x="62508" y="383976"/>
                </a:lnTo>
                <a:lnTo>
                  <a:pt x="44648" y="401835"/>
                </a:lnTo>
                <a:lnTo>
                  <a:pt x="26789" y="419695"/>
                </a:lnTo>
                <a:lnTo>
                  <a:pt x="8930" y="428624"/>
                </a:lnTo>
                <a:lnTo>
                  <a:pt x="0" y="428624"/>
                </a:lnTo>
                <a:lnTo>
                  <a:pt x="0" y="428624"/>
                </a:lnTo>
                <a:lnTo>
                  <a:pt x="8930" y="419695"/>
                </a:lnTo>
                <a:lnTo>
                  <a:pt x="17859" y="419695"/>
                </a:lnTo>
                <a:lnTo>
                  <a:pt x="26789" y="419695"/>
                </a:lnTo>
                <a:lnTo>
                  <a:pt x="44648" y="419695"/>
                </a:lnTo>
                <a:lnTo>
                  <a:pt x="53578" y="419695"/>
                </a:lnTo>
                <a:lnTo>
                  <a:pt x="53578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1" name="Freeform 23570"/>
          <p:cNvSpPr/>
          <p:nvPr/>
        </p:nvSpPr>
        <p:spPr bwMode="auto">
          <a:xfrm>
            <a:off x="2848570" y="522386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2" name="Freeform 23571"/>
          <p:cNvSpPr/>
          <p:nvPr/>
        </p:nvSpPr>
        <p:spPr bwMode="auto">
          <a:xfrm>
            <a:off x="4572000" y="4822031"/>
            <a:ext cx="1160860" cy="660798"/>
          </a:xfrm>
          <a:custGeom>
            <a:avLst/>
            <a:gdLst/>
            <a:ahLst/>
            <a:cxnLst/>
            <a:rect l="0" t="0" r="0" b="0"/>
            <a:pathLst>
              <a:path w="1160860" h="660798">
                <a:moveTo>
                  <a:pt x="348258" y="0"/>
                </a:moveTo>
                <a:lnTo>
                  <a:pt x="339328" y="0"/>
                </a:lnTo>
                <a:lnTo>
                  <a:pt x="321469" y="0"/>
                </a:lnTo>
                <a:lnTo>
                  <a:pt x="294680" y="0"/>
                </a:lnTo>
                <a:lnTo>
                  <a:pt x="267891" y="8930"/>
                </a:lnTo>
                <a:lnTo>
                  <a:pt x="232172" y="17859"/>
                </a:lnTo>
                <a:lnTo>
                  <a:pt x="205383" y="35719"/>
                </a:lnTo>
                <a:lnTo>
                  <a:pt x="178594" y="53578"/>
                </a:lnTo>
                <a:lnTo>
                  <a:pt x="142875" y="80367"/>
                </a:lnTo>
                <a:lnTo>
                  <a:pt x="116086" y="107157"/>
                </a:lnTo>
                <a:lnTo>
                  <a:pt x="89297" y="133946"/>
                </a:lnTo>
                <a:lnTo>
                  <a:pt x="62508" y="160735"/>
                </a:lnTo>
                <a:lnTo>
                  <a:pt x="35719" y="196453"/>
                </a:lnTo>
                <a:lnTo>
                  <a:pt x="17859" y="241102"/>
                </a:lnTo>
                <a:lnTo>
                  <a:pt x="8930" y="294680"/>
                </a:lnTo>
                <a:lnTo>
                  <a:pt x="0" y="348258"/>
                </a:lnTo>
                <a:lnTo>
                  <a:pt x="0" y="410766"/>
                </a:lnTo>
                <a:lnTo>
                  <a:pt x="8930" y="464344"/>
                </a:lnTo>
                <a:lnTo>
                  <a:pt x="35719" y="526852"/>
                </a:lnTo>
                <a:lnTo>
                  <a:pt x="80367" y="571500"/>
                </a:lnTo>
                <a:lnTo>
                  <a:pt x="133945" y="616149"/>
                </a:lnTo>
                <a:lnTo>
                  <a:pt x="205383" y="634008"/>
                </a:lnTo>
                <a:lnTo>
                  <a:pt x="285750" y="651867"/>
                </a:lnTo>
                <a:lnTo>
                  <a:pt x="375047" y="660797"/>
                </a:lnTo>
                <a:lnTo>
                  <a:pt x="464344" y="660797"/>
                </a:lnTo>
                <a:lnTo>
                  <a:pt x="562570" y="651867"/>
                </a:lnTo>
                <a:lnTo>
                  <a:pt x="651867" y="634008"/>
                </a:lnTo>
                <a:lnTo>
                  <a:pt x="741164" y="607219"/>
                </a:lnTo>
                <a:lnTo>
                  <a:pt x="812602" y="580430"/>
                </a:lnTo>
                <a:lnTo>
                  <a:pt x="892969" y="544711"/>
                </a:lnTo>
                <a:lnTo>
                  <a:pt x="955477" y="500063"/>
                </a:lnTo>
                <a:lnTo>
                  <a:pt x="1017984" y="446485"/>
                </a:lnTo>
                <a:lnTo>
                  <a:pt x="1071563" y="392907"/>
                </a:lnTo>
                <a:lnTo>
                  <a:pt x="1116211" y="339328"/>
                </a:lnTo>
                <a:lnTo>
                  <a:pt x="1143000" y="276821"/>
                </a:lnTo>
                <a:lnTo>
                  <a:pt x="1160859" y="223242"/>
                </a:lnTo>
                <a:lnTo>
                  <a:pt x="1160859" y="169664"/>
                </a:lnTo>
                <a:lnTo>
                  <a:pt x="1143000" y="125016"/>
                </a:lnTo>
                <a:lnTo>
                  <a:pt x="1098352" y="89297"/>
                </a:lnTo>
                <a:lnTo>
                  <a:pt x="1044773" y="53578"/>
                </a:lnTo>
                <a:lnTo>
                  <a:pt x="964406" y="35719"/>
                </a:lnTo>
                <a:lnTo>
                  <a:pt x="866180" y="17859"/>
                </a:lnTo>
                <a:lnTo>
                  <a:pt x="750094" y="8930"/>
                </a:lnTo>
                <a:lnTo>
                  <a:pt x="642938" y="8930"/>
                </a:lnTo>
                <a:lnTo>
                  <a:pt x="535781" y="8930"/>
                </a:lnTo>
                <a:lnTo>
                  <a:pt x="437555" y="17859"/>
                </a:lnTo>
                <a:lnTo>
                  <a:pt x="375047" y="17859"/>
                </a:lnTo>
                <a:lnTo>
                  <a:pt x="330398" y="26789"/>
                </a:lnTo>
                <a:lnTo>
                  <a:pt x="321469" y="44648"/>
                </a:lnTo>
                <a:lnTo>
                  <a:pt x="312539" y="53578"/>
                </a:lnTo>
                <a:lnTo>
                  <a:pt x="31253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3" name="Freeform 23572"/>
          <p:cNvSpPr/>
          <p:nvPr/>
        </p:nvSpPr>
        <p:spPr bwMode="auto">
          <a:xfrm>
            <a:off x="4723805" y="4929188"/>
            <a:ext cx="44649" cy="303610"/>
          </a:xfrm>
          <a:custGeom>
            <a:avLst/>
            <a:gdLst/>
            <a:ahLst/>
            <a:cxnLst/>
            <a:rect l="0" t="0" r="0" b="0"/>
            <a:pathLst>
              <a:path w="44649" h="303610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26789"/>
                </a:lnTo>
                <a:lnTo>
                  <a:pt x="26789" y="53578"/>
                </a:lnTo>
                <a:lnTo>
                  <a:pt x="26789" y="89296"/>
                </a:lnTo>
                <a:lnTo>
                  <a:pt x="17859" y="142875"/>
                </a:lnTo>
                <a:lnTo>
                  <a:pt x="8929" y="196453"/>
                </a:lnTo>
                <a:lnTo>
                  <a:pt x="0" y="241101"/>
                </a:lnTo>
                <a:lnTo>
                  <a:pt x="0" y="276820"/>
                </a:lnTo>
                <a:lnTo>
                  <a:pt x="0" y="303609"/>
                </a:lnTo>
                <a:lnTo>
                  <a:pt x="8929" y="303609"/>
                </a:lnTo>
                <a:lnTo>
                  <a:pt x="17859" y="285750"/>
                </a:lnTo>
                <a:lnTo>
                  <a:pt x="17859" y="267890"/>
                </a:lnTo>
                <a:lnTo>
                  <a:pt x="26789" y="241101"/>
                </a:lnTo>
                <a:lnTo>
                  <a:pt x="26789" y="214312"/>
                </a:lnTo>
                <a:lnTo>
                  <a:pt x="35718" y="187523"/>
                </a:lnTo>
                <a:lnTo>
                  <a:pt x="3571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4" name="Freeform 23573"/>
          <p:cNvSpPr/>
          <p:nvPr/>
        </p:nvSpPr>
        <p:spPr bwMode="auto">
          <a:xfrm>
            <a:off x="4697016" y="4893469"/>
            <a:ext cx="276821" cy="339329"/>
          </a:xfrm>
          <a:custGeom>
            <a:avLst/>
            <a:gdLst/>
            <a:ahLst/>
            <a:cxnLst/>
            <a:rect l="0" t="0" r="0" b="0"/>
            <a:pathLst>
              <a:path w="276821" h="339329">
                <a:moveTo>
                  <a:pt x="8929" y="133945"/>
                </a:moveTo>
                <a:lnTo>
                  <a:pt x="8929" y="125015"/>
                </a:lnTo>
                <a:lnTo>
                  <a:pt x="8929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8929" y="80367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62507" y="17859"/>
                </a:lnTo>
                <a:lnTo>
                  <a:pt x="89297" y="8929"/>
                </a:lnTo>
                <a:lnTo>
                  <a:pt x="116086" y="0"/>
                </a:lnTo>
                <a:lnTo>
                  <a:pt x="151804" y="0"/>
                </a:lnTo>
                <a:lnTo>
                  <a:pt x="178593" y="8929"/>
                </a:lnTo>
                <a:lnTo>
                  <a:pt x="205382" y="8929"/>
                </a:lnTo>
                <a:lnTo>
                  <a:pt x="232172" y="17859"/>
                </a:lnTo>
                <a:lnTo>
                  <a:pt x="250031" y="26789"/>
                </a:lnTo>
                <a:lnTo>
                  <a:pt x="267890" y="35719"/>
                </a:lnTo>
                <a:lnTo>
                  <a:pt x="267890" y="53578"/>
                </a:lnTo>
                <a:lnTo>
                  <a:pt x="267890" y="53578"/>
                </a:lnTo>
                <a:lnTo>
                  <a:pt x="276820" y="62508"/>
                </a:lnTo>
                <a:lnTo>
                  <a:pt x="276820" y="62508"/>
                </a:lnTo>
                <a:lnTo>
                  <a:pt x="267890" y="62508"/>
                </a:lnTo>
                <a:lnTo>
                  <a:pt x="267890" y="62508"/>
                </a:lnTo>
                <a:lnTo>
                  <a:pt x="267890" y="62508"/>
                </a:lnTo>
                <a:lnTo>
                  <a:pt x="250031" y="53578"/>
                </a:lnTo>
                <a:lnTo>
                  <a:pt x="241101" y="44648"/>
                </a:lnTo>
                <a:lnTo>
                  <a:pt x="223242" y="35719"/>
                </a:lnTo>
                <a:lnTo>
                  <a:pt x="214312" y="26789"/>
                </a:lnTo>
                <a:lnTo>
                  <a:pt x="187523" y="26789"/>
                </a:lnTo>
                <a:lnTo>
                  <a:pt x="169664" y="35719"/>
                </a:lnTo>
                <a:lnTo>
                  <a:pt x="142875" y="44648"/>
                </a:lnTo>
                <a:lnTo>
                  <a:pt x="116086" y="62508"/>
                </a:lnTo>
                <a:lnTo>
                  <a:pt x="89297" y="98226"/>
                </a:lnTo>
                <a:lnTo>
                  <a:pt x="71437" y="125015"/>
                </a:lnTo>
                <a:lnTo>
                  <a:pt x="62507" y="160734"/>
                </a:lnTo>
                <a:lnTo>
                  <a:pt x="53578" y="196453"/>
                </a:lnTo>
                <a:lnTo>
                  <a:pt x="62507" y="214312"/>
                </a:lnTo>
                <a:lnTo>
                  <a:pt x="80367" y="232172"/>
                </a:lnTo>
                <a:lnTo>
                  <a:pt x="98226" y="250031"/>
                </a:lnTo>
                <a:lnTo>
                  <a:pt x="125015" y="267890"/>
                </a:lnTo>
                <a:lnTo>
                  <a:pt x="151804" y="285750"/>
                </a:lnTo>
                <a:lnTo>
                  <a:pt x="178593" y="303609"/>
                </a:lnTo>
                <a:lnTo>
                  <a:pt x="205382" y="330398"/>
                </a:lnTo>
                <a:lnTo>
                  <a:pt x="232172" y="339328"/>
                </a:lnTo>
                <a:lnTo>
                  <a:pt x="258961" y="339328"/>
                </a:lnTo>
                <a:lnTo>
                  <a:pt x="276820" y="330398"/>
                </a:lnTo>
                <a:lnTo>
                  <a:pt x="276820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5" name="Freeform 23574"/>
          <p:cNvSpPr/>
          <p:nvPr/>
        </p:nvSpPr>
        <p:spPr bwMode="auto">
          <a:xfrm>
            <a:off x="5045273" y="4964906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44649" y="0"/>
                </a:moveTo>
                <a:lnTo>
                  <a:pt x="44649" y="0"/>
                </a:lnTo>
                <a:lnTo>
                  <a:pt x="35719" y="17860"/>
                </a:lnTo>
                <a:lnTo>
                  <a:pt x="2679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9664"/>
                </a:lnTo>
                <a:lnTo>
                  <a:pt x="17860" y="160735"/>
                </a:lnTo>
                <a:lnTo>
                  <a:pt x="26790" y="151805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6" name="Freeform 23575"/>
          <p:cNvSpPr/>
          <p:nvPr/>
        </p:nvSpPr>
        <p:spPr bwMode="auto">
          <a:xfrm>
            <a:off x="5018484" y="4929188"/>
            <a:ext cx="258962" cy="125016"/>
          </a:xfrm>
          <a:custGeom>
            <a:avLst/>
            <a:gdLst/>
            <a:ahLst/>
            <a:cxnLst/>
            <a:rect l="0" t="0" r="0" b="0"/>
            <a:pathLst>
              <a:path w="258962" h="125016">
                <a:moveTo>
                  <a:pt x="893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8929"/>
                </a:lnTo>
                <a:lnTo>
                  <a:pt x="196454" y="892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50032" y="26789"/>
                </a:lnTo>
                <a:lnTo>
                  <a:pt x="258961" y="44648"/>
                </a:lnTo>
                <a:lnTo>
                  <a:pt x="241102" y="53578"/>
                </a:lnTo>
                <a:lnTo>
                  <a:pt x="223243" y="71437"/>
                </a:lnTo>
                <a:lnTo>
                  <a:pt x="196454" y="80367"/>
                </a:lnTo>
                <a:lnTo>
                  <a:pt x="169664" y="98226"/>
                </a:lnTo>
                <a:lnTo>
                  <a:pt x="151805" y="107156"/>
                </a:lnTo>
                <a:lnTo>
                  <a:pt x="125016" y="116085"/>
                </a:lnTo>
                <a:lnTo>
                  <a:pt x="107157" y="116085"/>
                </a:lnTo>
                <a:lnTo>
                  <a:pt x="89297" y="116085"/>
                </a:lnTo>
                <a:lnTo>
                  <a:pt x="80368" y="125015"/>
                </a:lnTo>
                <a:lnTo>
                  <a:pt x="80368" y="125015"/>
                </a:lnTo>
                <a:lnTo>
                  <a:pt x="89297" y="125015"/>
                </a:lnTo>
                <a:lnTo>
                  <a:pt x="98227" y="116085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7" name="Freeform 23576"/>
          <p:cNvSpPr/>
          <p:nvPr/>
        </p:nvSpPr>
        <p:spPr bwMode="auto">
          <a:xfrm>
            <a:off x="5250656" y="4929188"/>
            <a:ext cx="241103" cy="196454"/>
          </a:xfrm>
          <a:custGeom>
            <a:avLst/>
            <a:gdLst/>
            <a:ahLst/>
            <a:cxnLst/>
            <a:rect l="0" t="0" r="0" b="0"/>
            <a:pathLst>
              <a:path w="241103" h="196454">
                <a:moveTo>
                  <a:pt x="71438" y="17859"/>
                </a:moveTo>
                <a:lnTo>
                  <a:pt x="7143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9" y="196453"/>
                </a:lnTo>
                <a:lnTo>
                  <a:pt x="62508" y="187523"/>
                </a:lnTo>
                <a:lnTo>
                  <a:pt x="71438" y="169664"/>
                </a:lnTo>
                <a:lnTo>
                  <a:pt x="80367" y="151804"/>
                </a:lnTo>
                <a:lnTo>
                  <a:pt x="98227" y="133945"/>
                </a:lnTo>
                <a:lnTo>
                  <a:pt x="107157" y="107156"/>
                </a:lnTo>
                <a:lnTo>
                  <a:pt x="116086" y="80367"/>
                </a:lnTo>
                <a:lnTo>
                  <a:pt x="133946" y="53578"/>
                </a:lnTo>
                <a:lnTo>
                  <a:pt x="133946" y="35718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26789"/>
                </a:lnTo>
                <a:lnTo>
                  <a:pt x="133946" y="44648"/>
                </a:lnTo>
                <a:lnTo>
                  <a:pt x="133946" y="71437"/>
                </a:lnTo>
                <a:lnTo>
                  <a:pt x="133946" y="98226"/>
                </a:lnTo>
                <a:lnTo>
                  <a:pt x="142875" y="133945"/>
                </a:lnTo>
                <a:lnTo>
                  <a:pt x="151805" y="160734"/>
                </a:lnTo>
                <a:lnTo>
                  <a:pt x="169664" y="178593"/>
                </a:lnTo>
                <a:lnTo>
                  <a:pt x="187524" y="187523"/>
                </a:lnTo>
                <a:lnTo>
                  <a:pt x="214313" y="196453"/>
                </a:lnTo>
                <a:lnTo>
                  <a:pt x="241102" y="196453"/>
                </a:lnTo>
                <a:lnTo>
                  <a:pt x="241102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8" name="Freeform 23577"/>
          <p:cNvSpPr/>
          <p:nvPr/>
        </p:nvSpPr>
        <p:spPr bwMode="auto">
          <a:xfrm>
            <a:off x="4661297" y="4848820"/>
            <a:ext cx="294681" cy="357189"/>
          </a:xfrm>
          <a:custGeom>
            <a:avLst/>
            <a:gdLst/>
            <a:ahLst/>
            <a:cxnLst/>
            <a:rect l="0" t="0" r="0" b="0"/>
            <a:pathLst>
              <a:path w="294681" h="357189">
                <a:moveTo>
                  <a:pt x="178594" y="26789"/>
                </a:moveTo>
                <a:lnTo>
                  <a:pt x="178594" y="26789"/>
                </a:lnTo>
                <a:lnTo>
                  <a:pt x="178594" y="2678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35719"/>
                </a:lnTo>
                <a:lnTo>
                  <a:pt x="98226" y="35719"/>
                </a:lnTo>
                <a:lnTo>
                  <a:pt x="8929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71437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44648" y="89297"/>
                </a:lnTo>
                <a:lnTo>
                  <a:pt x="44648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0" y="232172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35719" y="321469"/>
                </a:lnTo>
                <a:lnTo>
                  <a:pt x="35719" y="330399"/>
                </a:lnTo>
                <a:lnTo>
                  <a:pt x="44648" y="330399"/>
                </a:lnTo>
                <a:lnTo>
                  <a:pt x="44648" y="330399"/>
                </a:lnTo>
                <a:lnTo>
                  <a:pt x="53578" y="339328"/>
                </a:lnTo>
                <a:lnTo>
                  <a:pt x="62508" y="339328"/>
                </a:lnTo>
                <a:lnTo>
                  <a:pt x="62508" y="348258"/>
                </a:lnTo>
                <a:lnTo>
                  <a:pt x="71437" y="348258"/>
                </a:lnTo>
                <a:lnTo>
                  <a:pt x="80367" y="348258"/>
                </a:lnTo>
                <a:lnTo>
                  <a:pt x="89297" y="348258"/>
                </a:lnTo>
                <a:lnTo>
                  <a:pt x="89297" y="348258"/>
                </a:lnTo>
                <a:lnTo>
                  <a:pt x="98226" y="348258"/>
                </a:lnTo>
                <a:lnTo>
                  <a:pt x="98226" y="348258"/>
                </a:lnTo>
                <a:lnTo>
                  <a:pt x="107156" y="348258"/>
                </a:lnTo>
                <a:lnTo>
                  <a:pt x="107156" y="357188"/>
                </a:lnTo>
                <a:lnTo>
                  <a:pt x="107156" y="357188"/>
                </a:lnTo>
                <a:lnTo>
                  <a:pt x="116086" y="357188"/>
                </a:lnTo>
                <a:lnTo>
                  <a:pt x="116086" y="357188"/>
                </a:lnTo>
                <a:lnTo>
                  <a:pt x="125016" y="357188"/>
                </a:lnTo>
                <a:lnTo>
                  <a:pt x="133945" y="357188"/>
                </a:lnTo>
                <a:lnTo>
                  <a:pt x="133945" y="357188"/>
                </a:lnTo>
                <a:lnTo>
                  <a:pt x="142875" y="357188"/>
                </a:lnTo>
                <a:lnTo>
                  <a:pt x="151805" y="357188"/>
                </a:lnTo>
                <a:lnTo>
                  <a:pt x="151805" y="357188"/>
                </a:lnTo>
                <a:lnTo>
                  <a:pt x="160734" y="357188"/>
                </a:lnTo>
                <a:lnTo>
                  <a:pt x="160734" y="357188"/>
                </a:lnTo>
                <a:lnTo>
                  <a:pt x="169664" y="357188"/>
                </a:lnTo>
                <a:lnTo>
                  <a:pt x="169664" y="357188"/>
                </a:lnTo>
                <a:lnTo>
                  <a:pt x="178594" y="357188"/>
                </a:lnTo>
                <a:lnTo>
                  <a:pt x="187523" y="357188"/>
                </a:lnTo>
                <a:lnTo>
                  <a:pt x="187523" y="357188"/>
                </a:lnTo>
                <a:lnTo>
                  <a:pt x="196453" y="357188"/>
                </a:lnTo>
                <a:lnTo>
                  <a:pt x="205383" y="357188"/>
                </a:lnTo>
                <a:lnTo>
                  <a:pt x="214312" y="357188"/>
                </a:lnTo>
                <a:lnTo>
                  <a:pt x="214312" y="357188"/>
                </a:lnTo>
                <a:lnTo>
                  <a:pt x="223242" y="357188"/>
                </a:lnTo>
                <a:lnTo>
                  <a:pt x="223242" y="357188"/>
                </a:lnTo>
                <a:lnTo>
                  <a:pt x="232172" y="357188"/>
                </a:lnTo>
                <a:lnTo>
                  <a:pt x="232172" y="357188"/>
                </a:lnTo>
                <a:lnTo>
                  <a:pt x="241101" y="357188"/>
                </a:lnTo>
                <a:lnTo>
                  <a:pt x="241101" y="357188"/>
                </a:lnTo>
                <a:lnTo>
                  <a:pt x="250031" y="357188"/>
                </a:lnTo>
                <a:lnTo>
                  <a:pt x="250031" y="357188"/>
                </a:lnTo>
                <a:lnTo>
                  <a:pt x="250031" y="348258"/>
                </a:lnTo>
                <a:lnTo>
                  <a:pt x="25003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67891" y="348258"/>
                </a:lnTo>
                <a:lnTo>
                  <a:pt x="267891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9" name="Freeform 23578"/>
          <p:cNvSpPr/>
          <p:nvPr/>
        </p:nvSpPr>
        <p:spPr bwMode="auto">
          <a:xfrm>
            <a:off x="6858000" y="4580929"/>
            <a:ext cx="1500188" cy="892970"/>
          </a:xfrm>
          <a:custGeom>
            <a:avLst/>
            <a:gdLst/>
            <a:ahLst/>
            <a:cxnLst/>
            <a:rect l="0" t="0" r="0" b="0"/>
            <a:pathLst>
              <a:path w="1500188" h="892970">
                <a:moveTo>
                  <a:pt x="1044773" y="178594"/>
                </a:moveTo>
                <a:lnTo>
                  <a:pt x="1044773" y="178594"/>
                </a:lnTo>
                <a:lnTo>
                  <a:pt x="1044773" y="169664"/>
                </a:lnTo>
                <a:lnTo>
                  <a:pt x="1044773" y="169664"/>
                </a:lnTo>
                <a:lnTo>
                  <a:pt x="1053703" y="169664"/>
                </a:lnTo>
                <a:lnTo>
                  <a:pt x="1053703" y="160735"/>
                </a:lnTo>
                <a:lnTo>
                  <a:pt x="1062633" y="160735"/>
                </a:lnTo>
                <a:lnTo>
                  <a:pt x="1062633" y="151805"/>
                </a:lnTo>
                <a:lnTo>
                  <a:pt x="1062633" y="151805"/>
                </a:lnTo>
                <a:lnTo>
                  <a:pt x="1062633" y="151805"/>
                </a:lnTo>
                <a:lnTo>
                  <a:pt x="1062633" y="142875"/>
                </a:lnTo>
                <a:lnTo>
                  <a:pt x="1053703" y="133946"/>
                </a:lnTo>
                <a:lnTo>
                  <a:pt x="1044773" y="133946"/>
                </a:lnTo>
                <a:lnTo>
                  <a:pt x="1035844" y="125016"/>
                </a:lnTo>
                <a:lnTo>
                  <a:pt x="1017984" y="116086"/>
                </a:lnTo>
                <a:lnTo>
                  <a:pt x="1000125" y="107157"/>
                </a:lnTo>
                <a:lnTo>
                  <a:pt x="982266" y="98227"/>
                </a:lnTo>
                <a:lnTo>
                  <a:pt x="955477" y="80367"/>
                </a:lnTo>
                <a:lnTo>
                  <a:pt x="928688" y="71438"/>
                </a:lnTo>
                <a:lnTo>
                  <a:pt x="892969" y="53578"/>
                </a:lnTo>
                <a:lnTo>
                  <a:pt x="857250" y="44649"/>
                </a:lnTo>
                <a:lnTo>
                  <a:pt x="821531" y="26789"/>
                </a:lnTo>
                <a:lnTo>
                  <a:pt x="776883" y="17860"/>
                </a:lnTo>
                <a:lnTo>
                  <a:pt x="741164" y="8930"/>
                </a:lnTo>
                <a:lnTo>
                  <a:pt x="696516" y="0"/>
                </a:lnTo>
                <a:lnTo>
                  <a:pt x="651867" y="0"/>
                </a:lnTo>
                <a:lnTo>
                  <a:pt x="598289" y="0"/>
                </a:lnTo>
                <a:lnTo>
                  <a:pt x="553641" y="0"/>
                </a:lnTo>
                <a:lnTo>
                  <a:pt x="508992" y="0"/>
                </a:lnTo>
                <a:lnTo>
                  <a:pt x="455414" y="8930"/>
                </a:lnTo>
                <a:lnTo>
                  <a:pt x="401836" y="17860"/>
                </a:lnTo>
                <a:lnTo>
                  <a:pt x="357188" y="26789"/>
                </a:lnTo>
                <a:lnTo>
                  <a:pt x="312539" y="44649"/>
                </a:lnTo>
                <a:lnTo>
                  <a:pt x="267891" y="53578"/>
                </a:lnTo>
                <a:lnTo>
                  <a:pt x="232172" y="80367"/>
                </a:lnTo>
                <a:lnTo>
                  <a:pt x="205383" y="98227"/>
                </a:lnTo>
                <a:lnTo>
                  <a:pt x="169664" y="125016"/>
                </a:lnTo>
                <a:lnTo>
                  <a:pt x="142875" y="151805"/>
                </a:lnTo>
                <a:lnTo>
                  <a:pt x="116086" y="178594"/>
                </a:lnTo>
                <a:lnTo>
                  <a:pt x="89297" y="214313"/>
                </a:lnTo>
                <a:lnTo>
                  <a:pt x="71438" y="241102"/>
                </a:lnTo>
                <a:lnTo>
                  <a:pt x="53578" y="276821"/>
                </a:lnTo>
                <a:lnTo>
                  <a:pt x="35719" y="303610"/>
                </a:lnTo>
                <a:lnTo>
                  <a:pt x="26789" y="330399"/>
                </a:lnTo>
                <a:lnTo>
                  <a:pt x="17859" y="357188"/>
                </a:lnTo>
                <a:lnTo>
                  <a:pt x="8930" y="392907"/>
                </a:lnTo>
                <a:lnTo>
                  <a:pt x="8930" y="428626"/>
                </a:lnTo>
                <a:lnTo>
                  <a:pt x="0" y="455415"/>
                </a:lnTo>
                <a:lnTo>
                  <a:pt x="8930" y="491134"/>
                </a:lnTo>
                <a:lnTo>
                  <a:pt x="8930" y="517923"/>
                </a:lnTo>
                <a:lnTo>
                  <a:pt x="26789" y="553641"/>
                </a:lnTo>
                <a:lnTo>
                  <a:pt x="44648" y="589360"/>
                </a:lnTo>
                <a:lnTo>
                  <a:pt x="71438" y="616149"/>
                </a:lnTo>
                <a:lnTo>
                  <a:pt x="98227" y="642938"/>
                </a:lnTo>
                <a:lnTo>
                  <a:pt x="125016" y="669727"/>
                </a:lnTo>
                <a:lnTo>
                  <a:pt x="160734" y="696516"/>
                </a:lnTo>
                <a:lnTo>
                  <a:pt x="196453" y="723305"/>
                </a:lnTo>
                <a:lnTo>
                  <a:pt x="241102" y="750094"/>
                </a:lnTo>
                <a:lnTo>
                  <a:pt x="276820" y="776884"/>
                </a:lnTo>
                <a:lnTo>
                  <a:pt x="321469" y="794743"/>
                </a:lnTo>
                <a:lnTo>
                  <a:pt x="357188" y="821532"/>
                </a:lnTo>
                <a:lnTo>
                  <a:pt x="401836" y="839391"/>
                </a:lnTo>
                <a:lnTo>
                  <a:pt x="446484" y="857251"/>
                </a:lnTo>
                <a:lnTo>
                  <a:pt x="491133" y="866180"/>
                </a:lnTo>
                <a:lnTo>
                  <a:pt x="544711" y="875110"/>
                </a:lnTo>
                <a:lnTo>
                  <a:pt x="589359" y="884040"/>
                </a:lnTo>
                <a:lnTo>
                  <a:pt x="634008" y="884040"/>
                </a:lnTo>
                <a:lnTo>
                  <a:pt x="678656" y="892969"/>
                </a:lnTo>
                <a:lnTo>
                  <a:pt x="723305" y="884040"/>
                </a:lnTo>
                <a:lnTo>
                  <a:pt x="776883" y="884040"/>
                </a:lnTo>
                <a:lnTo>
                  <a:pt x="821531" y="884040"/>
                </a:lnTo>
                <a:lnTo>
                  <a:pt x="866180" y="875110"/>
                </a:lnTo>
                <a:lnTo>
                  <a:pt x="910828" y="875110"/>
                </a:lnTo>
                <a:lnTo>
                  <a:pt x="964406" y="866180"/>
                </a:lnTo>
                <a:lnTo>
                  <a:pt x="1017984" y="857251"/>
                </a:lnTo>
                <a:lnTo>
                  <a:pt x="1071563" y="848321"/>
                </a:lnTo>
                <a:lnTo>
                  <a:pt x="1134070" y="830462"/>
                </a:lnTo>
                <a:lnTo>
                  <a:pt x="1205508" y="812602"/>
                </a:lnTo>
                <a:lnTo>
                  <a:pt x="1268016" y="794743"/>
                </a:lnTo>
                <a:lnTo>
                  <a:pt x="1330523" y="776884"/>
                </a:lnTo>
                <a:lnTo>
                  <a:pt x="1375171" y="759024"/>
                </a:lnTo>
                <a:lnTo>
                  <a:pt x="1410890" y="741165"/>
                </a:lnTo>
                <a:lnTo>
                  <a:pt x="1437679" y="723305"/>
                </a:lnTo>
                <a:lnTo>
                  <a:pt x="1464468" y="705446"/>
                </a:lnTo>
                <a:lnTo>
                  <a:pt x="1473398" y="678657"/>
                </a:lnTo>
                <a:lnTo>
                  <a:pt x="1482327" y="660798"/>
                </a:lnTo>
                <a:lnTo>
                  <a:pt x="1491257" y="642938"/>
                </a:lnTo>
                <a:lnTo>
                  <a:pt x="1491257" y="616149"/>
                </a:lnTo>
                <a:lnTo>
                  <a:pt x="1491257" y="589360"/>
                </a:lnTo>
                <a:lnTo>
                  <a:pt x="1500187" y="562571"/>
                </a:lnTo>
                <a:lnTo>
                  <a:pt x="1500187" y="535782"/>
                </a:lnTo>
                <a:lnTo>
                  <a:pt x="1500187" y="508993"/>
                </a:lnTo>
                <a:lnTo>
                  <a:pt x="1491257" y="473274"/>
                </a:lnTo>
                <a:lnTo>
                  <a:pt x="1491257" y="437555"/>
                </a:lnTo>
                <a:lnTo>
                  <a:pt x="1482327" y="401837"/>
                </a:lnTo>
                <a:lnTo>
                  <a:pt x="1473398" y="366118"/>
                </a:lnTo>
                <a:lnTo>
                  <a:pt x="1446609" y="330399"/>
                </a:lnTo>
                <a:lnTo>
                  <a:pt x="1410890" y="303610"/>
                </a:lnTo>
                <a:lnTo>
                  <a:pt x="1375171" y="276821"/>
                </a:lnTo>
                <a:lnTo>
                  <a:pt x="1321594" y="250032"/>
                </a:lnTo>
                <a:lnTo>
                  <a:pt x="1259086" y="214313"/>
                </a:lnTo>
                <a:lnTo>
                  <a:pt x="1196578" y="196453"/>
                </a:lnTo>
                <a:lnTo>
                  <a:pt x="1125141" y="169664"/>
                </a:lnTo>
                <a:lnTo>
                  <a:pt x="1071563" y="142875"/>
                </a:lnTo>
                <a:lnTo>
                  <a:pt x="1009055" y="116086"/>
                </a:lnTo>
                <a:lnTo>
                  <a:pt x="955477" y="98227"/>
                </a:lnTo>
                <a:lnTo>
                  <a:pt x="910828" y="71438"/>
                </a:lnTo>
                <a:lnTo>
                  <a:pt x="866180" y="53578"/>
                </a:lnTo>
                <a:lnTo>
                  <a:pt x="821531" y="44649"/>
                </a:lnTo>
                <a:lnTo>
                  <a:pt x="785813" y="35719"/>
                </a:lnTo>
                <a:lnTo>
                  <a:pt x="750094" y="35719"/>
                </a:lnTo>
                <a:lnTo>
                  <a:pt x="714375" y="26789"/>
                </a:lnTo>
                <a:lnTo>
                  <a:pt x="71437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0" name="Freeform 23579"/>
          <p:cNvSpPr/>
          <p:nvPr/>
        </p:nvSpPr>
        <p:spPr bwMode="auto">
          <a:xfrm>
            <a:off x="7152680" y="4750593"/>
            <a:ext cx="330399" cy="500064"/>
          </a:xfrm>
          <a:custGeom>
            <a:avLst/>
            <a:gdLst/>
            <a:ahLst/>
            <a:cxnLst/>
            <a:rect l="0" t="0" r="0" b="0"/>
            <a:pathLst>
              <a:path w="330399" h="500064">
                <a:moveTo>
                  <a:pt x="294679" y="98227"/>
                </a:moveTo>
                <a:lnTo>
                  <a:pt x="294679" y="89297"/>
                </a:lnTo>
                <a:lnTo>
                  <a:pt x="294679" y="89297"/>
                </a:lnTo>
                <a:lnTo>
                  <a:pt x="285750" y="71438"/>
                </a:lnTo>
                <a:lnTo>
                  <a:pt x="285750" y="71438"/>
                </a:lnTo>
                <a:lnTo>
                  <a:pt x="285750" y="62508"/>
                </a:lnTo>
                <a:lnTo>
                  <a:pt x="276820" y="53578"/>
                </a:lnTo>
                <a:lnTo>
                  <a:pt x="276820" y="44649"/>
                </a:lnTo>
                <a:lnTo>
                  <a:pt x="276820" y="44649"/>
                </a:lnTo>
                <a:lnTo>
                  <a:pt x="267890" y="3571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41101" y="17860"/>
                </a:lnTo>
                <a:lnTo>
                  <a:pt x="23217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8" y="62508"/>
                </a:lnTo>
                <a:lnTo>
                  <a:pt x="35718" y="80368"/>
                </a:lnTo>
                <a:lnTo>
                  <a:pt x="35718" y="98227"/>
                </a:lnTo>
                <a:lnTo>
                  <a:pt x="26789" y="116086"/>
                </a:lnTo>
                <a:lnTo>
                  <a:pt x="17859" y="133946"/>
                </a:lnTo>
                <a:lnTo>
                  <a:pt x="8929" y="151805"/>
                </a:lnTo>
                <a:lnTo>
                  <a:pt x="8929" y="178595"/>
                </a:lnTo>
                <a:lnTo>
                  <a:pt x="8929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8929" y="267891"/>
                </a:lnTo>
                <a:lnTo>
                  <a:pt x="8929" y="294680"/>
                </a:lnTo>
                <a:lnTo>
                  <a:pt x="8929" y="321470"/>
                </a:lnTo>
                <a:lnTo>
                  <a:pt x="8929" y="348259"/>
                </a:lnTo>
                <a:lnTo>
                  <a:pt x="8929" y="366118"/>
                </a:lnTo>
                <a:lnTo>
                  <a:pt x="17859" y="392907"/>
                </a:lnTo>
                <a:lnTo>
                  <a:pt x="26789" y="410766"/>
                </a:lnTo>
                <a:lnTo>
                  <a:pt x="35718" y="428626"/>
                </a:lnTo>
                <a:lnTo>
                  <a:pt x="53578" y="446485"/>
                </a:lnTo>
                <a:lnTo>
                  <a:pt x="62508" y="455415"/>
                </a:lnTo>
                <a:lnTo>
                  <a:pt x="80367" y="473274"/>
                </a:lnTo>
                <a:lnTo>
                  <a:pt x="98226" y="482204"/>
                </a:lnTo>
                <a:lnTo>
                  <a:pt x="116086" y="491134"/>
                </a:lnTo>
                <a:lnTo>
                  <a:pt x="125015" y="491134"/>
                </a:lnTo>
                <a:lnTo>
                  <a:pt x="142875" y="500063"/>
                </a:lnTo>
                <a:lnTo>
                  <a:pt x="160734" y="500063"/>
                </a:lnTo>
                <a:lnTo>
                  <a:pt x="178593" y="500063"/>
                </a:lnTo>
                <a:lnTo>
                  <a:pt x="196453" y="500063"/>
                </a:lnTo>
                <a:lnTo>
                  <a:pt x="214312" y="500063"/>
                </a:lnTo>
                <a:lnTo>
                  <a:pt x="232172" y="491134"/>
                </a:lnTo>
                <a:lnTo>
                  <a:pt x="250031" y="491134"/>
                </a:lnTo>
                <a:lnTo>
                  <a:pt x="258961" y="473274"/>
                </a:lnTo>
                <a:lnTo>
                  <a:pt x="276820" y="464345"/>
                </a:lnTo>
                <a:lnTo>
                  <a:pt x="285750" y="455415"/>
                </a:lnTo>
                <a:lnTo>
                  <a:pt x="294679" y="437555"/>
                </a:lnTo>
                <a:lnTo>
                  <a:pt x="303609" y="428626"/>
                </a:lnTo>
                <a:lnTo>
                  <a:pt x="312539" y="410766"/>
                </a:lnTo>
                <a:lnTo>
                  <a:pt x="312539" y="401837"/>
                </a:lnTo>
                <a:lnTo>
                  <a:pt x="312539" y="383977"/>
                </a:lnTo>
                <a:lnTo>
                  <a:pt x="321468" y="375048"/>
                </a:lnTo>
                <a:lnTo>
                  <a:pt x="321468" y="366118"/>
                </a:lnTo>
                <a:lnTo>
                  <a:pt x="321468" y="357188"/>
                </a:lnTo>
                <a:lnTo>
                  <a:pt x="330398" y="348259"/>
                </a:lnTo>
                <a:lnTo>
                  <a:pt x="321468" y="339329"/>
                </a:lnTo>
                <a:lnTo>
                  <a:pt x="330398" y="33932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12539" y="339329"/>
                </a:lnTo>
                <a:lnTo>
                  <a:pt x="312539" y="339329"/>
                </a:lnTo>
                <a:lnTo>
                  <a:pt x="303609" y="339329"/>
                </a:lnTo>
                <a:lnTo>
                  <a:pt x="303609" y="348259"/>
                </a:lnTo>
                <a:lnTo>
                  <a:pt x="294679" y="348259"/>
                </a:lnTo>
                <a:lnTo>
                  <a:pt x="294679" y="348259"/>
                </a:lnTo>
                <a:lnTo>
                  <a:pt x="285750" y="348259"/>
                </a:lnTo>
                <a:lnTo>
                  <a:pt x="285750" y="348259"/>
                </a:lnTo>
                <a:lnTo>
                  <a:pt x="267890" y="348259"/>
                </a:lnTo>
                <a:lnTo>
                  <a:pt x="258961" y="339329"/>
                </a:lnTo>
                <a:lnTo>
                  <a:pt x="241101" y="339329"/>
                </a:lnTo>
                <a:lnTo>
                  <a:pt x="223242" y="339329"/>
                </a:lnTo>
                <a:lnTo>
                  <a:pt x="205383" y="339329"/>
                </a:lnTo>
                <a:lnTo>
                  <a:pt x="196453" y="330399"/>
                </a:lnTo>
                <a:lnTo>
                  <a:pt x="187523" y="33039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69664" y="339329"/>
                </a:lnTo>
                <a:lnTo>
                  <a:pt x="160734" y="339329"/>
                </a:lnTo>
                <a:lnTo>
                  <a:pt x="142875" y="339329"/>
                </a:lnTo>
                <a:lnTo>
                  <a:pt x="125015" y="339329"/>
                </a:lnTo>
                <a:lnTo>
                  <a:pt x="107156" y="339329"/>
                </a:lnTo>
                <a:lnTo>
                  <a:pt x="89297" y="339329"/>
                </a:lnTo>
                <a:lnTo>
                  <a:pt x="80367" y="348259"/>
                </a:lnTo>
                <a:lnTo>
                  <a:pt x="80367" y="348259"/>
                </a:lnTo>
                <a:lnTo>
                  <a:pt x="80367" y="3482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1" name="Freeform 23580"/>
          <p:cNvSpPr/>
          <p:nvPr/>
        </p:nvSpPr>
        <p:spPr bwMode="auto">
          <a:xfrm>
            <a:off x="7608094" y="4866679"/>
            <a:ext cx="35720" cy="339330"/>
          </a:xfrm>
          <a:custGeom>
            <a:avLst/>
            <a:gdLst/>
            <a:ahLst/>
            <a:cxnLst/>
            <a:rect l="0" t="0" r="0" b="0"/>
            <a:pathLst>
              <a:path w="35720" h="33933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9"/>
                </a:lnTo>
                <a:lnTo>
                  <a:pt x="17859" y="98227"/>
                </a:lnTo>
                <a:lnTo>
                  <a:pt x="8929" y="133946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303610"/>
                </a:lnTo>
                <a:lnTo>
                  <a:pt x="8929" y="321469"/>
                </a:lnTo>
                <a:lnTo>
                  <a:pt x="8929" y="330399"/>
                </a:lnTo>
                <a:lnTo>
                  <a:pt x="8929" y="339329"/>
                </a:lnTo>
                <a:lnTo>
                  <a:pt x="0" y="339329"/>
                </a:lnTo>
                <a:lnTo>
                  <a:pt x="0" y="339329"/>
                </a:lnTo>
                <a:lnTo>
                  <a:pt x="0" y="3393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2" name="Freeform 23581"/>
          <p:cNvSpPr/>
          <p:nvPr/>
        </p:nvSpPr>
        <p:spPr bwMode="auto">
          <a:xfrm>
            <a:off x="7536656" y="4813101"/>
            <a:ext cx="267892" cy="169666"/>
          </a:xfrm>
          <a:custGeom>
            <a:avLst/>
            <a:gdLst/>
            <a:ahLst/>
            <a:cxnLst/>
            <a:rect l="0" t="0" r="0" b="0"/>
            <a:pathLst>
              <a:path w="267892" h="169666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26789"/>
                </a:lnTo>
                <a:lnTo>
                  <a:pt x="116086" y="35719"/>
                </a:lnTo>
                <a:lnTo>
                  <a:pt x="151805" y="35719"/>
                </a:lnTo>
                <a:lnTo>
                  <a:pt x="187524" y="53578"/>
                </a:lnTo>
                <a:lnTo>
                  <a:pt x="214313" y="62508"/>
                </a:lnTo>
                <a:lnTo>
                  <a:pt x="232172" y="71438"/>
                </a:lnTo>
                <a:lnTo>
                  <a:pt x="250032" y="89297"/>
                </a:lnTo>
                <a:lnTo>
                  <a:pt x="267891" y="107157"/>
                </a:lnTo>
                <a:lnTo>
                  <a:pt x="267891" y="116087"/>
                </a:lnTo>
                <a:lnTo>
                  <a:pt x="258961" y="133946"/>
                </a:lnTo>
                <a:lnTo>
                  <a:pt x="241102" y="142876"/>
                </a:lnTo>
                <a:lnTo>
                  <a:pt x="214313" y="151805"/>
                </a:lnTo>
                <a:lnTo>
                  <a:pt x="196453" y="169665"/>
                </a:lnTo>
                <a:lnTo>
                  <a:pt x="169664" y="169665"/>
                </a:lnTo>
                <a:lnTo>
                  <a:pt x="142875" y="169665"/>
                </a:lnTo>
                <a:lnTo>
                  <a:pt x="125016" y="169665"/>
                </a:lnTo>
                <a:lnTo>
                  <a:pt x="116086" y="169665"/>
                </a:lnTo>
                <a:lnTo>
                  <a:pt x="98227" y="160735"/>
                </a:lnTo>
                <a:lnTo>
                  <a:pt x="89297" y="151805"/>
                </a:lnTo>
                <a:lnTo>
                  <a:pt x="80367" y="142876"/>
                </a:lnTo>
                <a:lnTo>
                  <a:pt x="80367" y="1428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3" name="Freeform 23582"/>
          <p:cNvSpPr/>
          <p:nvPr/>
        </p:nvSpPr>
        <p:spPr bwMode="auto">
          <a:xfrm>
            <a:off x="7777758" y="4884539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44648" y="17859"/>
                </a:move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35719" y="80367"/>
                </a:lnTo>
                <a:lnTo>
                  <a:pt x="26789" y="116086"/>
                </a:lnTo>
                <a:lnTo>
                  <a:pt x="17859" y="151805"/>
                </a:lnTo>
                <a:lnTo>
                  <a:pt x="8930" y="187524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8" y="232172"/>
                </a:lnTo>
                <a:lnTo>
                  <a:pt x="71437" y="214313"/>
                </a:lnTo>
                <a:lnTo>
                  <a:pt x="89297" y="187524"/>
                </a:lnTo>
                <a:lnTo>
                  <a:pt x="116086" y="160734"/>
                </a:lnTo>
                <a:lnTo>
                  <a:pt x="133945" y="133945"/>
                </a:lnTo>
                <a:lnTo>
                  <a:pt x="151805" y="107156"/>
                </a:lnTo>
                <a:lnTo>
                  <a:pt x="169664" y="80367"/>
                </a:lnTo>
                <a:lnTo>
                  <a:pt x="178594" y="53578"/>
                </a:lnTo>
                <a:lnTo>
                  <a:pt x="187523" y="35719"/>
                </a:lnTo>
                <a:lnTo>
                  <a:pt x="19645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17859"/>
                </a:lnTo>
                <a:lnTo>
                  <a:pt x="187523" y="44649"/>
                </a:lnTo>
                <a:lnTo>
                  <a:pt x="169664" y="71438"/>
                </a:lnTo>
                <a:lnTo>
                  <a:pt x="160734" y="107156"/>
                </a:lnTo>
                <a:lnTo>
                  <a:pt x="160734" y="151805"/>
                </a:lnTo>
                <a:lnTo>
                  <a:pt x="160734" y="196453"/>
                </a:lnTo>
                <a:lnTo>
                  <a:pt x="178594" y="241102"/>
                </a:lnTo>
                <a:lnTo>
                  <a:pt x="196453" y="276820"/>
                </a:lnTo>
                <a:lnTo>
                  <a:pt x="223242" y="303609"/>
                </a:lnTo>
                <a:lnTo>
                  <a:pt x="250031" y="321469"/>
                </a:lnTo>
                <a:lnTo>
                  <a:pt x="250031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0" name="Freeform 76799"/>
          <p:cNvSpPr/>
          <p:nvPr/>
        </p:nvSpPr>
        <p:spPr bwMode="auto">
          <a:xfrm>
            <a:off x="5679281" y="48756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1" name="Freeform 76800"/>
          <p:cNvSpPr/>
          <p:nvPr/>
        </p:nvSpPr>
        <p:spPr bwMode="auto">
          <a:xfrm>
            <a:off x="7697391" y="312539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17859"/>
                </a:lnTo>
                <a:lnTo>
                  <a:pt x="116086" y="35719"/>
                </a:lnTo>
                <a:lnTo>
                  <a:pt x="89297" y="44648"/>
                </a:lnTo>
                <a:lnTo>
                  <a:pt x="53578" y="53578"/>
                </a:lnTo>
                <a:lnTo>
                  <a:pt x="35718" y="62508"/>
                </a:lnTo>
                <a:lnTo>
                  <a:pt x="1785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  <a:lnTo>
                  <a:pt x="17859" y="80367"/>
                </a:lnTo>
                <a:lnTo>
                  <a:pt x="35718" y="80367"/>
                </a:lnTo>
                <a:lnTo>
                  <a:pt x="62507" y="98227"/>
                </a:lnTo>
                <a:lnTo>
                  <a:pt x="107156" y="107156"/>
                </a:lnTo>
                <a:lnTo>
                  <a:pt x="151804" y="125016"/>
                </a:lnTo>
                <a:lnTo>
                  <a:pt x="196453" y="142875"/>
                </a:lnTo>
                <a:lnTo>
                  <a:pt x="232172" y="151805"/>
                </a:lnTo>
                <a:lnTo>
                  <a:pt x="250031" y="160734"/>
                </a:lnTo>
                <a:lnTo>
                  <a:pt x="25003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2" name="Freeform 76801"/>
          <p:cNvSpPr/>
          <p:nvPr/>
        </p:nvSpPr>
        <p:spPr bwMode="auto">
          <a:xfrm>
            <a:off x="7581305" y="625078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18752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78593" y="893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16086" y="44649"/>
                </a:lnTo>
                <a:lnTo>
                  <a:pt x="89297" y="53578"/>
                </a:lnTo>
                <a:lnTo>
                  <a:pt x="53578" y="71438"/>
                </a:lnTo>
                <a:lnTo>
                  <a:pt x="2678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26789" y="125016"/>
                </a:lnTo>
                <a:lnTo>
                  <a:pt x="53578" y="142875"/>
                </a:lnTo>
                <a:lnTo>
                  <a:pt x="89297" y="169664"/>
                </a:lnTo>
                <a:lnTo>
                  <a:pt x="125015" y="187523"/>
                </a:lnTo>
                <a:lnTo>
                  <a:pt x="160734" y="214313"/>
                </a:lnTo>
                <a:lnTo>
                  <a:pt x="187523" y="232172"/>
                </a:lnTo>
                <a:lnTo>
                  <a:pt x="205383" y="250031"/>
                </a:lnTo>
                <a:lnTo>
                  <a:pt x="223242" y="250031"/>
                </a:lnTo>
                <a:lnTo>
                  <a:pt x="223242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3" name="Freeform 76802"/>
          <p:cNvSpPr/>
          <p:nvPr/>
        </p:nvSpPr>
        <p:spPr bwMode="auto">
          <a:xfrm>
            <a:off x="7759898" y="651867"/>
            <a:ext cx="455415" cy="223243"/>
          </a:xfrm>
          <a:custGeom>
            <a:avLst/>
            <a:gdLst/>
            <a:ahLst/>
            <a:cxnLst/>
            <a:rect l="0" t="0" r="0" b="0"/>
            <a:pathLst>
              <a:path w="455415" h="223243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5" y="0"/>
                </a:lnTo>
                <a:lnTo>
                  <a:pt x="160735" y="8930"/>
                </a:lnTo>
                <a:lnTo>
                  <a:pt x="142875" y="17860"/>
                </a:lnTo>
                <a:lnTo>
                  <a:pt x="116086" y="26789"/>
                </a:lnTo>
                <a:lnTo>
                  <a:pt x="89297" y="44649"/>
                </a:lnTo>
                <a:lnTo>
                  <a:pt x="53579" y="62508"/>
                </a:lnTo>
                <a:lnTo>
                  <a:pt x="1786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17860" y="125016"/>
                </a:lnTo>
                <a:lnTo>
                  <a:pt x="71438" y="133945"/>
                </a:lnTo>
                <a:lnTo>
                  <a:pt x="133946" y="151805"/>
                </a:lnTo>
                <a:lnTo>
                  <a:pt x="214313" y="169664"/>
                </a:lnTo>
                <a:lnTo>
                  <a:pt x="303610" y="187524"/>
                </a:lnTo>
                <a:lnTo>
                  <a:pt x="383977" y="205383"/>
                </a:lnTo>
                <a:lnTo>
                  <a:pt x="455414" y="223242"/>
                </a:lnTo>
                <a:lnTo>
                  <a:pt x="45541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5" name="Freeform 76804"/>
          <p:cNvSpPr/>
          <p:nvPr/>
        </p:nvSpPr>
        <p:spPr bwMode="auto">
          <a:xfrm>
            <a:off x="7420570" y="1071562"/>
            <a:ext cx="187525" cy="178595"/>
          </a:xfrm>
          <a:custGeom>
            <a:avLst/>
            <a:gdLst/>
            <a:ahLst/>
            <a:cxnLst/>
            <a:rect l="0" t="0" r="0" b="0"/>
            <a:pathLst>
              <a:path w="187525" h="178595">
                <a:moveTo>
                  <a:pt x="160735" y="0"/>
                </a:move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51805" y="8930"/>
                </a:lnTo>
                <a:lnTo>
                  <a:pt x="133946" y="17860"/>
                </a:lnTo>
                <a:lnTo>
                  <a:pt x="107157" y="26789"/>
                </a:lnTo>
                <a:lnTo>
                  <a:pt x="71438" y="44649"/>
                </a:lnTo>
                <a:lnTo>
                  <a:pt x="44649" y="53579"/>
                </a:lnTo>
                <a:lnTo>
                  <a:pt x="1786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17860" y="133946"/>
                </a:lnTo>
                <a:lnTo>
                  <a:pt x="44649" y="151805"/>
                </a:lnTo>
                <a:lnTo>
                  <a:pt x="71438" y="160735"/>
                </a:lnTo>
                <a:lnTo>
                  <a:pt x="107157" y="169665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187524" y="178594"/>
                </a:lnTo>
                <a:lnTo>
                  <a:pt x="18752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6" name="Freeform 76805"/>
          <p:cNvSpPr/>
          <p:nvPr/>
        </p:nvSpPr>
        <p:spPr bwMode="auto">
          <a:xfrm>
            <a:off x="7599164" y="1089422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71438" y="35719"/>
                </a:lnTo>
                <a:lnTo>
                  <a:pt x="44649" y="53578"/>
                </a:lnTo>
                <a:lnTo>
                  <a:pt x="26789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17859" y="133945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51805"/>
                </a:lnTo>
                <a:lnTo>
                  <a:pt x="133945" y="160734"/>
                </a:lnTo>
                <a:lnTo>
                  <a:pt x="169664" y="169664"/>
                </a:lnTo>
                <a:lnTo>
                  <a:pt x="16966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7" name="Freeform 76806"/>
          <p:cNvSpPr/>
          <p:nvPr/>
        </p:nvSpPr>
        <p:spPr bwMode="auto">
          <a:xfrm>
            <a:off x="7813477" y="1098351"/>
            <a:ext cx="383976" cy="187525"/>
          </a:xfrm>
          <a:custGeom>
            <a:avLst/>
            <a:gdLst/>
            <a:ahLst/>
            <a:cxnLst/>
            <a:rect l="0" t="0" r="0" b="0"/>
            <a:pathLst>
              <a:path w="383976" h="187525">
                <a:moveTo>
                  <a:pt x="196453" y="8930"/>
                </a:move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51804" y="17860"/>
                </a:lnTo>
                <a:lnTo>
                  <a:pt x="116086" y="26790"/>
                </a:lnTo>
                <a:lnTo>
                  <a:pt x="80367" y="53579"/>
                </a:lnTo>
                <a:lnTo>
                  <a:pt x="44648" y="71438"/>
                </a:lnTo>
                <a:lnTo>
                  <a:pt x="17859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44648" y="133946"/>
                </a:lnTo>
                <a:lnTo>
                  <a:pt x="89296" y="151805"/>
                </a:lnTo>
                <a:lnTo>
                  <a:pt x="160734" y="169665"/>
                </a:lnTo>
                <a:lnTo>
                  <a:pt x="241101" y="178594"/>
                </a:lnTo>
                <a:lnTo>
                  <a:pt x="312539" y="187524"/>
                </a:lnTo>
                <a:lnTo>
                  <a:pt x="383975" y="187524"/>
                </a:lnTo>
                <a:lnTo>
                  <a:pt x="38397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8" name="Freeform 76807"/>
          <p:cNvSpPr/>
          <p:nvPr/>
        </p:nvSpPr>
        <p:spPr bwMode="auto">
          <a:xfrm>
            <a:off x="2348508" y="6179343"/>
            <a:ext cx="366118" cy="35720"/>
          </a:xfrm>
          <a:custGeom>
            <a:avLst/>
            <a:gdLst/>
            <a:ahLst/>
            <a:cxnLst/>
            <a:rect l="0" t="0" r="0" b="0"/>
            <a:pathLst>
              <a:path w="366118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76820" y="17859"/>
                </a:lnTo>
                <a:lnTo>
                  <a:pt x="285750" y="17859"/>
                </a:lnTo>
                <a:lnTo>
                  <a:pt x="294680" y="8930"/>
                </a:lnTo>
                <a:lnTo>
                  <a:pt x="312539" y="8930"/>
                </a:lnTo>
                <a:lnTo>
                  <a:pt x="321469" y="8930"/>
                </a:lnTo>
                <a:lnTo>
                  <a:pt x="339328" y="8930"/>
                </a:lnTo>
                <a:lnTo>
                  <a:pt x="348258" y="8930"/>
                </a:lnTo>
                <a:lnTo>
                  <a:pt x="348258" y="8930"/>
                </a:lnTo>
                <a:lnTo>
                  <a:pt x="357187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9" name="Freeform 76808"/>
          <p:cNvSpPr/>
          <p:nvPr/>
        </p:nvSpPr>
        <p:spPr bwMode="auto">
          <a:xfrm>
            <a:off x="4116586" y="6152554"/>
            <a:ext cx="383978" cy="26790"/>
          </a:xfrm>
          <a:custGeom>
            <a:avLst/>
            <a:gdLst/>
            <a:ahLst/>
            <a:cxnLst/>
            <a:rect l="0" t="0" r="0" b="0"/>
            <a:pathLst>
              <a:path w="383978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22324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8930"/>
                </a:lnTo>
                <a:lnTo>
                  <a:pt x="294680" y="8930"/>
                </a:lnTo>
                <a:lnTo>
                  <a:pt x="303609" y="8930"/>
                </a:lnTo>
                <a:lnTo>
                  <a:pt x="312539" y="8930"/>
                </a:lnTo>
                <a:lnTo>
                  <a:pt x="330398" y="0"/>
                </a:lnTo>
                <a:lnTo>
                  <a:pt x="330398" y="0"/>
                </a:lnTo>
                <a:lnTo>
                  <a:pt x="339328" y="0"/>
                </a:lnTo>
                <a:lnTo>
                  <a:pt x="348258" y="0"/>
                </a:lnTo>
                <a:lnTo>
                  <a:pt x="357187" y="0"/>
                </a:lnTo>
                <a:lnTo>
                  <a:pt x="366117" y="0"/>
                </a:lnTo>
                <a:lnTo>
                  <a:pt x="375047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10" name="Freeform 76809"/>
          <p:cNvSpPr/>
          <p:nvPr/>
        </p:nvSpPr>
        <p:spPr bwMode="auto">
          <a:xfrm>
            <a:off x="3089672" y="5652491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893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11" name="Freeform 76810"/>
          <p:cNvSpPr/>
          <p:nvPr/>
        </p:nvSpPr>
        <p:spPr bwMode="auto">
          <a:xfrm>
            <a:off x="4170164" y="5589984"/>
            <a:ext cx="500064" cy="232172"/>
          </a:xfrm>
          <a:custGeom>
            <a:avLst/>
            <a:gdLst/>
            <a:ahLst/>
            <a:cxnLst/>
            <a:rect l="0" t="0" r="0" b="0"/>
            <a:pathLst>
              <a:path w="500064" h="232172">
                <a:moveTo>
                  <a:pt x="491133" y="8929"/>
                </a:moveTo>
                <a:lnTo>
                  <a:pt x="491133" y="8929"/>
                </a:lnTo>
                <a:lnTo>
                  <a:pt x="500063" y="8929"/>
                </a:lnTo>
                <a:lnTo>
                  <a:pt x="500063" y="8929"/>
                </a:lnTo>
                <a:lnTo>
                  <a:pt x="491133" y="8929"/>
                </a:lnTo>
                <a:lnTo>
                  <a:pt x="491133" y="8929"/>
                </a:lnTo>
                <a:lnTo>
                  <a:pt x="482203" y="8929"/>
                </a:lnTo>
                <a:lnTo>
                  <a:pt x="482203" y="0"/>
                </a:lnTo>
                <a:lnTo>
                  <a:pt x="473274" y="0"/>
                </a:lnTo>
                <a:lnTo>
                  <a:pt x="464344" y="8929"/>
                </a:lnTo>
                <a:lnTo>
                  <a:pt x="464344" y="8929"/>
                </a:lnTo>
                <a:lnTo>
                  <a:pt x="455414" y="8929"/>
                </a:lnTo>
                <a:lnTo>
                  <a:pt x="446484" y="8929"/>
                </a:lnTo>
                <a:lnTo>
                  <a:pt x="428625" y="8929"/>
                </a:lnTo>
                <a:lnTo>
                  <a:pt x="419695" y="17859"/>
                </a:lnTo>
                <a:lnTo>
                  <a:pt x="410766" y="1785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57188" y="35718"/>
                </a:lnTo>
                <a:lnTo>
                  <a:pt x="330399" y="35718"/>
                </a:lnTo>
                <a:lnTo>
                  <a:pt x="312539" y="35718"/>
                </a:lnTo>
                <a:lnTo>
                  <a:pt x="285750" y="44648"/>
                </a:lnTo>
                <a:lnTo>
                  <a:pt x="267891" y="44648"/>
                </a:lnTo>
                <a:lnTo>
                  <a:pt x="250031" y="53578"/>
                </a:lnTo>
                <a:lnTo>
                  <a:pt x="223242" y="53578"/>
                </a:lnTo>
                <a:lnTo>
                  <a:pt x="196453" y="71437"/>
                </a:lnTo>
                <a:lnTo>
                  <a:pt x="178594" y="80367"/>
                </a:lnTo>
                <a:lnTo>
                  <a:pt x="151805" y="98226"/>
                </a:lnTo>
                <a:lnTo>
                  <a:pt x="125016" y="116086"/>
                </a:lnTo>
                <a:lnTo>
                  <a:pt x="107156" y="133945"/>
                </a:lnTo>
                <a:lnTo>
                  <a:pt x="89297" y="151804"/>
                </a:lnTo>
                <a:lnTo>
                  <a:pt x="71438" y="169664"/>
                </a:lnTo>
                <a:lnTo>
                  <a:pt x="53578" y="178593"/>
                </a:lnTo>
                <a:lnTo>
                  <a:pt x="35719" y="196453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14312"/>
                </a:lnTo>
                <a:lnTo>
                  <a:pt x="8930" y="223242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191000"/>
            <a:ext cx="8686800" cy="22860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vector_addition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compute vector sum c = a + b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800" smtClean="0">
                <a:latin typeface="Courier New" pitchFamily="49" charset="0"/>
              </a:rPr>
              <a:t> void vector_add(float* A, float* B, float* C)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int i =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1800" smtClean="0">
                <a:latin typeface="Courier New" pitchFamily="49" charset="0"/>
              </a:rPr>
              <a:t> +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1800" smtClean="0">
                <a:latin typeface="Courier New" pitchFamily="49" charset="0"/>
              </a:rPr>
              <a:t> *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1800" smtClean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C[i] = A[i] + B[i];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}</a:t>
            </a:r>
            <a:br>
              <a:rPr lang="en-US" sz="1800" smtClean="0">
                <a:latin typeface="Courier New" pitchFamily="49" charset="0"/>
              </a:rPr>
            </a:br>
            <a:endParaRPr lang="en-US" sz="180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int main()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</a:t>
            </a: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elided initialization code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    ...</a:t>
            </a:r>
            <a:endParaRPr lang="en-US" sz="1800" smtClean="0">
              <a:solidFill>
                <a:srgbClr val="00B0F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    // launch N/256 blocks of 256 threads each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    vector_add&lt;&lt;&lt; N/256, 256&gt;&gt;&gt;</a:t>
            </a:r>
            <a:r>
              <a:rPr lang="en-US" sz="1800" smtClean="0">
                <a:latin typeface="Courier New" pitchFamily="49" charset="0"/>
              </a:rPr>
              <a:t>(d_A, d_B, d_C);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}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046913" y="3733800"/>
            <a:ext cx="1639887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2400">
                <a:latin typeface="Arial" pitchFamily="34" charset="0"/>
                <a:cs typeface="Arial" pitchFamily="34" charset="0"/>
              </a:rPr>
              <a:t>Host Code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679406" y="3598664"/>
            <a:ext cx="2259211" cy="705446"/>
          </a:xfrm>
          <a:custGeom>
            <a:avLst/>
            <a:gdLst/>
            <a:ahLst/>
            <a:cxnLst/>
            <a:rect l="0" t="0" r="0" b="0"/>
            <a:pathLst>
              <a:path w="2259211" h="705446">
                <a:moveTo>
                  <a:pt x="1884164" y="205382"/>
                </a:moveTo>
                <a:lnTo>
                  <a:pt x="1884164" y="196453"/>
                </a:lnTo>
                <a:lnTo>
                  <a:pt x="1884164" y="196453"/>
                </a:lnTo>
                <a:lnTo>
                  <a:pt x="1884164" y="187523"/>
                </a:lnTo>
                <a:lnTo>
                  <a:pt x="1884164" y="187523"/>
                </a:lnTo>
                <a:lnTo>
                  <a:pt x="1884164" y="178593"/>
                </a:lnTo>
                <a:lnTo>
                  <a:pt x="1875234" y="178593"/>
                </a:lnTo>
                <a:lnTo>
                  <a:pt x="1875234" y="178593"/>
                </a:lnTo>
                <a:lnTo>
                  <a:pt x="1866304" y="169664"/>
                </a:lnTo>
                <a:lnTo>
                  <a:pt x="1866304" y="169664"/>
                </a:lnTo>
                <a:lnTo>
                  <a:pt x="1857374" y="169664"/>
                </a:lnTo>
                <a:lnTo>
                  <a:pt x="1848445" y="160734"/>
                </a:lnTo>
                <a:lnTo>
                  <a:pt x="1839515" y="151804"/>
                </a:lnTo>
                <a:lnTo>
                  <a:pt x="1830585" y="151804"/>
                </a:lnTo>
                <a:lnTo>
                  <a:pt x="1821656" y="151804"/>
                </a:lnTo>
                <a:lnTo>
                  <a:pt x="1803796" y="142875"/>
                </a:lnTo>
                <a:lnTo>
                  <a:pt x="1794867" y="133945"/>
                </a:lnTo>
                <a:lnTo>
                  <a:pt x="1777007" y="133945"/>
                </a:lnTo>
                <a:lnTo>
                  <a:pt x="1768078" y="125015"/>
                </a:lnTo>
                <a:lnTo>
                  <a:pt x="1759148" y="116086"/>
                </a:lnTo>
                <a:lnTo>
                  <a:pt x="1741289" y="116086"/>
                </a:lnTo>
                <a:lnTo>
                  <a:pt x="1732359" y="107156"/>
                </a:lnTo>
                <a:lnTo>
                  <a:pt x="1714499" y="98226"/>
                </a:lnTo>
                <a:lnTo>
                  <a:pt x="1696640" y="98226"/>
                </a:lnTo>
                <a:lnTo>
                  <a:pt x="1669851" y="89297"/>
                </a:lnTo>
                <a:lnTo>
                  <a:pt x="1651992" y="80367"/>
                </a:lnTo>
                <a:lnTo>
                  <a:pt x="1616273" y="71437"/>
                </a:lnTo>
                <a:lnTo>
                  <a:pt x="1580554" y="62507"/>
                </a:lnTo>
                <a:lnTo>
                  <a:pt x="1535906" y="53578"/>
                </a:lnTo>
                <a:lnTo>
                  <a:pt x="1473399" y="44648"/>
                </a:lnTo>
                <a:lnTo>
                  <a:pt x="1410891" y="44648"/>
                </a:lnTo>
                <a:lnTo>
                  <a:pt x="1339453" y="26789"/>
                </a:lnTo>
                <a:lnTo>
                  <a:pt x="1268016" y="17859"/>
                </a:lnTo>
                <a:lnTo>
                  <a:pt x="1205508" y="17859"/>
                </a:lnTo>
                <a:lnTo>
                  <a:pt x="1143000" y="8929"/>
                </a:lnTo>
                <a:lnTo>
                  <a:pt x="1080492" y="0"/>
                </a:lnTo>
                <a:lnTo>
                  <a:pt x="1026914" y="0"/>
                </a:lnTo>
                <a:lnTo>
                  <a:pt x="982266" y="0"/>
                </a:lnTo>
                <a:lnTo>
                  <a:pt x="946547" y="0"/>
                </a:lnTo>
                <a:lnTo>
                  <a:pt x="901899" y="0"/>
                </a:lnTo>
                <a:lnTo>
                  <a:pt x="866180" y="8929"/>
                </a:lnTo>
                <a:lnTo>
                  <a:pt x="821532" y="8929"/>
                </a:lnTo>
                <a:lnTo>
                  <a:pt x="785813" y="8929"/>
                </a:lnTo>
                <a:lnTo>
                  <a:pt x="750094" y="17859"/>
                </a:lnTo>
                <a:lnTo>
                  <a:pt x="714375" y="17859"/>
                </a:lnTo>
                <a:lnTo>
                  <a:pt x="678657" y="26789"/>
                </a:lnTo>
                <a:lnTo>
                  <a:pt x="634008" y="35718"/>
                </a:lnTo>
                <a:lnTo>
                  <a:pt x="598289" y="44648"/>
                </a:lnTo>
                <a:lnTo>
                  <a:pt x="562571" y="44648"/>
                </a:lnTo>
                <a:lnTo>
                  <a:pt x="526852" y="53578"/>
                </a:lnTo>
                <a:lnTo>
                  <a:pt x="482203" y="62507"/>
                </a:lnTo>
                <a:lnTo>
                  <a:pt x="446485" y="71437"/>
                </a:lnTo>
                <a:lnTo>
                  <a:pt x="401836" y="71437"/>
                </a:lnTo>
                <a:lnTo>
                  <a:pt x="357188" y="80367"/>
                </a:lnTo>
                <a:lnTo>
                  <a:pt x="321469" y="89297"/>
                </a:lnTo>
                <a:lnTo>
                  <a:pt x="276821" y="107156"/>
                </a:lnTo>
                <a:lnTo>
                  <a:pt x="241102" y="116086"/>
                </a:lnTo>
                <a:lnTo>
                  <a:pt x="205383" y="133945"/>
                </a:lnTo>
                <a:lnTo>
                  <a:pt x="169664" y="160734"/>
                </a:lnTo>
                <a:lnTo>
                  <a:pt x="142875" y="178593"/>
                </a:lnTo>
                <a:lnTo>
                  <a:pt x="116086" y="205382"/>
                </a:lnTo>
                <a:lnTo>
                  <a:pt x="89297" y="232172"/>
                </a:lnTo>
                <a:lnTo>
                  <a:pt x="71438" y="258961"/>
                </a:lnTo>
                <a:lnTo>
                  <a:pt x="53578" y="276820"/>
                </a:lnTo>
                <a:lnTo>
                  <a:pt x="35719" y="303609"/>
                </a:lnTo>
                <a:lnTo>
                  <a:pt x="17860" y="330398"/>
                </a:lnTo>
                <a:lnTo>
                  <a:pt x="8930" y="348257"/>
                </a:lnTo>
                <a:lnTo>
                  <a:pt x="0" y="375047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55414"/>
                </a:lnTo>
                <a:lnTo>
                  <a:pt x="17860" y="482203"/>
                </a:lnTo>
                <a:lnTo>
                  <a:pt x="26789" y="500062"/>
                </a:lnTo>
                <a:lnTo>
                  <a:pt x="35719" y="517922"/>
                </a:lnTo>
                <a:lnTo>
                  <a:pt x="53578" y="535781"/>
                </a:lnTo>
                <a:lnTo>
                  <a:pt x="71438" y="553640"/>
                </a:lnTo>
                <a:lnTo>
                  <a:pt x="98227" y="562570"/>
                </a:lnTo>
                <a:lnTo>
                  <a:pt x="125016" y="580429"/>
                </a:lnTo>
                <a:lnTo>
                  <a:pt x="151805" y="589359"/>
                </a:lnTo>
                <a:lnTo>
                  <a:pt x="187524" y="607218"/>
                </a:lnTo>
                <a:lnTo>
                  <a:pt x="214313" y="607218"/>
                </a:lnTo>
                <a:lnTo>
                  <a:pt x="258961" y="625078"/>
                </a:lnTo>
                <a:lnTo>
                  <a:pt x="294680" y="634007"/>
                </a:lnTo>
                <a:lnTo>
                  <a:pt x="339328" y="642937"/>
                </a:lnTo>
                <a:lnTo>
                  <a:pt x="383977" y="651867"/>
                </a:lnTo>
                <a:lnTo>
                  <a:pt x="428625" y="651867"/>
                </a:lnTo>
                <a:lnTo>
                  <a:pt x="473274" y="660797"/>
                </a:lnTo>
                <a:lnTo>
                  <a:pt x="526852" y="660797"/>
                </a:lnTo>
                <a:lnTo>
                  <a:pt x="580430" y="660797"/>
                </a:lnTo>
                <a:lnTo>
                  <a:pt x="642938" y="669726"/>
                </a:lnTo>
                <a:lnTo>
                  <a:pt x="705446" y="669726"/>
                </a:lnTo>
                <a:lnTo>
                  <a:pt x="767953" y="678656"/>
                </a:lnTo>
                <a:lnTo>
                  <a:pt x="830461" y="678656"/>
                </a:lnTo>
                <a:lnTo>
                  <a:pt x="892969" y="678656"/>
                </a:lnTo>
                <a:lnTo>
                  <a:pt x="964407" y="678656"/>
                </a:lnTo>
                <a:lnTo>
                  <a:pt x="1026914" y="687586"/>
                </a:lnTo>
                <a:lnTo>
                  <a:pt x="1098352" y="687586"/>
                </a:lnTo>
                <a:lnTo>
                  <a:pt x="1169789" y="687586"/>
                </a:lnTo>
                <a:lnTo>
                  <a:pt x="1250157" y="696515"/>
                </a:lnTo>
                <a:lnTo>
                  <a:pt x="1330524" y="696515"/>
                </a:lnTo>
                <a:lnTo>
                  <a:pt x="1410891" y="705445"/>
                </a:lnTo>
                <a:lnTo>
                  <a:pt x="1482328" y="705445"/>
                </a:lnTo>
                <a:lnTo>
                  <a:pt x="1544835" y="705445"/>
                </a:lnTo>
                <a:lnTo>
                  <a:pt x="1607343" y="705445"/>
                </a:lnTo>
                <a:lnTo>
                  <a:pt x="1651992" y="705445"/>
                </a:lnTo>
                <a:lnTo>
                  <a:pt x="1696640" y="705445"/>
                </a:lnTo>
                <a:lnTo>
                  <a:pt x="1741289" y="705445"/>
                </a:lnTo>
                <a:lnTo>
                  <a:pt x="1785937" y="696515"/>
                </a:lnTo>
                <a:lnTo>
                  <a:pt x="1821656" y="687586"/>
                </a:lnTo>
                <a:lnTo>
                  <a:pt x="1866304" y="678656"/>
                </a:lnTo>
                <a:lnTo>
                  <a:pt x="1902023" y="669726"/>
                </a:lnTo>
                <a:lnTo>
                  <a:pt x="1928812" y="660797"/>
                </a:lnTo>
                <a:lnTo>
                  <a:pt x="1955601" y="642937"/>
                </a:lnTo>
                <a:lnTo>
                  <a:pt x="1982390" y="634007"/>
                </a:lnTo>
                <a:lnTo>
                  <a:pt x="2027039" y="616148"/>
                </a:lnTo>
                <a:lnTo>
                  <a:pt x="2071687" y="607218"/>
                </a:lnTo>
                <a:lnTo>
                  <a:pt x="2107406" y="589359"/>
                </a:lnTo>
                <a:lnTo>
                  <a:pt x="2143124" y="580429"/>
                </a:lnTo>
                <a:lnTo>
                  <a:pt x="2187773" y="553640"/>
                </a:lnTo>
                <a:lnTo>
                  <a:pt x="2223492" y="535781"/>
                </a:lnTo>
                <a:lnTo>
                  <a:pt x="2259210" y="508992"/>
                </a:lnTo>
                <a:lnTo>
                  <a:pt x="2259210" y="473273"/>
                </a:lnTo>
                <a:lnTo>
                  <a:pt x="2223492" y="428625"/>
                </a:lnTo>
                <a:lnTo>
                  <a:pt x="2152054" y="383976"/>
                </a:lnTo>
                <a:lnTo>
                  <a:pt x="2062757" y="339328"/>
                </a:lnTo>
                <a:lnTo>
                  <a:pt x="2000249" y="294679"/>
                </a:lnTo>
                <a:lnTo>
                  <a:pt x="1955601" y="258961"/>
                </a:lnTo>
                <a:lnTo>
                  <a:pt x="1910953" y="223242"/>
                </a:lnTo>
                <a:lnTo>
                  <a:pt x="1866304" y="196453"/>
                </a:lnTo>
                <a:lnTo>
                  <a:pt x="1830585" y="160734"/>
                </a:lnTo>
                <a:lnTo>
                  <a:pt x="1785937" y="133945"/>
                </a:lnTo>
                <a:lnTo>
                  <a:pt x="1750218" y="98226"/>
                </a:lnTo>
                <a:lnTo>
                  <a:pt x="1705570" y="71437"/>
                </a:lnTo>
                <a:lnTo>
                  <a:pt x="1651992" y="44648"/>
                </a:lnTo>
                <a:lnTo>
                  <a:pt x="1589484" y="26789"/>
                </a:lnTo>
                <a:lnTo>
                  <a:pt x="1500188" y="17859"/>
                </a:lnTo>
                <a:lnTo>
                  <a:pt x="1393032" y="17859"/>
                </a:lnTo>
                <a:lnTo>
                  <a:pt x="1259086" y="8929"/>
                </a:lnTo>
                <a:lnTo>
                  <a:pt x="1259086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866680" y="1241227"/>
            <a:ext cx="250032" cy="312539"/>
          </a:xfrm>
          <a:custGeom>
            <a:avLst/>
            <a:gdLst/>
            <a:ahLst/>
            <a:cxnLst/>
            <a:rect l="0" t="0" r="0" b="0"/>
            <a:pathLst>
              <a:path w="250032" h="312539">
                <a:moveTo>
                  <a:pt x="178593" y="53578"/>
                </a:moveTo>
                <a:lnTo>
                  <a:pt x="178593" y="5357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9664" y="26789"/>
                </a:lnTo>
                <a:lnTo>
                  <a:pt x="178593" y="17859"/>
                </a:lnTo>
                <a:lnTo>
                  <a:pt x="178593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44648" y="107156"/>
                </a:lnTo>
                <a:lnTo>
                  <a:pt x="17859" y="142875"/>
                </a:lnTo>
                <a:lnTo>
                  <a:pt x="8929" y="178593"/>
                </a:lnTo>
                <a:lnTo>
                  <a:pt x="0" y="205382"/>
                </a:lnTo>
                <a:lnTo>
                  <a:pt x="0" y="241101"/>
                </a:lnTo>
                <a:lnTo>
                  <a:pt x="8929" y="258960"/>
                </a:lnTo>
                <a:lnTo>
                  <a:pt x="26789" y="285749"/>
                </a:lnTo>
                <a:lnTo>
                  <a:pt x="44648" y="294679"/>
                </a:lnTo>
                <a:lnTo>
                  <a:pt x="80367" y="312538"/>
                </a:lnTo>
                <a:lnTo>
                  <a:pt x="116086" y="312538"/>
                </a:lnTo>
                <a:lnTo>
                  <a:pt x="151804" y="312538"/>
                </a:lnTo>
                <a:lnTo>
                  <a:pt x="187523" y="303609"/>
                </a:lnTo>
                <a:lnTo>
                  <a:pt x="214312" y="294679"/>
                </a:lnTo>
                <a:lnTo>
                  <a:pt x="241101" y="276820"/>
                </a:lnTo>
                <a:lnTo>
                  <a:pt x="250031" y="250031"/>
                </a:lnTo>
                <a:lnTo>
                  <a:pt x="250031" y="223242"/>
                </a:lnTo>
                <a:lnTo>
                  <a:pt x="241101" y="196452"/>
                </a:lnTo>
                <a:lnTo>
                  <a:pt x="232172" y="178593"/>
                </a:lnTo>
                <a:lnTo>
                  <a:pt x="214312" y="160734"/>
                </a:lnTo>
                <a:lnTo>
                  <a:pt x="196453" y="151804"/>
                </a:lnTo>
                <a:lnTo>
                  <a:pt x="169664" y="160734"/>
                </a:lnTo>
                <a:lnTo>
                  <a:pt x="142875" y="169663"/>
                </a:lnTo>
                <a:lnTo>
                  <a:pt x="116086" y="187523"/>
                </a:lnTo>
                <a:lnTo>
                  <a:pt x="89297" y="196452"/>
                </a:lnTo>
                <a:lnTo>
                  <a:pt x="71437" y="214312"/>
                </a:lnTo>
                <a:lnTo>
                  <a:pt x="62508" y="214312"/>
                </a:lnTo>
                <a:lnTo>
                  <a:pt x="6250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179219" y="1250156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42875"/>
                </a:lnTo>
                <a:lnTo>
                  <a:pt x="35719" y="178594"/>
                </a:lnTo>
                <a:lnTo>
                  <a:pt x="44648" y="205383"/>
                </a:lnTo>
                <a:lnTo>
                  <a:pt x="53578" y="241102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58961"/>
                </a:lnTo>
                <a:lnTo>
                  <a:pt x="53578" y="250031"/>
                </a:lnTo>
                <a:lnTo>
                  <a:pt x="53578" y="223242"/>
                </a:lnTo>
                <a:lnTo>
                  <a:pt x="44648" y="196453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098852" y="1205508"/>
            <a:ext cx="232172" cy="169665"/>
          </a:xfrm>
          <a:custGeom>
            <a:avLst/>
            <a:gdLst/>
            <a:ahLst/>
            <a:cxnLst/>
            <a:rect l="0" t="0" r="0" b="0"/>
            <a:pathLst>
              <a:path w="232172" h="169665">
                <a:moveTo>
                  <a:pt x="26789" y="44648"/>
                </a:moveTo>
                <a:lnTo>
                  <a:pt x="2678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17859" y="26789"/>
                </a:lnTo>
                <a:lnTo>
                  <a:pt x="35718" y="17859"/>
                </a:lnTo>
                <a:lnTo>
                  <a:pt x="62507" y="8929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29"/>
                </a:lnTo>
                <a:lnTo>
                  <a:pt x="214312" y="17859"/>
                </a:lnTo>
                <a:lnTo>
                  <a:pt x="232171" y="35719"/>
                </a:lnTo>
                <a:lnTo>
                  <a:pt x="232171" y="53578"/>
                </a:lnTo>
                <a:lnTo>
                  <a:pt x="232171" y="80367"/>
                </a:lnTo>
                <a:lnTo>
                  <a:pt x="205382" y="107156"/>
                </a:lnTo>
                <a:lnTo>
                  <a:pt x="178593" y="133945"/>
                </a:lnTo>
                <a:lnTo>
                  <a:pt x="151804" y="160734"/>
                </a:lnTo>
                <a:lnTo>
                  <a:pt x="125015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116086" y="15180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75672" y="1187648"/>
            <a:ext cx="375048" cy="232173"/>
          </a:xfrm>
          <a:custGeom>
            <a:avLst/>
            <a:gdLst/>
            <a:ahLst/>
            <a:cxnLst/>
            <a:rect l="0" t="0" r="0" b="0"/>
            <a:pathLst>
              <a:path w="375048" h="232173">
                <a:moveTo>
                  <a:pt x="44648" y="893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53579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9665"/>
                </a:lnTo>
                <a:lnTo>
                  <a:pt x="0" y="196454"/>
                </a:lnTo>
                <a:lnTo>
                  <a:pt x="0" y="214313"/>
                </a:lnTo>
                <a:lnTo>
                  <a:pt x="8930" y="232172"/>
                </a:lnTo>
                <a:lnTo>
                  <a:pt x="17859" y="232172"/>
                </a:lnTo>
                <a:lnTo>
                  <a:pt x="26789" y="223242"/>
                </a:lnTo>
                <a:lnTo>
                  <a:pt x="44648" y="196454"/>
                </a:lnTo>
                <a:lnTo>
                  <a:pt x="62508" y="169665"/>
                </a:lnTo>
                <a:lnTo>
                  <a:pt x="80367" y="133946"/>
                </a:lnTo>
                <a:lnTo>
                  <a:pt x="98226" y="89297"/>
                </a:lnTo>
                <a:lnTo>
                  <a:pt x="125016" y="44649"/>
                </a:lnTo>
                <a:lnTo>
                  <a:pt x="142875" y="1786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69664" y="71438"/>
                </a:lnTo>
                <a:lnTo>
                  <a:pt x="169664" y="116086"/>
                </a:lnTo>
                <a:lnTo>
                  <a:pt x="169664" y="151805"/>
                </a:lnTo>
                <a:lnTo>
                  <a:pt x="187523" y="187524"/>
                </a:lnTo>
                <a:lnTo>
                  <a:pt x="205383" y="214313"/>
                </a:lnTo>
                <a:lnTo>
                  <a:pt x="241101" y="223242"/>
                </a:lnTo>
                <a:lnTo>
                  <a:pt x="285750" y="214313"/>
                </a:lnTo>
                <a:lnTo>
                  <a:pt x="330398" y="205383"/>
                </a:lnTo>
                <a:lnTo>
                  <a:pt x="375047" y="178594"/>
                </a:lnTo>
                <a:lnTo>
                  <a:pt x="37504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16648" y="98226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8930" y="35718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26790" y="44648"/>
                </a:lnTo>
                <a:lnTo>
                  <a:pt x="35719" y="62507"/>
                </a:lnTo>
                <a:lnTo>
                  <a:pt x="53579" y="80367"/>
                </a:lnTo>
                <a:lnTo>
                  <a:pt x="62508" y="98226"/>
                </a:lnTo>
                <a:lnTo>
                  <a:pt x="80368" y="116085"/>
                </a:lnTo>
                <a:lnTo>
                  <a:pt x="89297" y="13394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33945"/>
                </a:lnTo>
                <a:lnTo>
                  <a:pt x="98227" y="116085"/>
                </a:lnTo>
                <a:lnTo>
                  <a:pt x="98227" y="107156"/>
                </a:lnTo>
                <a:lnTo>
                  <a:pt x="89297" y="89296"/>
                </a:lnTo>
                <a:lnTo>
                  <a:pt x="89297" y="62507"/>
                </a:lnTo>
                <a:lnTo>
                  <a:pt x="80368" y="44648"/>
                </a:lnTo>
                <a:lnTo>
                  <a:pt x="80368" y="35718"/>
                </a:lnTo>
                <a:lnTo>
                  <a:pt x="8929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30961" y="937617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80367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25016" y="98227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60734" y="98227"/>
                </a:lnTo>
                <a:lnTo>
                  <a:pt x="169664" y="89297"/>
                </a:lnTo>
                <a:lnTo>
                  <a:pt x="187523" y="71438"/>
                </a:lnTo>
                <a:lnTo>
                  <a:pt x="196453" y="53578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36344" y="910828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8" y="107156"/>
                </a:lnTo>
                <a:lnTo>
                  <a:pt x="53578" y="89297"/>
                </a:lnTo>
                <a:lnTo>
                  <a:pt x="53578" y="71438"/>
                </a:lnTo>
                <a:lnTo>
                  <a:pt x="7143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42875" y="62508"/>
                </a:lnTo>
                <a:lnTo>
                  <a:pt x="151804" y="80367"/>
                </a:lnTo>
                <a:lnTo>
                  <a:pt x="160734" y="89297"/>
                </a:lnTo>
                <a:lnTo>
                  <a:pt x="178594" y="89297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20320" y="866180"/>
            <a:ext cx="375048" cy="71438"/>
          </a:xfrm>
          <a:custGeom>
            <a:avLst/>
            <a:gdLst/>
            <a:ahLst/>
            <a:cxnLst/>
            <a:rect l="0" t="0" r="0" b="0"/>
            <a:pathLst>
              <a:path w="375048" h="7143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26789"/>
                </a:lnTo>
                <a:lnTo>
                  <a:pt x="3571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60735" y="35718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53578"/>
                </a:lnTo>
                <a:lnTo>
                  <a:pt x="160735" y="62507"/>
                </a:lnTo>
                <a:lnTo>
                  <a:pt x="160735" y="53578"/>
                </a:lnTo>
                <a:lnTo>
                  <a:pt x="160735" y="53578"/>
                </a:lnTo>
                <a:lnTo>
                  <a:pt x="178594" y="44648"/>
                </a:lnTo>
                <a:lnTo>
                  <a:pt x="196453" y="35718"/>
                </a:lnTo>
                <a:lnTo>
                  <a:pt x="223243" y="26789"/>
                </a:lnTo>
                <a:lnTo>
                  <a:pt x="250032" y="17859"/>
                </a:lnTo>
                <a:lnTo>
                  <a:pt x="276821" y="17859"/>
                </a:lnTo>
                <a:lnTo>
                  <a:pt x="294680" y="17859"/>
                </a:lnTo>
                <a:lnTo>
                  <a:pt x="321469" y="17859"/>
                </a:lnTo>
                <a:lnTo>
                  <a:pt x="330399" y="17859"/>
                </a:lnTo>
                <a:lnTo>
                  <a:pt x="348258" y="17859"/>
                </a:lnTo>
                <a:lnTo>
                  <a:pt x="366118" y="17859"/>
                </a:lnTo>
                <a:lnTo>
                  <a:pt x="375047" y="8929"/>
                </a:lnTo>
                <a:lnTo>
                  <a:pt x="37504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43000" y="3857625"/>
            <a:ext cx="4875610" cy="160735"/>
          </a:xfrm>
          <a:custGeom>
            <a:avLst/>
            <a:gdLst/>
            <a:ahLst/>
            <a:cxnLst/>
            <a:rect l="0" t="0" r="0" b="0"/>
            <a:pathLst>
              <a:path w="4875610" h="160735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80367" y="151804"/>
                </a:lnTo>
                <a:lnTo>
                  <a:pt x="89297" y="151804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25016" y="151804"/>
                </a:lnTo>
                <a:lnTo>
                  <a:pt x="133945" y="151804"/>
                </a:lnTo>
                <a:lnTo>
                  <a:pt x="151805" y="151804"/>
                </a:lnTo>
                <a:lnTo>
                  <a:pt x="169664" y="151804"/>
                </a:lnTo>
                <a:lnTo>
                  <a:pt x="178594" y="151804"/>
                </a:lnTo>
                <a:lnTo>
                  <a:pt x="196453" y="151804"/>
                </a:lnTo>
                <a:lnTo>
                  <a:pt x="205383" y="151804"/>
                </a:lnTo>
                <a:lnTo>
                  <a:pt x="223242" y="151804"/>
                </a:lnTo>
                <a:lnTo>
                  <a:pt x="241102" y="151804"/>
                </a:lnTo>
                <a:lnTo>
                  <a:pt x="250031" y="151804"/>
                </a:lnTo>
                <a:lnTo>
                  <a:pt x="276820" y="151804"/>
                </a:lnTo>
                <a:lnTo>
                  <a:pt x="285750" y="151804"/>
                </a:lnTo>
                <a:lnTo>
                  <a:pt x="303609" y="151804"/>
                </a:lnTo>
                <a:lnTo>
                  <a:pt x="330398" y="151804"/>
                </a:lnTo>
                <a:lnTo>
                  <a:pt x="348258" y="151804"/>
                </a:lnTo>
                <a:lnTo>
                  <a:pt x="366117" y="151804"/>
                </a:lnTo>
                <a:lnTo>
                  <a:pt x="383977" y="151804"/>
                </a:lnTo>
                <a:lnTo>
                  <a:pt x="401836" y="151804"/>
                </a:lnTo>
                <a:lnTo>
                  <a:pt x="428625" y="151804"/>
                </a:lnTo>
                <a:lnTo>
                  <a:pt x="446484" y="151804"/>
                </a:lnTo>
                <a:lnTo>
                  <a:pt x="464344" y="151804"/>
                </a:lnTo>
                <a:lnTo>
                  <a:pt x="482203" y="151804"/>
                </a:lnTo>
                <a:lnTo>
                  <a:pt x="508992" y="151804"/>
                </a:lnTo>
                <a:lnTo>
                  <a:pt x="526852" y="142875"/>
                </a:lnTo>
                <a:lnTo>
                  <a:pt x="553641" y="142875"/>
                </a:lnTo>
                <a:lnTo>
                  <a:pt x="580430" y="142875"/>
                </a:lnTo>
                <a:lnTo>
                  <a:pt x="598289" y="133945"/>
                </a:lnTo>
                <a:lnTo>
                  <a:pt x="616148" y="133945"/>
                </a:lnTo>
                <a:lnTo>
                  <a:pt x="642938" y="133945"/>
                </a:lnTo>
                <a:lnTo>
                  <a:pt x="660797" y="133945"/>
                </a:lnTo>
                <a:lnTo>
                  <a:pt x="687586" y="133945"/>
                </a:lnTo>
                <a:lnTo>
                  <a:pt x="705445" y="133945"/>
                </a:lnTo>
                <a:lnTo>
                  <a:pt x="732234" y="133945"/>
                </a:lnTo>
                <a:lnTo>
                  <a:pt x="750094" y="133945"/>
                </a:lnTo>
                <a:lnTo>
                  <a:pt x="776883" y="133945"/>
                </a:lnTo>
                <a:lnTo>
                  <a:pt x="803672" y="133945"/>
                </a:lnTo>
                <a:lnTo>
                  <a:pt x="821531" y="133945"/>
                </a:lnTo>
                <a:lnTo>
                  <a:pt x="848320" y="133945"/>
                </a:lnTo>
                <a:lnTo>
                  <a:pt x="875109" y="133945"/>
                </a:lnTo>
                <a:lnTo>
                  <a:pt x="901898" y="133945"/>
                </a:lnTo>
                <a:lnTo>
                  <a:pt x="928688" y="133945"/>
                </a:lnTo>
                <a:lnTo>
                  <a:pt x="955477" y="133945"/>
                </a:lnTo>
                <a:lnTo>
                  <a:pt x="982266" y="133945"/>
                </a:lnTo>
                <a:lnTo>
                  <a:pt x="1009055" y="133945"/>
                </a:lnTo>
                <a:lnTo>
                  <a:pt x="1035844" y="133945"/>
                </a:lnTo>
                <a:lnTo>
                  <a:pt x="1071563" y="133945"/>
                </a:lnTo>
                <a:lnTo>
                  <a:pt x="1107281" y="133945"/>
                </a:lnTo>
                <a:lnTo>
                  <a:pt x="1134070" y="133945"/>
                </a:lnTo>
                <a:lnTo>
                  <a:pt x="1169789" y="133945"/>
                </a:lnTo>
                <a:lnTo>
                  <a:pt x="1196578" y="142875"/>
                </a:lnTo>
                <a:lnTo>
                  <a:pt x="1232297" y="142875"/>
                </a:lnTo>
                <a:lnTo>
                  <a:pt x="1259086" y="142875"/>
                </a:lnTo>
                <a:lnTo>
                  <a:pt x="1294805" y="133945"/>
                </a:lnTo>
                <a:lnTo>
                  <a:pt x="1330523" y="142875"/>
                </a:lnTo>
                <a:lnTo>
                  <a:pt x="1375172" y="133945"/>
                </a:lnTo>
                <a:lnTo>
                  <a:pt x="1410891" y="133945"/>
                </a:lnTo>
                <a:lnTo>
                  <a:pt x="1446609" y="133945"/>
                </a:lnTo>
                <a:lnTo>
                  <a:pt x="1482328" y="133945"/>
                </a:lnTo>
                <a:lnTo>
                  <a:pt x="1518047" y="133945"/>
                </a:lnTo>
                <a:lnTo>
                  <a:pt x="1553766" y="133945"/>
                </a:lnTo>
                <a:lnTo>
                  <a:pt x="1598414" y="133945"/>
                </a:lnTo>
                <a:lnTo>
                  <a:pt x="1634133" y="125015"/>
                </a:lnTo>
                <a:lnTo>
                  <a:pt x="1669852" y="125015"/>
                </a:lnTo>
                <a:lnTo>
                  <a:pt x="1705570" y="125015"/>
                </a:lnTo>
                <a:lnTo>
                  <a:pt x="1750219" y="125015"/>
                </a:lnTo>
                <a:lnTo>
                  <a:pt x="1785938" y="125015"/>
                </a:lnTo>
                <a:lnTo>
                  <a:pt x="1830586" y="116086"/>
                </a:lnTo>
                <a:lnTo>
                  <a:pt x="1875234" y="116086"/>
                </a:lnTo>
                <a:lnTo>
                  <a:pt x="1910953" y="116086"/>
                </a:lnTo>
                <a:lnTo>
                  <a:pt x="1955602" y="107156"/>
                </a:lnTo>
                <a:lnTo>
                  <a:pt x="2000250" y="107156"/>
                </a:lnTo>
                <a:lnTo>
                  <a:pt x="2044898" y="107156"/>
                </a:lnTo>
                <a:lnTo>
                  <a:pt x="2080617" y="107156"/>
                </a:lnTo>
                <a:lnTo>
                  <a:pt x="2125266" y="98226"/>
                </a:lnTo>
                <a:lnTo>
                  <a:pt x="2169914" y="98226"/>
                </a:lnTo>
                <a:lnTo>
                  <a:pt x="2214563" y="98226"/>
                </a:lnTo>
                <a:lnTo>
                  <a:pt x="2250281" y="89296"/>
                </a:lnTo>
                <a:lnTo>
                  <a:pt x="2294930" y="89296"/>
                </a:lnTo>
                <a:lnTo>
                  <a:pt x="2339578" y="89296"/>
                </a:lnTo>
                <a:lnTo>
                  <a:pt x="2384227" y="89296"/>
                </a:lnTo>
                <a:lnTo>
                  <a:pt x="2419945" y="89296"/>
                </a:lnTo>
                <a:lnTo>
                  <a:pt x="2464594" y="80367"/>
                </a:lnTo>
                <a:lnTo>
                  <a:pt x="2509242" y="80367"/>
                </a:lnTo>
                <a:lnTo>
                  <a:pt x="2553891" y="80367"/>
                </a:lnTo>
                <a:lnTo>
                  <a:pt x="2598539" y="80367"/>
                </a:lnTo>
                <a:lnTo>
                  <a:pt x="2643188" y="80367"/>
                </a:lnTo>
                <a:lnTo>
                  <a:pt x="2687836" y="71437"/>
                </a:lnTo>
                <a:lnTo>
                  <a:pt x="2732484" y="71437"/>
                </a:lnTo>
                <a:lnTo>
                  <a:pt x="2777133" y="71437"/>
                </a:lnTo>
                <a:lnTo>
                  <a:pt x="2821781" y="62507"/>
                </a:lnTo>
                <a:lnTo>
                  <a:pt x="2866430" y="62507"/>
                </a:lnTo>
                <a:lnTo>
                  <a:pt x="2911078" y="62507"/>
                </a:lnTo>
                <a:lnTo>
                  <a:pt x="2955727" y="62507"/>
                </a:lnTo>
                <a:lnTo>
                  <a:pt x="3009305" y="53578"/>
                </a:lnTo>
                <a:lnTo>
                  <a:pt x="3053953" y="53578"/>
                </a:lnTo>
                <a:lnTo>
                  <a:pt x="3098602" y="53578"/>
                </a:lnTo>
                <a:lnTo>
                  <a:pt x="3143250" y="53578"/>
                </a:lnTo>
                <a:lnTo>
                  <a:pt x="3187898" y="53578"/>
                </a:lnTo>
                <a:lnTo>
                  <a:pt x="3241477" y="53578"/>
                </a:lnTo>
                <a:lnTo>
                  <a:pt x="3286125" y="53578"/>
                </a:lnTo>
                <a:lnTo>
                  <a:pt x="3330773" y="53578"/>
                </a:lnTo>
                <a:lnTo>
                  <a:pt x="3375422" y="44648"/>
                </a:lnTo>
                <a:lnTo>
                  <a:pt x="3420070" y="44648"/>
                </a:lnTo>
                <a:lnTo>
                  <a:pt x="3473648" y="44648"/>
                </a:lnTo>
                <a:lnTo>
                  <a:pt x="3509367" y="44648"/>
                </a:lnTo>
                <a:lnTo>
                  <a:pt x="3554016" y="35718"/>
                </a:lnTo>
                <a:lnTo>
                  <a:pt x="3598664" y="35718"/>
                </a:lnTo>
                <a:lnTo>
                  <a:pt x="3643313" y="35718"/>
                </a:lnTo>
                <a:lnTo>
                  <a:pt x="3687961" y="35718"/>
                </a:lnTo>
                <a:lnTo>
                  <a:pt x="3732609" y="35718"/>
                </a:lnTo>
                <a:lnTo>
                  <a:pt x="3777258" y="26789"/>
                </a:lnTo>
                <a:lnTo>
                  <a:pt x="3812977" y="26789"/>
                </a:lnTo>
                <a:lnTo>
                  <a:pt x="3857625" y="26789"/>
                </a:lnTo>
                <a:lnTo>
                  <a:pt x="3902273" y="26789"/>
                </a:lnTo>
                <a:lnTo>
                  <a:pt x="3946922" y="17859"/>
                </a:lnTo>
                <a:lnTo>
                  <a:pt x="3991570" y="17859"/>
                </a:lnTo>
                <a:lnTo>
                  <a:pt x="4027289" y="17859"/>
                </a:lnTo>
                <a:lnTo>
                  <a:pt x="4063008" y="17859"/>
                </a:lnTo>
                <a:lnTo>
                  <a:pt x="4107656" y="17859"/>
                </a:lnTo>
                <a:lnTo>
                  <a:pt x="4143375" y="17859"/>
                </a:lnTo>
                <a:lnTo>
                  <a:pt x="4179094" y="17859"/>
                </a:lnTo>
                <a:lnTo>
                  <a:pt x="4214813" y="17859"/>
                </a:lnTo>
                <a:lnTo>
                  <a:pt x="4259461" y="17859"/>
                </a:lnTo>
                <a:lnTo>
                  <a:pt x="4295180" y="17859"/>
                </a:lnTo>
                <a:lnTo>
                  <a:pt x="4339828" y="17859"/>
                </a:lnTo>
                <a:lnTo>
                  <a:pt x="4375547" y="17859"/>
                </a:lnTo>
                <a:lnTo>
                  <a:pt x="4411266" y="17859"/>
                </a:lnTo>
                <a:lnTo>
                  <a:pt x="4446984" y="17859"/>
                </a:lnTo>
                <a:lnTo>
                  <a:pt x="4482703" y="17859"/>
                </a:lnTo>
                <a:lnTo>
                  <a:pt x="4518422" y="17859"/>
                </a:lnTo>
                <a:lnTo>
                  <a:pt x="4554141" y="17859"/>
                </a:lnTo>
                <a:lnTo>
                  <a:pt x="4589859" y="17859"/>
                </a:lnTo>
                <a:lnTo>
                  <a:pt x="4616648" y="17859"/>
                </a:lnTo>
                <a:lnTo>
                  <a:pt x="4643438" y="17859"/>
                </a:lnTo>
                <a:lnTo>
                  <a:pt x="4670227" y="17859"/>
                </a:lnTo>
                <a:lnTo>
                  <a:pt x="4697016" y="17859"/>
                </a:lnTo>
                <a:lnTo>
                  <a:pt x="4723805" y="8929"/>
                </a:lnTo>
                <a:lnTo>
                  <a:pt x="4741664" y="8929"/>
                </a:lnTo>
                <a:lnTo>
                  <a:pt x="4759523" y="8929"/>
                </a:lnTo>
                <a:lnTo>
                  <a:pt x="4786313" y="8929"/>
                </a:lnTo>
                <a:lnTo>
                  <a:pt x="4795242" y="8929"/>
                </a:lnTo>
                <a:lnTo>
                  <a:pt x="4813102" y="0"/>
                </a:lnTo>
                <a:lnTo>
                  <a:pt x="4830961" y="0"/>
                </a:lnTo>
                <a:lnTo>
                  <a:pt x="4839891" y="0"/>
                </a:lnTo>
                <a:lnTo>
                  <a:pt x="4848820" y="0"/>
                </a:lnTo>
                <a:lnTo>
                  <a:pt x="4857750" y="0"/>
                </a:lnTo>
                <a:lnTo>
                  <a:pt x="4857750" y="8929"/>
                </a:lnTo>
                <a:lnTo>
                  <a:pt x="4866680" y="8929"/>
                </a:lnTo>
                <a:lnTo>
                  <a:pt x="4866680" y="8929"/>
                </a:lnTo>
                <a:lnTo>
                  <a:pt x="4875609" y="8929"/>
                </a:lnTo>
                <a:lnTo>
                  <a:pt x="4875609" y="8929"/>
                </a:lnTo>
                <a:lnTo>
                  <a:pt x="4875609" y="17859"/>
                </a:lnTo>
                <a:lnTo>
                  <a:pt x="4875609" y="17859"/>
                </a:lnTo>
                <a:lnTo>
                  <a:pt x="4866680" y="17859"/>
                </a:lnTo>
                <a:lnTo>
                  <a:pt x="4866680" y="17859"/>
                </a:lnTo>
                <a:lnTo>
                  <a:pt x="4857750" y="8929"/>
                </a:lnTo>
                <a:lnTo>
                  <a:pt x="4848820" y="8929"/>
                </a:lnTo>
                <a:lnTo>
                  <a:pt x="4830961" y="0"/>
                </a:lnTo>
                <a:lnTo>
                  <a:pt x="4830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4039" y="3759398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35719" y="80367"/>
                </a:moveTo>
                <a:lnTo>
                  <a:pt x="3571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60" y="214313"/>
                </a:lnTo>
                <a:lnTo>
                  <a:pt x="17860" y="250031"/>
                </a:lnTo>
                <a:lnTo>
                  <a:pt x="17860" y="27682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0" y="294680"/>
                </a:lnTo>
                <a:lnTo>
                  <a:pt x="0" y="285750"/>
                </a:lnTo>
                <a:lnTo>
                  <a:pt x="0" y="258961"/>
                </a:lnTo>
                <a:lnTo>
                  <a:pt x="8930" y="223242"/>
                </a:lnTo>
                <a:lnTo>
                  <a:pt x="8930" y="187523"/>
                </a:lnTo>
                <a:lnTo>
                  <a:pt x="8930" y="151805"/>
                </a:lnTo>
                <a:lnTo>
                  <a:pt x="17860" y="116086"/>
                </a:lnTo>
                <a:lnTo>
                  <a:pt x="17860" y="80367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53578"/>
                </a:lnTo>
                <a:lnTo>
                  <a:pt x="98227" y="89297"/>
                </a:lnTo>
                <a:lnTo>
                  <a:pt x="107156" y="125016"/>
                </a:lnTo>
                <a:lnTo>
                  <a:pt x="107156" y="169664"/>
                </a:lnTo>
                <a:lnTo>
                  <a:pt x="116086" y="20538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98227" y="258961"/>
                </a:lnTo>
                <a:lnTo>
                  <a:pt x="89297" y="250031"/>
                </a:lnTo>
                <a:lnTo>
                  <a:pt x="80367" y="232172"/>
                </a:lnTo>
                <a:lnTo>
                  <a:pt x="62508" y="21431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30461" y="3955851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0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919883" y="2625328"/>
            <a:ext cx="1589485" cy="437555"/>
          </a:xfrm>
          <a:custGeom>
            <a:avLst/>
            <a:gdLst/>
            <a:ahLst/>
            <a:cxnLst/>
            <a:rect l="0" t="0" r="0" b="0"/>
            <a:pathLst>
              <a:path w="1589485" h="437555">
                <a:moveTo>
                  <a:pt x="1589484" y="151805"/>
                </a:moveTo>
                <a:lnTo>
                  <a:pt x="1580555" y="151805"/>
                </a:lnTo>
                <a:lnTo>
                  <a:pt x="1580555" y="151805"/>
                </a:lnTo>
                <a:lnTo>
                  <a:pt x="1580555" y="142875"/>
                </a:lnTo>
                <a:lnTo>
                  <a:pt x="1580555" y="142875"/>
                </a:lnTo>
                <a:lnTo>
                  <a:pt x="1580555" y="14287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25016"/>
                </a:lnTo>
                <a:lnTo>
                  <a:pt x="1580555" y="125016"/>
                </a:lnTo>
                <a:lnTo>
                  <a:pt x="1580555" y="125016"/>
                </a:lnTo>
                <a:lnTo>
                  <a:pt x="1571625" y="125016"/>
                </a:lnTo>
                <a:lnTo>
                  <a:pt x="1571625" y="116086"/>
                </a:lnTo>
                <a:lnTo>
                  <a:pt x="1562695" y="116086"/>
                </a:lnTo>
                <a:lnTo>
                  <a:pt x="1553765" y="116086"/>
                </a:lnTo>
                <a:lnTo>
                  <a:pt x="1544836" y="107156"/>
                </a:lnTo>
                <a:lnTo>
                  <a:pt x="1544836" y="107156"/>
                </a:lnTo>
                <a:lnTo>
                  <a:pt x="1526976" y="107156"/>
                </a:lnTo>
                <a:lnTo>
                  <a:pt x="1518047" y="107156"/>
                </a:lnTo>
                <a:lnTo>
                  <a:pt x="1509117" y="98227"/>
                </a:lnTo>
                <a:lnTo>
                  <a:pt x="1491258" y="98227"/>
                </a:lnTo>
                <a:lnTo>
                  <a:pt x="1482328" y="89297"/>
                </a:lnTo>
                <a:lnTo>
                  <a:pt x="1464469" y="89297"/>
                </a:lnTo>
                <a:lnTo>
                  <a:pt x="1446609" y="80367"/>
                </a:lnTo>
                <a:lnTo>
                  <a:pt x="1428750" y="80367"/>
                </a:lnTo>
                <a:lnTo>
                  <a:pt x="1410890" y="80367"/>
                </a:lnTo>
                <a:lnTo>
                  <a:pt x="1393031" y="71438"/>
                </a:lnTo>
                <a:lnTo>
                  <a:pt x="1375172" y="62508"/>
                </a:lnTo>
                <a:lnTo>
                  <a:pt x="1357312" y="62508"/>
                </a:lnTo>
                <a:lnTo>
                  <a:pt x="1330523" y="53578"/>
                </a:lnTo>
                <a:lnTo>
                  <a:pt x="1303734" y="53578"/>
                </a:lnTo>
                <a:lnTo>
                  <a:pt x="1285875" y="44649"/>
                </a:lnTo>
                <a:lnTo>
                  <a:pt x="1259086" y="44649"/>
                </a:lnTo>
                <a:lnTo>
                  <a:pt x="1232297" y="35719"/>
                </a:lnTo>
                <a:lnTo>
                  <a:pt x="1214437" y="35719"/>
                </a:lnTo>
                <a:lnTo>
                  <a:pt x="1187648" y="26789"/>
                </a:lnTo>
                <a:lnTo>
                  <a:pt x="1169789" y="26789"/>
                </a:lnTo>
                <a:lnTo>
                  <a:pt x="1143000" y="17860"/>
                </a:lnTo>
                <a:lnTo>
                  <a:pt x="1125140" y="17860"/>
                </a:lnTo>
                <a:lnTo>
                  <a:pt x="1107281" y="8930"/>
                </a:lnTo>
                <a:lnTo>
                  <a:pt x="1080492" y="8930"/>
                </a:lnTo>
                <a:lnTo>
                  <a:pt x="1062633" y="8930"/>
                </a:lnTo>
                <a:lnTo>
                  <a:pt x="1044773" y="0"/>
                </a:lnTo>
                <a:lnTo>
                  <a:pt x="1026914" y="0"/>
                </a:lnTo>
                <a:lnTo>
                  <a:pt x="1009055" y="0"/>
                </a:lnTo>
                <a:lnTo>
                  <a:pt x="991195" y="0"/>
                </a:lnTo>
                <a:lnTo>
                  <a:pt x="973336" y="0"/>
                </a:lnTo>
                <a:lnTo>
                  <a:pt x="955476" y="0"/>
                </a:lnTo>
                <a:lnTo>
                  <a:pt x="937617" y="0"/>
                </a:lnTo>
                <a:lnTo>
                  <a:pt x="910828" y="0"/>
                </a:lnTo>
                <a:lnTo>
                  <a:pt x="892969" y="0"/>
                </a:lnTo>
                <a:lnTo>
                  <a:pt x="875109" y="0"/>
                </a:lnTo>
                <a:lnTo>
                  <a:pt x="848320" y="0"/>
                </a:lnTo>
                <a:lnTo>
                  <a:pt x="830461" y="0"/>
                </a:lnTo>
                <a:lnTo>
                  <a:pt x="812601" y="0"/>
                </a:lnTo>
                <a:lnTo>
                  <a:pt x="785812" y="0"/>
                </a:lnTo>
                <a:lnTo>
                  <a:pt x="767953" y="0"/>
                </a:lnTo>
                <a:lnTo>
                  <a:pt x="750094" y="0"/>
                </a:lnTo>
                <a:lnTo>
                  <a:pt x="723305" y="0"/>
                </a:lnTo>
                <a:lnTo>
                  <a:pt x="705445" y="0"/>
                </a:lnTo>
                <a:lnTo>
                  <a:pt x="678656" y="0"/>
                </a:lnTo>
                <a:lnTo>
                  <a:pt x="660797" y="0"/>
                </a:lnTo>
                <a:lnTo>
                  <a:pt x="634008" y="0"/>
                </a:lnTo>
                <a:lnTo>
                  <a:pt x="607219" y="0"/>
                </a:lnTo>
                <a:lnTo>
                  <a:pt x="589359" y="8930"/>
                </a:lnTo>
                <a:lnTo>
                  <a:pt x="571500" y="8930"/>
                </a:lnTo>
                <a:lnTo>
                  <a:pt x="544711" y="8930"/>
                </a:lnTo>
                <a:lnTo>
                  <a:pt x="526851" y="8930"/>
                </a:lnTo>
                <a:lnTo>
                  <a:pt x="508992" y="17860"/>
                </a:lnTo>
                <a:lnTo>
                  <a:pt x="491133" y="17860"/>
                </a:lnTo>
                <a:lnTo>
                  <a:pt x="473273" y="17860"/>
                </a:lnTo>
                <a:lnTo>
                  <a:pt x="455414" y="17860"/>
                </a:lnTo>
                <a:lnTo>
                  <a:pt x="446484" y="26789"/>
                </a:lnTo>
                <a:lnTo>
                  <a:pt x="419695" y="26789"/>
                </a:lnTo>
                <a:lnTo>
                  <a:pt x="401836" y="35719"/>
                </a:lnTo>
                <a:lnTo>
                  <a:pt x="383976" y="44649"/>
                </a:lnTo>
                <a:lnTo>
                  <a:pt x="366117" y="53578"/>
                </a:lnTo>
                <a:lnTo>
                  <a:pt x="339328" y="53578"/>
                </a:lnTo>
                <a:lnTo>
                  <a:pt x="321469" y="62508"/>
                </a:lnTo>
                <a:lnTo>
                  <a:pt x="303609" y="71438"/>
                </a:lnTo>
                <a:lnTo>
                  <a:pt x="285750" y="71438"/>
                </a:lnTo>
                <a:lnTo>
                  <a:pt x="267890" y="80367"/>
                </a:lnTo>
                <a:lnTo>
                  <a:pt x="250031" y="80367"/>
                </a:lnTo>
                <a:lnTo>
                  <a:pt x="232172" y="89297"/>
                </a:lnTo>
                <a:lnTo>
                  <a:pt x="223242" y="89297"/>
                </a:lnTo>
                <a:lnTo>
                  <a:pt x="205383" y="98227"/>
                </a:lnTo>
                <a:lnTo>
                  <a:pt x="187523" y="107156"/>
                </a:lnTo>
                <a:lnTo>
                  <a:pt x="169664" y="107156"/>
                </a:lnTo>
                <a:lnTo>
                  <a:pt x="151805" y="107156"/>
                </a:lnTo>
                <a:lnTo>
                  <a:pt x="142875" y="116086"/>
                </a:lnTo>
                <a:lnTo>
                  <a:pt x="125015" y="125016"/>
                </a:lnTo>
                <a:lnTo>
                  <a:pt x="116086" y="125016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35719" y="178593"/>
                </a:lnTo>
                <a:lnTo>
                  <a:pt x="35719" y="187523"/>
                </a:lnTo>
                <a:lnTo>
                  <a:pt x="2678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48258"/>
                </a:lnTo>
                <a:lnTo>
                  <a:pt x="17859" y="357187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75047"/>
                </a:lnTo>
                <a:lnTo>
                  <a:pt x="17859" y="383976"/>
                </a:lnTo>
                <a:lnTo>
                  <a:pt x="26789" y="383976"/>
                </a:lnTo>
                <a:lnTo>
                  <a:pt x="26789" y="392906"/>
                </a:lnTo>
                <a:lnTo>
                  <a:pt x="26789" y="401836"/>
                </a:lnTo>
                <a:lnTo>
                  <a:pt x="35719" y="401836"/>
                </a:lnTo>
                <a:lnTo>
                  <a:pt x="35719" y="410765"/>
                </a:lnTo>
                <a:lnTo>
                  <a:pt x="35719" y="410765"/>
                </a:lnTo>
                <a:lnTo>
                  <a:pt x="44648" y="419695"/>
                </a:lnTo>
                <a:lnTo>
                  <a:pt x="44648" y="419695"/>
                </a:lnTo>
                <a:lnTo>
                  <a:pt x="44648" y="428625"/>
                </a:lnTo>
                <a:lnTo>
                  <a:pt x="53578" y="428625"/>
                </a:lnTo>
                <a:lnTo>
                  <a:pt x="53578" y="437554"/>
                </a:lnTo>
                <a:lnTo>
                  <a:pt x="62508" y="437554"/>
                </a:lnTo>
                <a:lnTo>
                  <a:pt x="62508" y="437554"/>
                </a:lnTo>
                <a:lnTo>
                  <a:pt x="62508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00250" y="2750344"/>
            <a:ext cx="1580556" cy="392907"/>
          </a:xfrm>
          <a:custGeom>
            <a:avLst/>
            <a:gdLst/>
            <a:ahLst/>
            <a:cxnLst/>
            <a:rect l="0" t="0" r="0" b="0"/>
            <a:pathLst>
              <a:path w="1580556" h="392907">
                <a:moveTo>
                  <a:pt x="0" y="330398"/>
                </a:moveTo>
                <a:lnTo>
                  <a:pt x="0" y="330398"/>
                </a:lnTo>
                <a:lnTo>
                  <a:pt x="8930" y="330398"/>
                </a:lnTo>
                <a:lnTo>
                  <a:pt x="17859" y="339327"/>
                </a:lnTo>
                <a:lnTo>
                  <a:pt x="17859" y="339327"/>
                </a:lnTo>
                <a:lnTo>
                  <a:pt x="26789" y="339327"/>
                </a:lnTo>
                <a:lnTo>
                  <a:pt x="35719" y="339327"/>
                </a:lnTo>
                <a:lnTo>
                  <a:pt x="35719" y="348257"/>
                </a:lnTo>
                <a:lnTo>
                  <a:pt x="44648" y="348257"/>
                </a:lnTo>
                <a:lnTo>
                  <a:pt x="53578" y="348257"/>
                </a:lnTo>
                <a:lnTo>
                  <a:pt x="62508" y="357187"/>
                </a:lnTo>
                <a:lnTo>
                  <a:pt x="71438" y="357187"/>
                </a:lnTo>
                <a:lnTo>
                  <a:pt x="80367" y="357187"/>
                </a:lnTo>
                <a:lnTo>
                  <a:pt x="89297" y="357187"/>
                </a:lnTo>
                <a:lnTo>
                  <a:pt x="107156" y="357187"/>
                </a:lnTo>
                <a:lnTo>
                  <a:pt x="116086" y="366117"/>
                </a:lnTo>
                <a:lnTo>
                  <a:pt x="133945" y="366117"/>
                </a:lnTo>
                <a:lnTo>
                  <a:pt x="142875" y="375046"/>
                </a:lnTo>
                <a:lnTo>
                  <a:pt x="151805" y="375046"/>
                </a:lnTo>
                <a:lnTo>
                  <a:pt x="169664" y="375046"/>
                </a:lnTo>
                <a:lnTo>
                  <a:pt x="187523" y="375046"/>
                </a:lnTo>
                <a:lnTo>
                  <a:pt x="196453" y="383976"/>
                </a:lnTo>
                <a:lnTo>
                  <a:pt x="223242" y="383976"/>
                </a:lnTo>
                <a:lnTo>
                  <a:pt x="241102" y="383976"/>
                </a:lnTo>
                <a:lnTo>
                  <a:pt x="250031" y="383976"/>
                </a:lnTo>
                <a:lnTo>
                  <a:pt x="267891" y="383976"/>
                </a:lnTo>
                <a:lnTo>
                  <a:pt x="285750" y="383976"/>
                </a:lnTo>
                <a:lnTo>
                  <a:pt x="303609" y="383976"/>
                </a:lnTo>
                <a:lnTo>
                  <a:pt x="321469" y="383976"/>
                </a:lnTo>
                <a:lnTo>
                  <a:pt x="339328" y="383976"/>
                </a:lnTo>
                <a:lnTo>
                  <a:pt x="357188" y="392906"/>
                </a:lnTo>
                <a:lnTo>
                  <a:pt x="375047" y="392906"/>
                </a:lnTo>
                <a:lnTo>
                  <a:pt x="392906" y="392906"/>
                </a:lnTo>
                <a:lnTo>
                  <a:pt x="410766" y="392906"/>
                </a:lnTo>
                <a:lnTo>
                  <a:pt x="428625" y="392906"/>
                </a:lnTo>
                <a:lnTo>
                  <a:pt x="446484" y="392906"/>
                </a:lnTo>
                <a:lnTo>
                  <a:pt x="464344" y="392906"/>
                </a:lnTo>
                <a:lnTo>
                  <a:pt x="482203" y="392906"/>
                </a:lnTo>
                <a:lnTo>
                  <a:pt x="500063" y="392906"/>
                </a:lnTo>
                <a:lnTo>
                  <a:pt x="517922" y="392906"/>
                </a:lnTo>
                <a:lnTo>
                  <a:pt x="535781" y="392906"/>
                </a:lnTo>
                <a:lnTo>
                  <a:pt x="553641" y="392906"/>
                </a:lnTo>
                <a:lnTo>
                  <a:pt x="571500" y="383976"/>
                </a:lnTo>
                <a:lnTo>
                  <a:pt x="589359" y="383976"/>
                </a:lnTo>
                <a:lnTo>
                  <a:pt x="607219" y="383976"/>
                </a:lnTo>
                <a:lnTo>
                  <a:pt x="625078" y="392906"/>
                </a:lnTo>
                <a:lnTo>
                  <a:pt x="642938" y="392906"/>
                </a:lnTo>
                <a:lnTo>
                  <a:pt x="660797" y="392906"/>
                </a:lnTo>
                <a:lnTo>
                  <a:pt x="669727" y="392906"/>
                </a:lnTo>
                <a:lnTo>
                  <a:pt x="687586" y="392906"/>
                </a:lnTo>
                <a:lnTo>
                  <a:pt x="705445" y="392906"/>
                </a:lnTo>
                <a:lnTo>
                  <a:pt x="732234" y="392906"/>
                </a:lnTo>
                <a:lnTo>
                  <a:pt x="750094" y="383976"/>
                </a:lnTo>
                <a:lnTo>
                  <a:pt x="767953" y="383976"/>
                </a:lnTo>
                <a:lnTo>
                  <a:pt x="776883" y="383976"/>
                </a:lnTo>
                <a:lnTo>
                  <a:pt x="794742" y="383976"/>
                </a:lnTo>
                <a:lnTo>
                  <a:pt x="812602" y="383976"/>
                </a:lnTo>
                <a:lnTo>
                  <a:pt x="830461" y="383976"/>
                </a:lnTo>
                <a:lnTo>
                  <a:pt x="848320" y="383976"/>
                </a:lnTo>
                <a:lnTo>
                  <a:pt x="857250" y="383976"/>
                </a:lnTo>
                <a:lnTo>
                  <a:pt x="875109" y="383976"/>
                </a:lnTo>
                <a:lnTo>
                  <a:pt x="884039" y="392906"/>
                </a:lnTo>
                <a:lnTo>
                  <a:pt x="901898" y="392906"/>
                </a:lnTo>
                <a:lnTo>
                  <a:pt x="910828" y="392906"/>
                </a:lnTo>
                <a:lnTo>
                  <a:pt x="928688" y="392906"/>
                </a:lnTo>
                <a:lnTo>
                  <a:pt x="937617" y="392906"/>
                </a:lnTo>
                <a:lnTo>
                  <a:pt x="955477" y="392906"/>
                </a:lnTo>
                <a:lnTo>
                  <a:pt x="973336" y="392906"/>
                </a:lnTo>
                <a:lnTo>
                  <a:pt x="991195" y="392906"/>
                </a:lnTo>
                <a:lnTo>
                  <a:pt x="1009055" y="392906"/>
                </a:lnTo>
                <a:lnTo>
                  <a:pt x="1026914" y="392906"/>
                </a:lnTo>
                <a:lnTo>
                  <a:pt x="1035844" y="392906"/>
                </a:lnTo>
                <a:lnTo>
                  <a:pt x="1053703" y="392906"/>
                </a:lnTo>
                <a:lnTo>
                  <a:pt x="1071563" y="392906"/>
                </a:lnTo>
                <a:lnTo>
                  <a:pt x="1080492" y="392906"/>
                </a:lnTo>
                <a:lnTo>
                  <a:pt x="1089422" y="392906"/>
                </a:lnTo>
                <a:lnTo>
                  <a:pt x="1107281" y="383976"/>
                </a:lnTo>
                <a:lnTo>
                  <a:pt x="1116211" y="383976"/>
                </a:lnTo>
                <a:lnTo>
                  <a:pt x="1134070" y="383976"/>
                </a:lnTo>
                <a:lnTo>
                  <a:pt x="1143000" y="383976"/>
                </a:lnTo>
                <a:lnTo>
                  <a:pt x="1151930" y="383976"/>
                </a:lnTo>
                <a:lnTo>
                  <a:pt x="1169789" y="383976"/>
                </a:lnTo>
                <a:lnTo>
                  <a:pt x="1178719" y="383976"/>
                </a:lnTo>
                <a:lnTo>
                  <a:pt x="1196578" y="383976"/>
                </a:lnTo>
                <a:lnTo>
                  <a:pt x="1205508" y="383976"/>
                </a:lnTo>
                <a:lnTo>
                  <a:pt x="1223367" y="383976"/>
                </a:lnTo>
                <a:lnTo>
                  <a:pt x="1241227" y="383976"/>
                </a:lnTo>
                <a:lnTo>
                  <a:pt x="1250156" y="383976"/>
                </a:lnTo>
                <a:lnTo>
                  <a:pt x="1268016" y="383976"/>
                </a:lnTo>
                <a:lnTo>
                  <a:pt x="1276945" y="383976"/>
                </a:lnTo>
                <a:lnTo>
                  <a:pt x="1294805" y="383976"/>
                </a:lnTo>
                <a:lnTo>
                  <a:pt x="1312664" y="383976"/>
                </a:lnTo>
                <a:lnTo>
                  <a:pt x="1321594" y="383976"/>
                </a:lnTo>
                <a:lnTo>
                  <a:pt x="1339453" y="375046"/>
                </a:lnTo>
                <a:lnTo>
                  <a:pt x="1357313" y="375046"/>
                </a:lnTo>
                <a:lnTo>
                  <a:pt x="1366242" y="366117"/>
                </a:lnTo>
                <a:lnTo>
                  <a:pt x="1384102" y="366117"/>
                </a:lnTo>
                <a:lnTo>
                  <a:pt x="1393031" y="366117"/>
                </a:lnTo>
                <a:lnTo>
                  <a:pt x="1401961" y="366117"/>
                </a:lnTo>
                <a:lnTo>
                  <a:pt x="1410891" y="366117"/>
                </a:lnTo>
                <a:lnTo>
                  <a:pt x="1428750" y="366117"/>
                </a:lnTo>
                <a:lnTo>
                  <a:pt x="1437680" y="366117"/>
                </a:lnTo>
                <a:lnTo>
                  <a:pt x="1446609" y="366117"/>
                </a:lnTo>
                <a:lnTo>
                  <a:pt x="1455539" y="357187"/>
                </a:lnTo>
                <a:lnTo>
                  <a:pt x="1464469" y="357187"/>
                </a:lnTo>
                <a:lnTo>
                  <a:pt x="1473398" y="357187"/>
                </a:lnTo>
                <a:lnTo>
                  <a:pt x="1473398" y="357187"/>
                </a:lnTo>
                <a:lnTo>
                  <a:pt x="1482328" y="357187"/>
                </a:lnTo>
                <a:lnTo>
                  <a:pt x="1491258" y="357187"/>
                </a:lnTo>
                <a:lnTo>
                  <a:pt x="1491258" y="357187"/>
                </a:lnTo>
                <a:lnTo>
                  <a:pt x="1500188" y="348257"/>
                </a:lnTo>
                <a:lnTo>
                  <a:pt x="1509117" y="348257"/>
                </a:lnTo>
                <a:lnTo>
                  <a:pt x="1509117" y="348257"/>
                </a:lnTo>
                <a:lnTo>
                  <a:pt x="1509117" y="339327"/>
                </a:lnTo>
                <a:lnTo>
                  <a:pt x="1518047" y="339327"/>
                </a:lnTo>
                <a:lnTo>
                  <a:pt x="1518047" y="330398"/>
                </a:lnTo>
                <a:lnTo>
                  <a:pt x="1526977" y="330398"/>
                </a:lnTo>
                <a:lnTo>
                  <a:pt x="1535906" y="321468"/>
                </a:lnTo>
                <a:lnTo>
                  <a:pt x="1535906" y="312538"/>
                </a:lnTo>
                <a:lnTo>
                  <a:pt x="1544836" y="312538"/>
                </a:lnTo>
                <a:lnTo>
                  <a:pt x="1553766" y="303609"/>
                </a:lnTo>
                <a:lnTo>
                  <a:pt x="1553766" y="303609"/>
                </a:lnTo>
                <a:lnTo>
                  <a:pt x="1562695" y="294679"/>
                </a:lnTo>
                <a:lnTo>
                  <a:pt x="1562695" y="285749"/>
                </a:lnTo>
                <a:lnTo>
                  <a:pt x="1562695" y="285749"/>
                </a:lnTo>
                <a:lnTo>
                  <a:pt x="1562695" y="285749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67890"/>
                </a:lnTo>
                <a:lnTo>
                  <a:pt x="1571625" y="267890"/>
                </a:lnTo>
                <a:lnTo>
                  <a:pt x="1571625" y="258960"/>
                </a:lnTo>
                <a:lnTo>
                  <a:pt x="1571625" y="258960"/>
                </a:lnTo>
                <a:lnTo>
                  <a:pt x="1571625" y="258960"/>
                </a:lnTo>
                <a:lnTo>
                  <a:pt x="1580555" y="250031"/>
                </a:lnTo>
                <a:lnTo>
                  <a:pt x="1580555" y="250031"/>
                </a:lnTo>
                <a:lnTo>
                  <a:pt x="1580555" y="241101"/>
                </a:lnTo>
                <a:lnTo>
                  <a:pt x="1580555" y="241101"/>
                </a:lnTo>
                <a:lnTo>
                  <a:pt x="1580555" y="232171"/>
                </a:lnTo>
                <a:lnTo>
                  <a:pt x="1580555" y="232171"/>
                </a:lnTo>
                <a:lnTo>
                  <a:pt x="1580555" y="223242"/>
                </a:lnTo>
                <a:lnTo>
                  <a:pt x="1580555" y="223242"/>
                </a:lnTo>
                <a:lnTo>
                  <a:pt x="1580555" y="214312"/>
                </a:lnTo>
                <a:lnTo>
                  <a:pt x="1580555" y="205382"/>
                </a:lnTo>
                <a:lnTo>
                  <a:pt x="1580555" y="196452"/>
                </a:lnTo>
                <a:lnTo>
                  <a:pt x="1580555" y="187523"/>
                </a:lnTo>
                <a:lnTo>
                  <a:pt x="1580555" y="178593"/>
                </a:lnTo>
                <a:lnTo>
                  <a:pt x="1571625" y="169663"/>
                </a:lnTo>
                <a:lnTo>
                  <a:pt x="1571625" y="169663"/>
                </a:lnTo>
                <a:lnTo>
                  <a:pt x="1571625" y="160734"/>
                </a:lnTo>
                <a:lnTo>
                  <a:pt x="1571625" y="160734"/>
                </a:lnTo>
                <a:lnTo>
                  <a:pt x="1571625" y="151804"/>
                </a:lnTo>
                <a:lnTo>
                  <a:pt x="1562695" y="151804"/>
                </a:lnTo>
                <a:lnTo>
                  <a:pt x="1562695" y="142874"/>
                </a:lnTo>
                <a:lnTo>
                  <a:pt x="1562695" y="142874"/>
                </a:lnTo>
                <a:lnTo>
                  <a:pt x="1562695" y="133945"/>
                </a:lnTo>
                <a:lnTo>
                  <a:pt x="1562695" y="125015"/>
                </a:lnTo>
                <a:lnTo>
                  <a:pt x="1562695" y="116085"/>
                </a:lnTo>
                <a:lnTo>
                  <a:pt x="1553766" y="116085"/>
                </a:lnTo>
                <a:lnTo>
                  <a:pt x="1553766" y="107156"/>
                </a:lnTo>
                <a:lnTo>
                  <a:pt x="1553766" y="98226"/>
                </a:lnTo>
                <a:lnTo>
                  <a:pt x="1544836" y="98226"/>
                </a:lnTo>
                <a:lnTo>
                  <a:pt x="1544836" y="89296"/>
                </a:lnTo>
                <a:lnTo>
                  <a:pt x="1535906" y="89296"/>
                </a:lnTo>
                <a:lnTo>
                  <a:pt x="1535906" y="80367"/>
                </a:lnTo>
                <a:lnTo>
                  <a:pt x="1535906" y="80367"/>
                </a:lnTo>
                <a:lnTo>
                  <a:pt x="1526977" y="71437"/>
                </a:lnTo>
                <a:lnTo>
                  <a:pt x="1526977" y="71437"/>
                </a:lnTo>
                <a:lnTo>
                  <a:pt x="1518047" y="62507"/>
                </a:lnTo>
                <a:lnTo>
                  <a:pt x="1518047" y="62507"/>
                </a:lnTo>
                <a:lnTo>
                  <a:pt x="1518047" y="53577"/>
                </a:lnTo>
                <a:lnTo>
                  <a:pt x="1509117" y="53577"/>
                </a:lnTo>
                <a:lnTo>
                  <a:pt x="1509117" y="44648"/>
                </a:lnTo>
                <a:lnTo>
                  <a:pt x="1509117" y="35719"/>
                </a:lnTo>
                <a:lnTo>
                  <a:pt x="1500188" y="35719"/>
                </a:lnTo>
                <a:lnTo>
                  <a:pt x="1491258" y="35719"/>
                </a:lnTo>
                <a:lnTo>
                  <a:pt x="1482328" y="26789"/>
                </a:lnTo>
                <a:lnTo>
                  <a:pt x="1482328" y="26789"/>
                </a:lnTo>
                <a:lnTo>
                  <a:pt x="1473398" y="17859"/>
                </a:lnTo>
                <a:lnTo>
                  <a:pt x="1464469" y="17859"/>
                </a:lnTo>
                <a:lnTo>
                  <a:pt x="1455539" y="17859"/>
                </a:lnTo>
                <a:lnTo>
                  <a:pt x="1446609" y="8929"/>
                </a:lnTo>
                <a:lnTo>
                  <a:pt x="1437680" y="8929"/>
                </a:lnTo>
                <a:lnTo>
                  <a:pt x="1437680" y="8929"/>
                </a:lnTo>
                <a:lnTo>
                  <a:pt x="1437680" y="8929"/>
                </a:lnTo>
                <a:lnTo>
                  <a:pt x="1437680" y="0"/>
                </a:lnTo>
                <a:lnTo>
                  <a:pt x="1437680" y="0"/>
                </a:lnTo>
                <a:lnTo>
                  <a:pt x="143768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902273" y="2625328"/>
            <a:ext cx="1303736" cy="205384"/>
          </a:xfrm>
          <a:custGeom>
            <a:avLst/>
            <a:gdLst/>
            <a:ahLst/>
            <a:cxnLst/>
            <a:rect l="0" t="0" r="0" b="0"/>
            <a:pathLst>
              <a:path w="1303736" h="205384">
                <a:moveTo>
                  <a:pt x="1303735" y="205383"/>
                </a:moveTo>
                <a:lnTo>
                  <a:pt x="1303735" y="205383"/>
                </a:lnTo>
                <a:lnTo>
                  <a:pt x="1303735" y="196453"/>
                </a:lnTo>
                <a:lnTo>
                  <a:pt x="1294805" y="196453"/>
                </a:lnTo>
                <a:lnTo>
                  <a:pt x="1294805" y="187523"/>
                </a:lnTo>
                <a:lnTo>
                  <a:pt x="1294805" y="187523"/>
                </a:lnTo>
                <a:lnTo>
                  <a:pt x="1294805" y="187523"/>
                </a:lnTo>
                <a:lnTo>
                  <a:pt x="1285875" y="178593"/>
                </a:lnTo>
                <a:lnTo>
                  <a:pt x="1285875" y="178593"/>
                </a:lnTo>
                <a:lnTo>
                  <a:pt x="1276946" y="169664"/>
                </a:lnTo>
                <a:lnTo>
                  <a:pt x="1268016" y="169664"/>
                </a:lnTo>
                <a:lnTo>
                  <a:pt x="1268016" y="169664"/>
                </a:lnTo>
                <a:lnTo>
                  <a:pt x="1259086" y="160735"/>
                </a:lnTo>
                <a:lnTo>
                  <a:pt x="1250157" y="160735"/>
                </a:lnTo>
                <a:lnTo>
                  <a:pt x="1241227" y="151805"/>
                </a:lnTo>
                <a:lnTo>
                  <a:pt x="1232297" y="142875"/>
                </a:lnTo>
                <a:lnTo>
                  <a:pt x="1223368" y="142875"/>
                </a:lnTo>
                <a:lnTo>
                  <a:pt x="1214438" y="133945"/>
                </a:lnTo>
                <a:lnTo>
                  <a:pt x="1196579" y="125016"/>
                </a:lnTo>
                <a:lnTo>
                  <a:pt x="1178719" y="116086"/>
                </a:lnTo>
                <a:lnTo>
                  <a:pt x="1160860" y="107156"/>
                </a:lnTo>
                <a:lnTo>
                  <a:pt x="1143000" y="107156"/>
                </a:lnTo>
                <a:lnTo>
                  <a:pt x="1116211" y="98227"/>
                </a:lnTo>
                <a:lnTo>
                  <a:pt x="1098352" y="89297"/>
                </a:lnTo>
                <a:lnTo>
                  <a:pt x="1071563" y="80367"/>
                </a:lnTo>
                <a:lnTo>
                  <a:pt x="1044774" y="80367"/>
                </a:lnTo>
                <a:lnTo>
                  <a:pt x="1026915" y="71438"/>
                </a:lnTo>
                <a:lnTo>
                  <a:pt x="1000125" y="71438"/>
                </a:lnTo>
                <a:lnTo>
                  <a:pt x="973336" y="62508"/>
                </a:lnTo>
                <a:lnTo>
                  <a:pt x="946547" y="53578"/>
                </a:lnTo>
                <a:lnTo>
                  <a:pt x="919758" y="53578"/>
                </a:lnTo>
                <a:lnTo>
                  <a:pt x="892969" y="44649"/>
                </a:lnTo>
                <a:lnTo>
                  <a:pt x="866180" y="35719"/>
                </a:lnTo>
                <a:lnTo>
                  <a:pt x="839391" y="35719"/>
                </a:lnTo>
                <a:lnTo>
                  <a:pt x="812602" y="26789"/>
                </a:lnTo>
                <a:lnTo>
                  <a:pt x="785813" y="17860"/>
                </a:lnTo>
                <a:lnTo>
                  <a:pt x="759024" y="17860"/>
                </a:lnTo>
                <a:lnTo>
                  <a:pt x="732235" y="8930"/>
                </a:lnTo>
                <a:lnTo>
                  <a:pt x="696516" y="8930"/>
                </a:lnTo>
                <a:lnTo>
                  <a:pt x="669727" y="0"/>
                </a:lnTo>
                <a:lnTo>
                  <a:pt x="634008" y="0"/>
                </a:lnTo>
                <a:lnTo>
                  <a:pt x="598290" y="0"/>
                </a:lnTo>
                <a:lnTo>
                  <a:pt x="571500" y="0"/>
                </a:lnTo>
                <a:lnTo>
                  <a:pt x="535782" y="0"/>
                </a:lnTo>
                <a:lnTo>
                  <a:pt x="508993" y="0"/>
                </a:lnTo>
                <a:lnTo>
                  <a:pt x="473274" y="0"/>
                </a:lnTo>
                <a:lnTo>
                  <a:pt x="446485" y="0"/>
                </a:lnTo>
                <a:lnTo>
                  <a:pt x="419696" y="0"/>
                </a:lnTo>
                <a:lnTo>
                  <a:pt x="401836" y="0"/>
                </a:lnTo>
                <a:lnTo>
                  <a:pt x="375047" y="0"/>
                </a:lnTo>
                <a:lnTo>
                  <a:pt x="348258" y="8930"/>
                </a:lnTo>
                <a:lnTo>
                  <a:pt x="321469" y="8930"/>
                </a:lnTo>
                <a:lnTo>
                  <a:pt x="303610" y="8930"/>
                </a:lnTo>
                <a:lnTo>
                  <a:pt x="285750" y="8930"/>
                </a:lnTo>
                <a:lnTo>
                  <a:pt x="267891" y="17860"/>
                </a:lnTo>
                <a:lnTo>
                  <a:pt x="250032" y="17860"/>
                </a:lnTo>
                <a:lnTo>
                  <a:pt x="241102" y="17860"/>
                </a:lnTo>
                <a:lnTo>
                  <a:pt x="223243" y="26789"/>
                </a:lnTo>
                <a:lnTo>
                  <a:pt x="205383" y="26789"/>
                </a:lnTo>
                <a:lnTo>
                  <a:pt x="187524" y="26789"/>
                </a:lnTo>
                <a:lnTo>
                  <a:pt x="169665" y="35719"/>
                </a:lnTo>
                <a:lnTo>
                  <a:pt x="160735" y="35719"/>
                </a:lnTo>
                <a:lnTo>
                  <a:pt x="142875" y="44649"/>
                </a:lnTo>
                <a:lnTo>
                  <a:pt x="125016" y="44649"/>
                </a:lnTo>
                <a:lnTo>
                  <a:pt x="107157" y="53578"/>
                </a:lnTo>
                <a:lnTo>
                  <a:pt x="98227" y="53578"/>
                </a:lnTo>
                <a:lnTo>
                  <a:pt x="80368" y="62508"/>
                </a:lnTo>
                <a:lnTo>
                  <a:pt x="71438" y="71438"/>
                </a:lnTo>
                <a:lnTo>
                  <a:pt x="53579" y="71438"/>
                </a:lnTo>
                <a:lnTo>
                  <a:pt x="44649" y="80367"/>
                </a:lnTo>
                <a:lnTo>
                  <a:pt x="35719" y="89297"/>
                </a:lnTo>
                <a:lnTo>
                  <a:pt x="2679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830836" y="2741414"/>
            <a:ext cx="1518048" cy="473274"/>
          </a:xfrm>
          <a:custGeom>
            <a:avLst/>
            <a:gdLst/>
            <a:ahLst/>
            <a:cxnLst/>
            <a:rect l="0" t="0" r="0" b="0"/>
            <a:pathLst>
              <a:path w="1518048" h="473274">
                <a:moveTo>
                  <a:pt x="53578" y="35719"/>
                </a:moveTo>
                <a:lnTo>
                  <a:pt x="44648" y="53578"/>
                </a:lnTo>
                <a:lnTo>
                  <a:pt x="35719" y="62507"/>
                </a:lnTo>
                <a:lnTo>
                  <a:pt x="2678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30360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21468"/>
                </a:lnTo>
                <a:lnTo>
                  <a:pt x="17859" y="321468"/>
                </a:lnTo>
                <a:lnTo>
                  <a:pt x="26789" y="330398"/>
                </a:lnTo>
                <a:lnTo>
                  <a:pt x="35719" y="330398"/>
                </a:lnTo>
                <a:lnTo>
                  <a:pt x="35719" y="339328"/>
                </a:lnTo>
                <a:lnTo>
                  <a:pt x="44648" y="339328"/>
                </a:lnTo>
                <a:lnTo>
                  <a:pt x="53578" y="348257"/>
                </a:lnTo>
                <a:lnTo>
                  <a:pt x="62508" y="357187"/>
                </a:lnTo>
                <a:lnTo>
                  <a:pt x="71437" y="366117"/>
                </a:lnTo>
                <a:lnTo>
                  <a:pt x="80367" y="366117"/>
                </a:lnTo>
                <a:lnTo>
                  <a:pt x="89297" y="375047"/>
                </a:lnTo>
                <a:lnTo>
                  <a:pt x="98227" y="383976"/>
                </a:lnTo>
                <a:lnTo>
                  <a:pt x="116086" y="383976"/>
                </a:lnTo>
                <a:lnTo>
                  <a:pt x="125016" y="392906"/>
                </a:lnTo>
                <a:lnTo>
                  <a:pt x="133945" y="392906"/>
                </a:lnTo>
                <a:lnTo>
                  <a:pt x="151805" y="401836"/>
                </a:lnTo>
                <a:lnTo>
                  <a:pt x="169664" y="401836"/>
                </a:lnTo>
                <a:lnTo>
                  <a:pt x="178594" y="410765"/>
                </a:lnTo>
                <a:lnTo>
                  <a:pt x="196453" y="419695"/>
                </a:lnTo>
                <a:lnTo>
                  <a:pt x="205383" y="428625"/>
                </a:lnTo>
                <a:lnTo>
                  <a:pt x="223242" y="428625"/>
                </a:lnTo>
                <a:lnTo>
                  <a:pt x="241102" y="437554"/>
                </a:lnTo>
                <a:lnTo>
                  <a:pt x="258961" y="446484"/>
                </a:lnTo>
                <a:lnTo>
                  <a:pt x="267891" y="446484"/>
                </a:lnTo>
                <a:lnTo>
                  <a:pt x="285750" y="446484"/>
                </a:lnTo>
                <a:lnTo>
                  <a:pt x="303609" y="455414"/>
                </a:lnTo>
                <a:lnTo>
                  <a:pt x="321469" y="455414"/>
                </a:lnTo>
                <a:lnTo>
                  <a:pt x="339328" y="455414"/>
                </a:lnTo>
                <a:lnTo>
                  <a:pt x="357187" y="455414"/>
                </a:lnTo>
                <a:lnTo>
                  <a:pt x="375047" y="464343"/>
                </a:lnTo>
                <a:lnTo>
                  <a:pt x="392906" y="464343"/>
                </a:lnTo>
                <a:lnTo>
                  <a:pt x="410766" y="464343"/>
                </a:lnTo>
                <a:lnTo>
                  <a:pt x="428625" y="464343"/>
                </a:lnTo>
                <a:lnTo>
                  <a:pt x="446484" y="464343"/>
                </a:lnTo>
                <a:lnTo>
                  <a:pt x="464344" y="464343"/>
                </a:lnTo>
                <a:lnTo>
                  <a:pt x="482203" y="464343"/>
                </a:lnTo>
                <a:lnTo>
                  <a:pt x="508992" y="464343"/>
                </a:lnTo>
                <a:lnTo>
                  <a:pt x="526852" y="464343"/>
                </a:lnTo>
                <a:lnTo>
                  <a:pt x="544711" y="464343"/>
                </a:lnTo>
                <a:lnTo>
                  <a:pt x="562570" y="464343"/>
                </a:lnTo>
                <a:lnTo>
                  <a:pt x="580430" y="464343"/>
                </a:lnTo>
                <a:lnTo>
                  <a:pt x="598289" y="464343"/>
                </a:lnTo>
                <a:lnTo>
                  <a:pt x="616148" y="464343"/>
                </a:lnTo>
                <a:lnTo>
                  <a:pt x="642937" y="464343"/>
                </a:lnTo>
                <a:lnTo>
                  <a:pt x="660797" y="464343"/>
                </a:lnTo>
                <a:lnTo>
                  <a:pt x="687586" y="464343"/>
                </a:lnTo>
                <a:lnTo>
                  <a:pt x="705445" y="464343"/>
                </a:lnTo>
                <a:lnTo>
                  <a:pt x="723305" y="464343"/>
                </a:lnTo>
                <a:lnTo>
                  <a:pt x="741164" y="464343"/>
                </a:lnTo>
                <a:lnTo>
                  <a:pt x="767953" y="464343"/>
                </a:lnTo>
                <a:lnTo>
                  <a:pt x="785812" y="464343"/>
                </a:lnTo>
                <a:lnTo>
                  <a:pt x="812602" y="464343"/>
                </a:lnTo>
                <a:lnTo>
                  <a:pt x="830461" y="464343"/>
                </a:lnTo>
                <a:lnTo>
                  <a:pt x="848320" y="464343"/>
                </a:lnTo>
                <a:lnTo>
                  <a:pt x="866180" y="464343"/>
                </a:lnTo>
                <a:lnTo>
                  <a:pt x="892969" y="464343"/>
                </a:lnTo>
                <a:lnTo>
                  <a:pt x="910828" y="464343"/>
                </a:lnTo>
                <a:lnTo>
                  <a:pt x="928687" y="464343"/>
                </a:lnTo>
                <a:lnTo>
                  <a:pt x="955477" y="464343"/>
                </a:lnTo>
                <a:lnTo>
                  <a:pt x="973336" y="464343"/>
                </a:lnTo>
                <a:lnTo>
                  <a:pt x="991195" y="464343"/>
                </a:lnTo>
                <a:lnTo>
                  <a:pt x="1009055" y="464343"/>
                </a:lnTo>
                <a:lnTo>
                  <a:pt x="1026914" y="464343"/>
                </a:lnTo>
                <a:lnTo>
                  <a:pt x="1044773" y="473273"/>
                </a:lnTo>
                <a:lnTo>
                  <a:pt x="1062633" y="473273"/>
                </a:lnTo>
                <a:lnTo>
                  <a:pt x="1089422" y="473273"/>
                </a:lnTo>
                <a:lnTo>
                  <a:pt x="1107281" y="473273"/>
                </a:lnTo>
                <a:lnTo>
                  <a:pt x="1125141" y="473273"/>
                </a:lnTo>
                <a:lnTo>
                  <a:pt x="1143000" y="473273"/>
                </a:lnTo>
                <a:lnTo>
                  <a:pt x="1169789" y="473273"/>
                </a:lnTo>
                <a:lnTo>
                  <a:pt x="1187648" y="473273"/>
                </a:lnTo>
                <a:lnTo>
                  <a:pt x="1205508" y="473273"/>
                </a:lnTo>
                <a:lnTo>
                  <a:pt x="1232297" y="473273"/>
                </a:lnTo>
                <a:lnTo>
                  <a:pt x="1250156" y="473273"/>
                </a:lnTo>
                <a:lnTo>
                  <a:pt x="1268016" y="473273"/>
                </a:lnTo>
                <a:lnTo>
                  <a:pt x="1276945" y="473273"/>
                </a:lnTo>
                <a:lnTo>
                  <a:pt x="1294805" y="473273"/>
                </a:lnTo>
                <a:lnTo>
                  <a:pt x="1312664" y="464343"/>
                </a:lnTo>
                <a:lnTo>
                  <a:pt x="1330523" y="464343"/>
                </a:lnTo>
                <a:lnTo>
                  <a:pt x="1339453" y="464343"/>
                </a:lnTo>
                <a:lnTo>
                  <a:pt x="1357312" y="455414"/>
                </a:lnTo>
                <a:lnTo>
                  <a:pt x="1366242" y="455414"/>
                </a:lnTo>
                <a:lnTo>
                  <a:pt x="1375172" y="446484"/>
                </a:lnTo>
                <a:lnTo>
                  <a:pt x="1393031" y="446484"/>
                </a:lnTo>
                <a:lnTo>
                  <a:pt x="1401961" y="437554"/>
                </a:lnTo>
                <a:lnTo>
                  <a:pt x="1410891" y="428625"/>
                </a:lnTo>
                <a:lnTo>
                  <a:pt x="1419820" y="419695"/>
                </a:lnTo>
                <a:lnTo>
                  <a:pt x="1419820" y="410765"/>
                </a:lnTo>
                <a:lnTo>
                  <a:pt x="1428750" y="401836"/>
                </a:lnTo>
                <a:lnTo>
                  <a:pt x="1437680" y="401836"/>
                </a:lnTo>
                <a:lnTo>
                  <a:pt x="1446609" y="392906"/>
                </a:lnTo>
                <a:lnTo>
                  <a:pt x="1455539" y="392906"/>
                </a:lnTo>
                <a:lnTo>
                  <a:pt x="1455539" y="383976"/>
                </a:lnTo>
                <a:lnTo>
                  <a:pt x="1464469" y="383976"/>
                </a:lnTo>
                <a:lnTo>
                  <a:pt x="1473398" y="375047"/>
                </a:lnTo>
                <a:lnTo>
                  <a:pt x="1473398" y="366117"/>
                </a:lnTo>
                <a:lnTo>
                  <a:pt x="1473398" y="357187"/>
                </a:lnTo>
                <a:lnTo>
                  <a:pt x="1482328" y="348257"/>
                </a:lnTo>
                <a:lnTo>
                  <a:pt x="1482328" y="348257"/>
                </a:lnTo>
                <a:lnTo>
                  <a:pt x="1491258" y="339328"/>
                </a:lnTo>
                <a:lnTo>
                  <a:pt x="1491258" y="330398"/>
                </a:lnTo>
                <a:lnTo>
                  <a:pt x="1491258" y="321468"/>
                </a:lnTo>
                <a:lnTo>
                  <a:pt x="1491258" y="321468"/>
                </a:lnTo>
                <a:lnTo>
                  <a:pt x="1491258" y="312539"/>
                </a:lnTo>
                <a:lnTo>
                  <a:pt x="1491258" y="303609"/>
                </a:lnTo>
                <a:lnTo>
                  <a:pt x="1491258" y="303609"/>
                </a:lnTo>
                <a:lnTo>
                  <a:pt x="1500187" y="294679"/>
                </a:lnTo>
                <a:lnTo>
                  <a:pt x="1500187" y="294679"/>
                </a:lnTo>
                <a:lnTo>
                  <a:pt x="1500187" y="285750"/>
                </a:lnTo>
                <a:lnTo>
                  <a:pt x="1500187" y="285750"/>
                </a:lnTo>
                <a:lnTo>
                  <a:pt x="1509117" y="276820"/>
                </a:lnTo>
                <a:lnTo>
                  <a:pt x="1509117" y="267890"/>
                </a:lnTo>
                <a:lnTo>
                  <a:pt x="1509117" y="258961"/>
                </a:lnTo>
                <a:lnTo>
                  <a:pt x="1518047" y="250031"/>
                </a:lnTo>
                <a:lnTo>
                  <a:pt x="1518047" y="250031"/>
                </a:lnTo>
                <a:lnTo>
                  <a:pt x="1518047" y="241101"/>
                </a:lnTo>
                <a:lnTo>
                  <a:pt x="1518047" y="232172"/>
                </a:lnTo>
                <a:lnTo>
                  <a:pt x="1509117" y="232172"/>
                </a:lnTo>
                <a:lnTo>
                  <a:pt x="1509117" y="223242"/>
                </a:lnTo>
                <a:lnTo>
                  <a:pt x="1509117" y="223242"/>
                </a:lnTo>
                <a:lnTo>
                  <a:pt x="1509117" y="214312"/>
                </a:lnTo>
                <a:lnTo>
                  <a:pt x="1500187" y="214312"/>
                </a:lnTo>
                <a:lnTo>
                  <a:pt x="1500187" y="205382"/>
                </a:lnTo>
                <a:lnTo>
                  <a:pt x="1500187" y="205382"/>
                </a:lnTo>
                <a:lnTo>
                  <a:pt x="1500187" y="196453"/>
                </a:lnTo>
                <a:lnTo>
                  <a:pt x="1500187" y="187523"/>
                </a:lnTo>
                <a:lnTo>
                  <a:pt x="1491258" y="178593"/>
                </a:lnTo>
                <a:lnTo>
                  <a:pt x="1491258" y="178593"/>
                </a:lnTo>
                <a:lnTo>
                  <a:pt x="1491258" y="169664"/>
                </a:lnTo>
                <a:lnTo>
                  <a:pt x="1482328" y="160734"/>
                </a:lnTo>
                <a:lnTo>
                  <a:pt x="1482328" y="151804"/>
                </a:lnTo>
                <a:lnTo>
                  <a:pt x="1482328" y="151804"/>
                </a:lnTo>
                <a:lnTo>
                  <a:pt x="1473398" y="142875"/>
                </a:lnTo>
                <a:lnTo>
                  <a:pt x="1464469" y="133945"/>
                </a:lnTo>
                <a:lnTo>
                  <a:pt x="1464469" y="133945"/>
                </a:lnTo>
                <a:lnTo>
                  <a:pt x="1455539" y="125015"/>
                </a:lnTo>
                <a:lnTo>
                  <a:pt x="1446609" y="125015"/>
                </a:lnTo>
                <a:lnTo>
                  <a:pt x="1437680" y="116086"/>
                </a:lnTo>
                <a:lnTo>
                  <a:pt x="1428750" y="107156"/>
                </a:lnTo>
                <a:lnTo>
                  <a:pt x="1419820" y="98226"/>
                </a:lnTo>
                <a:lnTo>
                  <a:pt x="1419820" y="89297"/>
                </a:lnTo>
                <a:lnTo>
                  <a:pt x="1410891" y="80367"/>
                </a:lnTo>
                <a:lnTo>
                  <a:pt x="1401961" y="71437"/>
                </a:lnTo>
                <a:lnTo>
                  <a:pt x="1393031" y="62507"/>
                </a:lnTo>
                <a:lnTo>
                  <a:pt x="1393031" y="53578"/>
                </a:lnTo>
                <a:lnTo>
                  <a:pt x="1384102" y="44649"/>
                </a:lnTo>
                <a:lnTo>
                  <a:pt x="1366242" y="35719"/>
                </a:lnTo>
                <a:lnTo>
                  <a:pt x="1357312" y="26789"/>
                </a:lnTo>
                <a:lnTo>
                  <a:pt x="1348383" y="17859"/>
                </a:lnTo>
                <a:lnTo>
                  <a:pt x="1330523" y="8930"/>
                </a:lnTo>
                <a:lnTo>
                  <a:pt x="1321594" y="8930"/>
                </a:lnTo>
                <a:lnTo>
                  <a:pt x="1312664" y="8930"/>
                </a:lnTo>
                <a:lnTo>
                  <a:pt x="1303734" y="0"/>
                </a:lnTo>
                <a:lnTo>
                  <a:pt x="1294805" y="0"/>
                </a:lnTo>
                <a:lnTo>
                  <a:pt x="1285875" y="8930"/>
                </a:lnTo>
                <a:lnTo>
                  <a:pt x="1276945" y="8930"/>
                </a:lnTo>
                <a:lnTo>
                  <a:pt x="1268016" y="8930"/>
                </a:lnTo>
                <a:lnTo>
                  <a:pt x="1268016" y="17859"/>
                </a:lnTo>
                <a:lnTo>
                  <a:pt x="1259086" y="17859"/>
                </a:lnTo>
                <a:lnTo>
                  <a:pt x="1250156" y="17859"/>
                </a:lnTo>
                <a:lnTo>
                  <a:pt x="1241227" y="26789"/>
                </a:lnTo>
                <a:lnTo>
                  <a:pt x="1232297" y="26789"/>
                </a:lnTo>
                <a:lnTo>
                  <a:pt x="1232297" y="35719"/>
                </a:lnTo>
                <a:lnTo>
                  <a:pt x="123229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07844" y="2536031"/>
            <a:ext cx="1482329" cy="705446"/>
          </a:xfrm>
          <a:custGeom>
            <a:avLst/>
            <a:gdLst/>
            <a:ahLst/>
            <a:cxnLst/>
            <a:rect l="0" t="0" r="0" b="0"/>
            <a:pathLst>
              <a:path w="1482329" h="705446">
                <a:moveTo>
                  <a:pt x="1428750" y="294680"/>
                </a:moveTo>
                <a:lnTo>
                  <a:pt x="1428750" y="294680"/>
                </a:lnTo>
                <a:lnTo>
                  <a:pt x="1428750" y="294680"/>
                </a:lnTo>
                <a:lnTo>
                  <a:pt x="1428750" y="285750"/>
                </a:lnTo>
                <a:lnTo>
                  <a:pt x="1428750" y="285750"/>
                </a:lnTo>
                <a:lnTo>
                  <a:pt x="1428750" y="276820"/>
                </a:lnTo>
                <a:lnTo>
                  <a:pt x="1428750" y="276820"/>
                </a:lnTo>
                <a:lnTo>
                  <a:pt x="1428750" y="276820"/>
                </a:lnTo>
                <a:lnTo>
                  <a:pt x="1419820" y="276820"/>
                </a:lnTo>
                <a:lnTo>
                  <a:pt x="1419820" y="267890"/>
                </a:lnTo>
                <a:lnTo>
                  <a:pt x="1410890" y="258961"/>
                </a:lnTo>
                <a:lnTo>
                  <a:pt x="1401961" y="250032"/>
                </a:lnTo>
                <a:lnTo>
                  <a:pt x="1384101" y="250032"/>
                </a:lnTo>
                <a:lnTo>
                  <a:pt x="1375172" y="241102"/>
                </a:lnTo>
                <a:lnTo>
                  <a:pt x="1366242" y="232172"/>
                </a:lnTo>
                <a:lnTo>
                  <a:pt x="1357312" y="223242"/>
                </a:lnTo>
                <a:lnTo>
                  <a:pt x="1348383" y="223242"/>
                </a:lnTo>
                <a:lnTo>
                  <a:pt x="1339453" y="214313"/>
                </a:lnTo>
                <a:lnTo>
                  <a:pt x="1321594" y="205383"/>
                </a:lnTo>
                <a:lnTo>
                  <a:pt x="1312664" y="187524"/>
                </a:lnTo>
                <a:lnTo>
                  <a:pt x="1294804" y="178594"/>
                </a:lnTo>
                <a:lnTo>
                  <a:pt x="1276945" y="169664"/>
                </a:lnTo>
                <a:lnTo>
                  <a:pt x="1268015" y="160735"/>
                </a:lnTo>
                <a:lnTo>
                  <a:pt x="1250156" y="151805"/>
                </a:lnTo>
                <a:lnTo>
                  <a:pt x="1223367" y="142875"/>
                </a:lnTo>
                <a:lnTo>
                  <a:pt x="1205508" y="125016"/>
                </a:lnTo>
                <a:lnTo>
                  <a:pt x="1187648" y="116086"/>
                </a:lnTo>
                <a:lnTo>
                  <a:pt x="1160859" y="116086"/>
                </a:lnTo>
                <a:lnTo>
                  <a:pt x="1143000" y="107157"/>
                </a:lnTo>
                <a:lnTo>
                  <a:pt x="1116211" y="98227"/>
                </a:lnTo>
                <a:lnTo>
                  <a:pt x="1098351" y="89297"/>
                </a:lnTo>
                <a:lnTo>
                  <a:pt x="1080492" y="80367"/>
                </a:lnTo>
                <a:lnTo>
                  <a:pt x="1053703" y="80367"/>
                </a:lnTo>
                <a:lnTo>
                  <a:pt x="1035844" y="71438"/>
                </a:lnTo>
                <a:lnTo>
                  <a:pt x="1009054" y="62508"/>
                </a:lnTo>
                <a:lnTo>
                  <a:pt x="982265" y="62508"/>
                </a:lnTo>
                <a:lnTo>
                  <a:pt x="946547" y="53578"/>
                </a:lnTo>
                <a:lnTo>
                  <a:pt x="919758" y="44649"/>
                </a:lnTo>
                <a:lnTo>
                  <a:pt x="884039" y="35719"/>
                </a:lnTo>
                <a:lnTo>
                  <a:pt x="857250" y="35719"/>
                </a:lnTo>
                <a:lnTo>
                  <a:pt x="830461" y="26789"/>
                </a:lnTo>
                <a:lnTo>
                  <a:pt x="803672" y="17860"/>
                </a:lnTo>
                <a:lnTo>
                  <a:pt x="776883" y="17860"/>
                </a:lnTo>
                <a:lnTo>
                  <a:pt x="750094" y="8930"/>
                </a:lnTo>
                <a:lnTo>
                  <a:pt x="714375" y="8930"/>
                </a:lnTo>
                <a:lnTo>
                  <a:pt x="687586" y="8930"/>
                </a:lnTo>
                <a:lnTo>
                  <a:pt x="660797" y="8930"/>
                </a:lnTo>
                <a:lnTo>
                  <a:pt x="634008" y="8930"/>
                </a:lnTo>
                <a:lnTo>
                  <a:pt x="607219" y="0"/>
                </a:lnTo>
                <a:lnTo>
                  <a:pt x="580429" y="0"/>
                </a:lnTo>
                <a:lnTo>
                  <a:pt x="553640" y="0"/>
                </a:lnTo>
                <a:lnTo>
                  <a:pt x="526851" y="8930"/>
                </a:lnTo>
                <a:lnTo>
                  <a:pt x="500062" y="8930"/>
                </a:lnTo>
                <a:lnTo>
                  <a:pt x="473273" y="8930"/>
                </a:lnTo>
                <a:lnTo>
                  <a:pt x="455414" y="8930"/>
                </a:lnTo>
                <a:lnTo>
                  <a:pt x="428625" y="17860"/>
                </a:lnTo>
                <a:lnTo>
                  <a:pt x="401836" y="17860"/>
                </a:lnTo>
                <a:lnTo>
                  <a:pt x="383976" y="26789"/>
                </a:lnTo>
                <a:lnTo>
                  <a:pt x="357187" y="26789"/>
                </a:lnTo>
                <a:lnTo>
                  <a:pt x="330398" y="35719"/>
                </a:lnTo>
                <a:lnTo>
                  <a:pt x="312539" y="35719"/>
                </a:lnTo>
                <a:lnTo>
                  <a:pt x="294679" y="44649"/>
                </a:lnTo>
                <a:lnTo>
                  <a:pt x="276820" y="53578"/>
                </a:lnTo>
                <a:lnTo>
                  <a:pt x="258961" y="62508"/>
                </a:lnTo>
                <a:lnTo>
                  <a:pt x="241101" y="71438"/>
                </a:lnTo>
                <a:lnTo>
                  <a:pt x="232172" y="80367"/>
                </a:lnTo>
                <a:lnTo>
                  <a:pt x="214312" y="89297"/>
                </a:lnTo>
                <a:lnTo>
                  <a:pt x="205383" y="98227"/>
                </a:lnTo>
                <a:lnTo>
                  <a:pt x="187523" y="107157"/>
                </a:lnTo>
                <a:lnTo>
                  <a:pt x="178594" y="116086"/>
                </a:lnTo>
                <a:lnTo>
                  <a:pt x="160734" y="116086"/>
                </a:lnTo>
                <a:lnTo>
                  <a:pt x="151804" y="125016"/>
                </a:lnTo>
                <a:lnTo>
                  <a:pt x="142875" y="133946"/>
                </a:lnTo>
                <a:lnTo>
                  <a:pt x="125015" y="142875"/>
                </a:lnTo>
                <a:lnTo>
                  <a:pt x="125015" y="151805"/>
                </a:lnTo>
                <a:lnTo>
                  <a:pt x="107156" y="160735"/>
                </a:lnTo>
                <a:lnTo>
                  <a:pt x="98226" y="169664"/>
                </a:lnTo>
                <a:lnTo>
                  <a:pt x="98226" y="178594"/>
                </a:lnTo>
                <a:lnTo>
                  <a:pt x="89297" y="187524"/>
                </a:lnTo>
                <a:lnTo>
                  <a:pt x="80367" y="196453"/>
                </a:lnTo>
                <a:lnTo>
                  <a:pt x="71437" y="205383"/>
                </a:lnTo>
                <a:lnTo>
                  <a:pt x="62508" y="223242"/>
                </a:lnTo>
                <a:lnTo>
                  <a:pt x="62508" y="232172"/>
                </a:lnTo>
                <a:lnTo>
                  <a:pt x="53578" y="241102"/>
                </a:lnTo>
                <a:lnTo>
                  <a:pt x="44648" y="250032"/>
                </a:lnTo>
                <a:lnTo>
                  <a:pt x="35719" y="258961"/>
                </a:lnTo>
                <a:lnTo>
                  <a:pt x="35719" y="267890"/>
                </a:lnTo>
                <a:lnTo>
                  <a:pt x="26789" y="276820"/>
                </a:lnTo>
                <a:lnTo>
                  <a:pt x="26789" y="294680"/>
                </a:lnTo>
                <a:lnTo>
                  <a:pt x="17859" y="303609"/>
                </a:lnTo>
                <a:lnTo>
                  <a:pt x="17859" y="321469"/>
                </a:lnTo>
                <a:lnTo>
                  <a:pt x="8929" y="330398"/>
                </a:lnTo>
                <a:lnTo>
                  <a:pt x="8929" y="348258"/>
                </a:lnTo>
                <a:lnTo>
                  <a:pt x="8929" y="357187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5"/>
                </a:lnTo>
                <a:lnTo>
                  <a:pt x="0" y="419695"/>
                </a:lnTo>
                <a:lnTo>
                  <a:pt x="0" y="437555"/>
                </a:lnTo>
                <a:lnTo>
                  <a:pt x="8929" y="446484"/>
                </a:lnTo>
                <a:lnTo>
                  <a:pt x="8929" y="455414"/>
                </a:lnTo>
                <a:lnTo>
                  <a:pt x="8929" y="464344"/>
                </a:lnTo>
                <a:lnTo>
                  <a:pt x="8929" y="473273"/>
                </a:lnTo>
                <a:lnTo>
                  <a:pt x="8929" y="482203"/>
                </a:lnTo>
                <a:lnTo>
                  <a:pt x="8929" y="491133"/>
                </a:lnTo>
                <a:lnTo>
                  <a:pt x="8929" y="500062"/>
                </a:lnTo>
                <a:lnTo>
                  <a:pt x="8929" y="517922"/>
                </a:lnTo>
                <a:lnTo>
                  <a:pt x="17859" y="517922"/>
                </a:lnTo>
                <a:lnTo>
                  <a:pt x="26789" y="535781"/>
                </a:lnTo>
                <a:lnTo>
                  <a:pt x="35719" y="544711"/>
                </a:lnTo>
                <a:lnTo>
                  <a:pt x="44648" y="553640"/>
                </a:lnTo>
                <a:lnTo>
                  <a:pt x="53578" y="571500"/>
                </a:lnTo>
                <a:lnTo>
                  <a:pt x="71437" y="571500"/>
                </a:lnTo>
                <a:lnTo>
                  <a:pt x="80367" y="580430"/>
                </a:lnTo>
                <a:lnTo>
                  <a:pt x="89297" y="589359"/>
                </a:lnTo>
                <a:lnTo>
                  <a:pt x="107156" y="598289"/>
                </a:lnTo>
                <a:lnTo>
                  <a:pt x="116086" y="598289"/>
                </a:lnTo>
                <a:lnTo>
                  <a:pt x="125015" y="607219"/>
                </a:lnTo>
                <a:lnTo>
                  <a:pt x="142875" y="616148"/>
                </a:lnTo>
                <a:lnTo>
                  <a:pt x="160734" y="625078"/>
                </a:lnTo>
                <a:lnTo>
                  <a:pt x="178594" y="625078"/>
                </a:lnTo>
                <a:lnTo>
                  <a:pt x="196453" y="634008"/>
                </a:lnTo>
                <a:lnTo>
                  <a:pt x="214312" y="634008"/>
                </a:lnTo>
                <a:lnTo>
                  <a:pt x="241101" y="642937"/>
                </a:lnTo>
                <a:lnTo>
                  <a:pt x="258961" y="651867"/>
                </a:lnTo>
                <a:lnTo>
                  <a:pt x="276820" y="651867"/>
                </a:lnTo>
                <a:lnTo>
                  <a:pt x="294679" y="651867"/>
                </a:lnTo>
                <a:lnTo>
                  <a:pt x="321469" y="651867"/>
                </a:lnTo>
                <a:lnTo>
                  <a:pt x="339328" y="660797"/>
                </a:lnTo>
                <a:lnTo>
                  <a:pt x="366117" y="660797"/>
                </a:lnTo>
                <a:lnTo>
                  <a:pt x="392906" y="660797"/>
                </a:lnTo>
                <a:lnTo>
                  <a:pt x="419695" y="669726"/>
                </a:lnTo>
                <a:lnTo>
                  <a:pt x="455414" y="669726"/>
                </a:lnTo>
                <a:lnTo>
                  <a:pt x="482203" y="669726"/>
                </a:lnTo>
                <a:lnTo>
                  <a:pt x="500062" y="678656"/>
                </a:lnTo>
                <a:lnTo>
                  <a:pt x="526851" y="678656"/>
                </a:lnTo>
                <a:lnTo>
                  <a:pt x="553640" y="678656"/>
                </a:lnTo>
                <a:lnTo>
                  <a:pt x="580429" y="678656"/>
                </a:lnTo>
                <a:lnTo>
                  <a:pt x="598289" y="687586"/>
                </a:lnTo>
                <a:lnTo>
                  <a:pt x="625078" y="687586"/>
                </a:lnTo>
                <a:lnTo>
                  <a:pt x="651867" y="687586"/>
                </a:lnTo>
                <a:lnTo>
                  <a:pt x="678656" y="687586"/>
                </a:lnTo>
                <a:lnTo>
                  <a:pt x="696515" y="696515"/>
                </a:lnTo>
                <a:lnTo>
                  <a:pt x="723304" y="696515"/>
                </a:lnTo>
                <a:lnTo>
                  <a:pt x="750094" y="696515"/>
                </a:lnTo>
                <a:lnTo>
                  <a:pt x="767953" y="696515"/>
                </a:lnTo>
                <a:lnTo>
                  <a:pt x="785812" y="696515"/>
                </a:lnTo>
                <a:lnTo>
                  <a:pt x="812601" y="696515"/>
                </a:lnTo>
                <a:lnTo>
                  <a:pt x="830461" y="696515"/>
                </a:lnTo>
                <a:lnTo>
                  <a:pt x="848320" y="696515"/>
                </a:lnTo>
                <a:lnTo>
                  <a:pt x="875109" y="705445"/>
                </a:lnTo>
                <a:lnTo>
                  <a:pt x="892969" y="705445"/>
                </a:lnTo>
                <a:lnTo>
                  <a:pt x="919758" y="705445"/>
                </a:lnTo>
                <a:lnTo>
                  <a:pt x="937617" y="705445"/>
                </a:lnTo>
                <a:lnTo>
                  <a:pt x="955476" y="705445"/>
                </a:lnTo>
                <a:lnTo>
                  <a:pt x="973336" y="696515"/>
                </a:lnTo>
                <a:lnTo>
                  <a:pt x="991195" y="696515"/>
                </a:lnTo>
                <a:lnTo>
                  <a:pt x="1009054" y="696515"/>
                </a:lnTo>
                <a:lnTo>
                  <a:pt x="1017984" y="696515"/>
                </a:lnTo>
                <a:lnTo>
                  <a:pt x="1035844" y="696515"/>
                </a:lnTo>
                <a:lnTo>
                  <a:pt x="1044773" y="696515"/>
                </a:lnTo>
                <a:lnTo>
                  <a:pt x="1062633" y="696515"/>
                </a:lnTo>
                <a:lnTo>
                  <a:pt x="1080492" y="687586"/>
                </a:lnTo>
                <a:lnTo>
                  <a:pt x="1107281" y="687586"/>
                </a:lnTo>
                <a:lnTo>
                  <a:pt x="1125140" y="687586"/>
                </a:lnTo>
                <a:lnTo>
                  <a:pt x="1151929" y="678656"/>
                </a:lnTo>
                <a:lnTo>
                  <a:pt x="1169789" y="678656"/>
                </a:lnTo>
                <a:lnTo>
                  <a:pt x="1187648" y="678656"/>
                </a:lnTo>
                <a:lnTo>
                  <a:pt x="1205508" y="669726"/>
                </a:lnTo>
                <a:lnTo>
                  <a:pt x="1223367" y="669726"/>
                </a:lnTo>
                <a:lnTo>
                  <a:pt x="1241226" y="669726"/>
                </a:lnTo>
                <a:lnTo>
                  <a:pt x="1250156" y="660797"/>
                </a:lnTo>
                <a:lnTo>
                  <a:pt x="1259086" y="660797"/>
                </a:lnTo>
                <a:lnTo>
                  <a:pt x="1276945" y="660797"/>
                </a:lnTo>
                <a:lnTo>
                  <a:pt x="1285875" y="660797"/>
                </a:lnTo>
                <a:lnTo>
                  <a:pt x="1294804" y="660797"/>
                </a:lnTo>
                <a:lnTo>
                  <a:pt x="1303734" y="660797"/>
                </a:lnTo>
                <a:lnTo>
                  <a:pt x="1303734" y="660797"/>
                </a:lnTo>
                <a:lnTo>
                  <a:pt x="1312664" y="660797"/>
                </a:lnTo>
                <a:lnTo>
                  <a:pt x="1321594" y="651867"/>
                </a:lnTo>
                <a:lnTo>
                  <a:pt x="1330523" y="651867"/>
                </a:lnTo>
                <a:lnTo>
                  <a:pt x="1339453" y="651867"/>
                </a:lnTo>
                <a:lnTo>
                  <a:pt x="1339453" y="642937"/>
                </a:lnTo>
                <a:lnTo>
                  <a:pt x="1348383" y="642937"/>
                </a:lnTo>
                <a:lnTo>
                  <a:pt x="1357312" y="634008"/>
                </a:lnTo>
                <a:lnTo>
                  <a:pt x="1357312" y="634008"/>
                </a:lnTo>
                <a:lnTo>
                  <a:pt x="1357312" y="634008"/>
                </a:lnTo>
                <a:lnTo>
                  <a:pt x="1366242" y="625078"/>
                </a:lnTo>
                <a:lnTo>
                  <a:pt x="1366242" y="625078"/>
                </a:lnTo>
                <a:lnTo>
                  <a:pt x="1375172" y="616148"/>
                </a:lnTo>
                <a:lnTo>
                  <a:pt x="1375172" y="607219"/>
                </a:lnTo>
                <a:lnTo>
                  <a:pt x="1375172" y="607219"/>
                </a:lnTo>
                <a:lnTo>
                  <a:pt x="1375172" y="598289"/>
                </a:lnTo>
                <a:lnTo>
                  <a:pt x="1384101" y="598289"/>
                </a:lnTo>
                <a:lnTo>
                  <a:pt x="1384101" y="589359"/>
                </a:lnTo>
                <a:lnTo>
                  <a:pt x="1384101" y="580430"/>
                </a:lnTo>
                <a:lnTo>
                  <a:pt x="1393031" y="571500"/>
                </a:lnTo>
                <a:lnTo>
                  <a:pt x="1393031" y="571500"/>
                </a:lnTo>
                <a:lnTo>
                  <a:pt x="1393031" y="562570"/>
                </a:lnTo>
                <a:lnTo>
                  <a:pt x="1393031" y="553640"/>
                </a:lnTo>
                <a:lnTo>
                  <a:pt x="1401961" y="544711"/>
                </a:lnTo>
                <a:lnTo>
                  <a:pt x="1401961" y="544711"/>
                </a:lnTo>
                <a:lnTo>
                  <a:pt x="1401961" y="535781"/>
                </a:lnTo>
                <a:lnTo>
                  <a:pt x="1410890" y="535781"/>
                </a:lnTo>
                <a:lnTo>
                  <a:pt x="1410890" y="526851"/>
                </a:lnTo>
                <a:lnTo>
                  <a:pt x="1419820" y="517922"/>
                </a:lnTo>
                <a:lnTo>
                  <a:pt x="1419820" y="517922"/>
                </a:lnTo>
                <a:lnTo>
                  <a:pt x="1419820" y="517922"/>
                </a:lnTo>
                <a:lnTo>
                  <a:pt x="1428750" y="517922"/>
                </a:lnTo>
                <a:lnTo>
                  <a:pt x="1428750" y="517922"/>
                </a:lnTo>
                <a:lnTo>
                  <a:pt x="1428750" y="508992"/>
                </a:lnTo>
                <a:lnTo>
                  <a:pt x="1437679" y="508992"/>
                </a:lnTo>
                <a:lnTo>
                  <a:pt x="1437679" y="508992"/>
                </a:lnTo>
                <a:lnTo>
                  <a:pt x="1437679" y="500062"/>
                </a:lnTo>
                <a:lnTo>
                  <a:pt x="1446609" y="500062"/>
                </a:lnTo>
                <a:lnTo>
                  <a:pt x="1446609" y="500062"/>
                </a:lnTo>
                <a:lnTo>
                  <a:pt x="1446609" y="491133"/>
                </a:lnTo>
                <a:lnTo>
                  <a:pt x="1455539" y="491133"/>
                </a:lnTo>
                <a:lnTo>
                  <a:pt x="1455539" y="491133"/>
                </a:lnTo>
                <a:lnTo>
                  <a:pt x="1464469" y="482203"/>
                </a:lnTo>
                <a:lnTo>
                  <a:pt x="1464469" y="482203"/>
                </a:lnTo>
                <a:lnTo>
                  <a:pt x="1473398" y="482203"/>
                </a:lnTo>
                <a:lnTo>
                  <a:pt x="1473398" y="482203"/>
                </a:lnTo>
                <a:lnTo>
                  <a:pt x="1473398" y="473273"/>
                </a:lnTo>
                <a:lnTo>
                  <a:pt x="1473398" y="473273"/>
                </a:lnTo>
                <a:lnTo>
                  <a:pt x="1482328" y="473273"/>
                </a:lnTo>
                <a:lnTo>
                  <a:pt x="1482328" y="473273"/>
                </a:lnTo>
                <a:lnTo>
                  <a:pt x="1482328" y="473273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55414"/>
                </a:lnTo>
                <a:lnTo>
                  <a:pt x="1482328" y="455414"/>
                </a:lnTo>
                <a:lnTo>
                  <a:pt x="1482328" y="455414"/>
                </a:lnTo>
                <a:lnTo>
                  <a:pt x="1482328" y="446484"/>
                </a:lnTo>
                <a:lnTo>
                  <a:pt x="1482328" y="437555"/>
                </a:lnTo>
                <a:lnTo>
                  <a:pt x="1482328" y="437555"/>
                </a:lnTo>
                <a:lnTo>
                  <a:pt x="1482328" y="428625"/>
                </a:lnTo>
                <a:lnTo>
                  <a:pt x="1482328" y="419695"/>
                </a:lnTo>
                <a:lnTo>
                  <a:pt x="1482328" y="410765"/>
                </a:lnTo>
                <a:lnTo>
                  <a:pt x="1482328" y="410765"/>
                </a:lnTo>
                <a:lnTo>
                  <a:pt x="1473398" y="401836"/>
                </a:lnTo>
                <a:lnTo>
                  <a:pt x="1473398" y="392906"/>
                </a:lnTo>
                <a:lnTo>
                  <a:pt x="1464469" y="383976"/>
                </a:lnTo>
                <a:lnTo>
                  <a:pt x="1464469" y="375047"/>
                </a:lnTo>
                <a:lnTo>
                  <a:pt x="1455539" y="366117"/>
                </a:lnTo>
                <a:lnTo>
                  <a:pt x="1455539" y="357187"/>
                </a:lnTo>
                <a:lnTo>
                  <a:pt x="1446609" y="357187"/>
                </a:lnTo>
                <a:lnTo>
                  <a:pt x="1446609" y="348258"/>
                </a:lnTo>
                <a:lnTo>
                  <a:pt x="1446609" y="339328"/>
                </a:lnTo>
                <a:lnTo>
                  <a:pt x="1437679" y="330398"/>
                </a:lnTo>
                <a:lnTo>
                  <a:pt x="1428750" y="321469"/>
                </a:lnTo>
                <a:lnTo>
                  <a:pt x="1428750" y="312539"/>
                </a:lnTo>
                <a:lnTo>
                  <a:pt x="1419820" y="303609"/>
                </a:lnTo>
                <a:lnTo>
                  <a:pt x="1410890" y="303609"/>
                </a:lnTo>
                <a:lnTo>
                  <a:pt x="1401961" y="294680"/>
                </a:lnTo>
                <a:lnTo>
                  <a:pt x="1393031" y="285750"/>
                </a:lnTo>
                <a:lnTo>
                  <a:pt x="1384101" y="285750"/>
                </a:lnTo>
                <a:lnTo>
                  <a:pt x="1375172" y="285750"/>
                </a:lnTo>
                <a:lnTo>
                  <a:pt x="1375172" y="276820"/>
                </a:lnTo>
                <a:lnTo>
                  <a:pt x="1366242" y="267890"/>
                </a:lnTo>
                <a:lnTo>
                  <a:pt x="1366242" y="267890"/>
                </a:lnTo>
                <a:lnTo>
                  <a:pt x="1357312" y="258961"/>
                </a:lnTo>
                <a:lnTo>
                  <a:pt x="1357312" y="250032"/>
                </a:lnTo>
                <a:lnTo>
                  <a:pt x="1357312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43813" y="580430"/>
            <a:ext cx="53579" cy="1303735"/>
          </a:xfrm>
          <a:custGeom>
            <a:avLst/>
            <a:gdLst/>
            <a:ahLst/>
            <a:cxnLst/>
            <a:rect l="0" t="0" r="0" b="0"/>
            <a:pathLst>
              <a:path w="53579" h="130373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80367"/>
                </a:lnTo>
                <a:lnTo>
                  <a:pt x="44648" y="133945"/>
                </a:lnTo>
                <a:lnTo>
                  <a:pt x="35718" y="196453"/>
                </a:lnTo>
                <a:lnTo>
                  <a:pt x="26789" y="276820"/>
                </a:lnTo>
                <a:lnTo>
                  <a:pt x="26789" y="366117"/>
                </a:lnTo>
                <a:lnTo>
                  <a:pt x="17859" y="473273"/>
                </a:lnTo>
                <a:lnTo>
                  <a:pt x="17859" y="580429"/>
                </a:lnTo>
                <a:lnTo>
                  <a:pt x="8929" y="696515"/>
                </a:lnTo>
                <a:lnTo>
                  <a:pt x="0" y="794742"/>
                </a:lnTo>
                <a:lnTo>
                  <a:pt x="0" y="892968"/>
                </a:lnTo>
                <a:lnTo>
                  <a:pt x="0" y="982265"/>
                </a:lnTo>
                <a:lnTo>
                  <a:pt x="0" y="1062632"/>
                </a:lnTo>
                <a:lnTo>
                  <a:pt x="8929" y="1134070"/>
                </a:lnTo>
                <a:lnTo>
                  <a:pt x="8929" y="1187648"/>
                </a:lnTo>
                <a:lnTo>
                  <a:pt x="17859" y="1232296"/>
                </a:lnTo>
                <a:lnTo>
                  <a:pt x="17859" y="1268015"/>
                </a:lnTo>
                <a:lnTo>
                  <a:pt x="26789" y="1294804"/>
                </a:lnTo>
                <a:lnTo>
                  <a:pt x="26789" y="1303734"/>
                </a:lnTo>
                <a:lnTo>
                  <a:pt x="26789" y="1303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625953" y="526852"/>
            <a:ext cx="839391" cy="1464469"/>
          </a:xfrm>
          <a:custGeom>
            <a:avLst/>
            <a:gdLst/>
            <a:ahLst/>
            <a:cxnLst/>
            <a:rect l="0" t="0" r="0" b="0"/>
            <a:pathLst>
              <a:path w="839391" h="146446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0"/>
                </a:lnTo>
                <a:lnTo>
                  <a:pt x="125016" y="0"/>
                </a:lnTo>
                <a:lnTo>
                  <a:pt x="169664" y="8929"/>
                </a:lnTo>
                <a:lnTo>
                  <a:pt x="232172" y="8929"/>
                </a:lnTo>
                <a:lnTo>
                  <a:pt x="312539" y="8929"/>
                </a:lnTo>
                <a:lnTo>
                  <a:pt x="410766" y="8929"/>
                </a:lnTo>
                <a:lnTo>
                  <a:pt x="500063" y="8929"/>
                </a:lnTo>
                <a:lnTo>
                  <a:pt x="589359" y="0"/>
                </a:lnTo>
                <a:lnTo>
                  <a:pt x="660796" y="0"/>
                </a:lnTo>
                <a:lnTo>
                  <a:pt x="705445" y="8929"/>
                </a:lnTo>
                <a:lnTo>
                  <a:pt x="741163" y="8929"/>
                </a:lnTo>
                <a:lnTo>
                  <a:pt x="767952" y="8929"/>
                </a:lnTo>
                <a:lnTo>
                  <a:pt x="785812" y="8929"/>
                </a:lnTo>
                <a:lnTo>
                  <a:pt x="803671" y="8929"/>
                </a:lnTo>
                <a:lnTo>
                  <a:pt x="821531" y="8929"/>
                </a:lnTo>
                <a:lnTo>
                  <a:pt x="830460" y="17859"/>
                </a:lnTo>
                <a:lnTo>
                  <a:pt x="830460" y="17859"/>
                </a:lnTo>
                <a:lnTo>
                  <a:pt x="839390" y="17859"/>
                </a:lnTo>
                <a:lnTo>
                  <a:pt x="830460" y="1785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9390" y="26789"/>
                </a:lnTo>
                <a:lnTo>
                  <a:pt x="839390" y="35718"/>
                </a:lnTo>
                <a:lnTo>
                  <a:pt x="839390" y="35718"/>
                </a:lnTo>
                <a:lnTo>
                  <a:pt x="830460" y="44648"/>
                </a:lnTo>
                <a:lnTo>
                  <a:pt x="830460" y="53578"/>
                </a:lnTo>
                <a:lnTo>
                  <a:pt x="830460" y="71437"/>
                </a:lnTo>
                <a:lnTo>
                  <a:pt x="839390" y="98226"/>
                </a:lnTo>
                <a:lnTo>
                  <a:pt x="839390" y="125015"/>
                </a:lnTo>
                <a:lnTo>
                  <a:pt x="839390" y="160734"/>
                </a:lnTo>
                <a:lnTo>
                  <a:pt x="839390" y="196453"/>
                </a:lnTo>
                <a:lnTo>
                  <a:pt x="830460" y="241101"/>
                </a:lnTo>
                <a:lnTo>
                  <a:pt x="830460" y="285749"/>
                </a:lnTo>
                <a:lnTo>
                  <a:pt x="821531" y="339328"/>
                </a:lnTo>
                <a:lnTo>
                  <a:pt x="821531" y="392906"/>
                </a:lnTo>
                <a:lnTo>
                  <a:pt x="812601" y="446484"/>
                </a:lnTo>
                <a:lnTo>
                  <a:pt x="812601" y="500062"/>
                </a:lnTo>
                <a:lnTo>
                  <a:pt x="803671" y="562570"/>
                </a:lnTo>
                <a:lnTo>
                  <a:pt x="803671" y="616148"/>
                </a:lnTo>
                <a:lnTo>
                  <a:pt x="812601" y="669726"/>
                </a:lnTo>
                <a:lnTo>
                  <a:pt x="812601" y="723304"/>
                </a:lnTo>
                <a:lnTo>
                  <a:pt x="812601" y="776882"/>
                </a:lnTo>
                <a:lnTo>
                  <a:pt x="812601" y="821531"/>
                </a:lnTo>
                <a:lnTo>
                  <a:pt x="803671" y="875109"/>
                </a:lnTo>
                <a:lnTo>
                  <a:pt x="803671" y="928687"/>
                </a:lnTo>
                <a:lnTo>
                  <a:pt x="803671" y="982265"/>
                </a:lnTo>
                <a:lnTo>
                  <a:pt x="803671" y="1035843"/>
                </a:lnTo>
                <a:lnTo>
                  <a:pt x="803671" y="1089421"/>
                </a:lnTo>
                <a:lnTo>
                  <a:pt x="803671" y="1134070"/>
                </a:lnTo>
                <a:lnTo>
                  <a:pt x="803671" y="1178718"/>
                </a:lnTo>
                <a:lnTo>
                  <a:pt x="803671" y="1214437"/>
                </a:lnTo>
                <a:lnTo>
                  <a:pt x="812601" y="1241226"/>
                </a:lnTo>
                <a:lnTo>
                  <a:pt x="812601" y="1276945"/>
                </a:lnTo>
                <a:lnTo>
                  <a:pt x="812601" y="1303734"/>
                </a:lnTo>
                <a:lnTo>
                  <a:pt x="821531" y="1321593"/>
                </a:lnTo>
                <a:lnTo>
                  <a:pt x="821531" y="1348382"/>
                </a:lnTo>
                <a:lnTo>
                  <a:pt x="821531" y="1366242"/>
                </a:lnTo>
                <a:lnTo>
                  <a:pt x="821531" y="1384101"/>
                </a:lnTo>
                <a:lnTo>
                  <a:pt x="830460" y="1401960"/>
                </a:lnTo>
                <a:lnTo>
                  <a:pt x="830460" y="1419820"/>
                </a:lnTo>
                <a:lnTo>
                  <a:pt x="830460" y="1428749"/>
                </a:lnTo>
                <a:lnTo>
                  <a:pt x="830460" y="1437679"/>
                </a:lnTo>
                <a:lnTo>
                  <a:pt x="830460" y="1446609"/>
                </a:lnTo>
                <a:lnTo>
                  <a:pt x="839390" y="1446609"/>
                </a:lnTo>
                <a:lnTo>
                  <a:pt x="830460" y="1446609"/>
                </a:lnTo>
                <a:lnTo>
                  <a:pt x="830460" y="1455538"/>
                </a:lnTo>
                <a:lnTo>
                  <a:pt x="830460" y="1455538"/>
                </a:lnTo>
                <a:lnTo>
                  <a:pt x="830460" y="1455538"/>
                </a:lnTo>
                <a:lnTo>
                  <a:pt x="839390" y="1455538"/>
                </a:lnTo>
                <a:lnTo>
                  <a:pt x="839390" y="1464468"/>
                </a:lnTo>
                <a:lnTo>
                  <a:pt x="839390" y="1464468"/>
                </a:lnTo>
                <a:lnTo>
                  <a:pt x="839390" y="1464468"/>
                </a:lnTo>
                <a:lnTo>
                  <a:pt x="830460" y="1464468"/>
                </a:lnTo>
                <a:lnTo>
                  <a:pt x="830460" y="1464468"/>
                </a:lnTo>
                <a:lnTo>
                  <a:pt x="821531" y="1464468"/>
                </a:lnTo>
                <a:lnTo>
                  <a:pt x="812601" y="1464468"/>
                </a:lnTo>
                <a:lnTo>
                  <a:pt x="803671" y="1455538"/>
                </a:lnTo>
                <a:lnTo>
                  <a:pt x="794742" y="1455538"/>
                </a:lnTo>
                <a:lnTo>
                  <a:pt x="776882" y="1446609"/>
                </a:lnTo>
                <a:lnTo>
                  <a:pt x="759023" y="1437679"/>
                </a:lnTo>
                <a:lnTo>
                  <a:pt x="741163" y="1437679"/>
                </a:lnTo>
                <a:lnTo>
                  <a:pt x="714374" y="1428749"/>
                </a:lnTo>
                <a:lnTo>
                  <a:pt x="687585" y="1428749"/>
                </a:lnTo>
                <a:lnTo>
                  <a:pt x="651867" y="1419820"/>
                </a:lnTo>
                <a:lnTo>
                  <a:pt x="607218" y="1410890"/>
                </a:lnTo>
                <a:lnTo>
                  <a:pt x="544711" y="1410890"/>
                </a:lnTo>
                <a:lnTo>
                  <a:pt x="473274" y="1401960"/>
                </a:lnTo>
                <a:lnTo>
                  <a:pt x="392906" y="1401960"/>
                </a:lnTo>
                <a:lnTo>
                  <a:pt x="321469" y="1393031"/>
                </a:lnTo>
                <a:lnTo>
                  <a:pt x="250031" y="1384101"/>
                </a:lnTo>
                <a:lnTo>
                  <a:pt x="187524" y="1375171"/>
                </a:lnTo>
                <a:lnTo>
                  <a:pt x="142875" y="1357312"/>
                </a:lnTo>
                <a:lnTo>
                  <a:pt x="142875" y="1357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52742" y="69651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88461" y="705445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49195" y="69651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875984" y="69651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95679" y="723305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840266" y="70544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29" y="8930"/>
                </a:move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099227" y="70544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251030" y="732234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384976" y="767953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634883" y="1000125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151930" y="3830836"/>
            <a:ext cx="35720" cy="375047"/>
          </a:xfrm>
          <a:custGeom>
            <a:avLst/>
            <a:gdLst/>
            <a:ahLst/>
            <a:cxnLst/>
            <a:rect l="0" t="0" r="0" b="0"/>
            <a:pathLst>
              <a:path w="35720" h="3750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107156"/>
                </a:lnTo>
                <a:lnTo>
                  <a:pt x="8929" y="151804"/>
                </a:lnTo>
                <a:lnTo>
                  <a:pt x="8929" y="205382"/>
                </a:lnTo>
                <a:lnTo>
                  <a:pt x="17859" y="258960"/>
                </a:lnTo>
                <a:lnTo>
                  <a:pt x="8929" y="303609"/>
                </a:lnTo>
                <a:lnTo>
                  <a:pt x="8929" y="339328"/>
                </a:lnTo>
                <a:lnTo>
                  <a:pt x="17859" y="366117"/>
                </a:lnTo>
                <a:lnTo>
                  <a:pt x="17859" y="375046"/>
                </a:lnTo>
                <a:lnTo>
                  <a:pt x="26789" y="375046"/>
                </a:lnTo>
                <a:lnTo>
                  <a:pt x="35719" y="357187"/>
                </a:lnTo>
                <a:lnTo>
                  <a:pt x="35719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4" name="Freeform 77823"/>
          <p:cNvSpPr/>
          <p:nvPr/>
        </p:nvSpPr>
        <p:spPr bwMode="auto">
          <a:xfrm>
            <a:off x="2750344" y="377725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5" name="Freeform 77824"/>
          <p:cNvSpPr/>
          <p:nvPr/>
        </p:nvSpPr>
        <p:spPr bwMode="auto">
          <a:xfrm>
            <a:off x="2714625" y="3777257"/>
            <a:ext cx="26790" cy="428626"/>
          </a:xfrm>
          <a:custGeom>
            <a:avLst/>
            <a:gdLst/>
            <a:ahLst/>
            <a:cxnLst/>
            <a:rect l="0" t="0" r="0" b="0"/>
            <a:pathLst>
              <a:path w="26790" h="42862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89297"/>
                </a:lnTo>
                <a:lnTo>
                  <a:pt x="26789" y="142875"/>
                </a:lnTo>
                <a:lnTo>
                  <a:pt x="17859" y="214313"/>
                </a:lnTo>
                <a:lnTo>
                  <a:pt x="8930" y="285750"/>
                </a:lnTo>
                <a:lnTo>
                  <a:pt x="0" y="348258"/>
                </a:lnTo>
                <a:lnTo>
                  <a:pt x="0" y="392907"/>
                </a:lnTo>
                <a:lnTo>
                  <a:pt x="0" y="419696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6" name="Freeform 77825"/>
          <p:cNvSpPr/>
          <p:nvPr/>
        </p:nvSpPr>
        <p:spPr bwMode="auto">
          <a:xfrm>
            <a:off x="2652117" y="4214812"/>
            <a:ext cx="1580556" cy="169665"/>
          </a:xfrm>
          <a:custGeom>
            <a:avLst/>
            <a:gdLst/>
            <a:ahLst/>
            <a:cxnLst/>
            <a:rect l="0" t="0" r="0" b="0"/>
            <a:pathLst>
              <a:path w="1580556" h="169665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0734"/>
                </a:lnTo>
                <a:lnTo>
                  <a:pt x="89297" y="160734"/>
                </a:lnTo>
                <a:lnTo>
                  <a:pt x="116086" y="160734"/>
                </a:lnTo>
                <a:lnTo>
                  <a:pt x="142875" y="151805"/>
                </a:lnTo>
                <a:lnTo>
                  <a:pt x="178594" y="151805"/>
                </a:lnTo>
                <a:lnTo>
                  <a:pt x="214313" y="142875"/>
                </a:lnTo>
                <a:lnTo>
                  <a:pt x="258961" y="142875"/>
                </a:lnTo>
                <a:lnTo>
                  <a:pt x="294680" y="133945"/>
                </a:lnTo>
                <a:lnTo>
                  <a:pt x="339328" y="133945"/>
                </a:lnTo>
                <a:lnTo>
                  <a:pt x="383977" y="125016"/>
                </a:lnTo>
                <a:lnTo>
                  <a:pt x="428625" y="125016"/>
                </a:lnTo>
                <a:lnTo>
                  <a:pt x="473274" y="125016"/>
                </a:lnTo>
                <a:lnTo>
                  <a:pt x="517922" y="125016"/>
                </a:lnTo>
                <a:lnTo>
                  <a:pt x="571500" y="125016"/>
                </a:lnTo>
                <a:lnTo>
                  <a:pt x="625078" y="116086"/>
                </a:lnTo>
                <a:lnTo>
                  <a:pt x="687586" y="116086"/>
                </a:lnTo>
                <a:lnTo>
                  <a:pt x="750094" y="107156"/>
                </a:lnTo>
                <a:lnTo>
                  <a:pt x="812602" y="98227"/>
                </a:lnTo>
                <a:lnTo>
                  <a:pt x="875110" y="98227"/>
                </a:lnTo>
                <a:lnTo>
                  <a:pt x="928688" y="89297"/>
                </a:lnTo>
                <a:lnTo>
                  <a:pt x="991196" y="89297"/>
                </a:lnTo>
                <a:lnTo>
                  <a:pt x="1044774" y="89297"/>
                </a:lnTo>
                <a:lnTo>
                  <a:pt x="1107281" y="98227"/>
                </a:lnTo>
                <a:lnTo>
                  <a:pt x="1160860" y="98227"/>
                </a:lnTo>
                <a:lnTo>
                  <a:pt x="1214438" y="107156"/>
                </a:lnTo>
                <a:lnTo>
                  <a:pt x="1268016" y="116086"/>
                </a:lnTo>
                <a:lnTo>
                  <a:pt x="1312664" y="125016"/>
                </a:lnTo>
                <a:lnTo>
                  <a:pt x="1357313" y="125016"/>
                </a:lnTo>
                <a:lnTo>
                  <a:pt x="1401961" y="125016"/>
                </a:lnTo>
                <a:lnTo>
                  <a:pt x="1437680" y="125016"/>
                </a:lnTo>
                <a:lnTo>
                  <a:pt x="1473399" y="116086"/>
                </a:lnTo>
                <a:lnTo>
                  <a:pt x="1500188" y="116086"/>
                </a:lnTo>
                <a:lnTo>
                  <a:pt x="1526977" y="107156"/>
                </a:lnTo>
                <a:lnTo>
                  <a:pt x="1544836" y="107156"/>
                </a:lnTo>
                <a:lnTo>
                  <a:pt x="1553766" y="98227"/>
                </a:lnTo>
                <a:lnTo>
                  <a:pt x="1562696" y="98227"/>
                </a:lnTo>
                <a:lnTo>
                  <a:pt x="1571625" y="98227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80555" y="107156"/>
                </a:lnTo>
                <a:lnTo>
                  <a:pt x="1580555" y="107156"/>
                </a:lnTo>
                <a:lnTo>
                  <a:pt x="1580555" y="107156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62696" y="98227"/>
                </a:lnTo>
                <a:lnTo>
                  <a:pt x="1562696" y="98227"/>
                </a:lnTo>
                <a:lnTo>
                  <a:pt x="1553766" y="98227"/>
                </a:lnTo>
                <a:lnTo>
                  <a:pt x="1553766" y="98227"/>
                </a:lnTo>
                <a:lnTo>
                  <a:pt x="1544836" y="107156"/>
                </a:lnTo>
                <a:lnTo>
                  <a:pt x="1544836" y="107156"/>
                </a:lnTo>
                <a:lnTo>
                  <a:pt x="1544836" y="116086"/>
                </a:lnTo>
                <a:lnTo>
                  <a:pt x="1544836" y="125016"/>
                </a:lnTo>
                <a:lnTo>
                  <a:pt x="1535906" y="125016"/>
                </a:lnTo>
                <a:lnTo>
                  <a:pt x="1535906" y="125016"/>
                </a:lnTo>
                <a:lnTo>
                  <a:pt x="1544836" y="125016"/>
                </a:lnTo>
                <a:lnTo>
                  <a:pt x="1544836" y="125016"/>
                </a:lnTo>
                <a:lnTo>
                  <a:pt x="1544836" y="107156"/>
                </a:lnTo>
                <a:lnTo>
                  <a:pt x="1544836" y="98227"/>
                </a:lnTo>
                <a:lnTo>
                  <a:pt x="1544836" y="89297"/>
                </a:lnTo>
                <a:lnTo>
                  <a:pt x="1544836" y="80367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35906" y="71438"/>
                </a:lnTo>
                <a:lnTo>
                  <a:pt x="1535906" y="62508"/>
                </a:lnTo>
                <a:lnTo>
                  <a:pt x="1535906" y="62508"/>
                </a:lnTo>
                <a:lnTo>
                  <a:pt x="1526977" y="62508"/>
                </a:lnTo>
                <a:lnTo>
                  <a:pt x="1526977" y="62508"/>
                </a:lnTo>
                <a:lnTo>
                  <a:pt x="1526977" y="53578"/>
                </a:lnTo>
                <a:lnTo>
                  <a:pt x="1518047" y="53578"/>
                </a:lnTo>
                <a:lnTo>
                  <a:pt x="1518047" y="44649"/>
                </a:lnTo>
                <a:lnTo>
                  <a:pt x="1509117" y="35719"/>
                </a:lnTo>
                <a:lnTo>
                  <a:pt x="150911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7" name="Freeform 77826"/>
          <p:cNvSpPr/>
          <p:nvPr/>
        </p:nvSpPr>
        <p:spPr bwMode="auto">
          <a:xfrm>
            <a:off x="4161234" y="3679031"/>
            <a:ext cx="71439" cy="392907"/>
          </a:xfrm>
          <a:custGeom>
            <a:avLst/>
            <a:gdLst/>
            <a:ahLst/>
            <a:cxnLst/>
            <a:rect l="0" t="0" r="0" b="0"/>
            <a:pathLst>
              <a:path w="71439" h="392907">
                <a:moveTo>
                  <a:pt x="71438" y="53578"/>
                </a:moveTo>
                <a:lnTo>
                  <a:pt x="71438" y="4464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44648"/>
                </a:lnTo>
                <a:lnTo>
                  <a:pt x="62508" y="89297"/>
                </a:lnTo>
                <a:lnTo>
                  <a:pt x="44649" y="142875"/>
                </a:lnTo>
                <a:lnTo>
                  <a:pt x="35719" y="205383"/>
                </a:lnTo>
                <a:lnTo>
                  <a:pt x="26789" y="267890"/>
                </a:lnTo>
                <a:lnTo>
                  <a:pt x="8930" y="321469"/>
                </a:lnTo>
                <a:lnTo>
                  <a:pt x="8930" y="357187"/>
                </a:lnTo>
                <a:lnTo>
                  <a:pt x="0" y="383976"/>
                </a:lnTo>
                <a:lnTo>
                  <a:pt x="8930" y="392906"/>
                </a:lnTo>
                <a:lnTo>
                  <a:pt x="17860" y="383976"/>
                </a:lnTo>
                <a:lnTo>
                  <a:pt x="26789" y="357187"/>
                </a:lnTo>
                <a:lnTo>
                  <a:pt x="26789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9" name="Freeform 77828"/>
          <p:cNvSpPr/>
          <p:nvPr/>
        </p:nvSpPr>
        <p:spPr bwMode="auto">
          <a:xfrm>
            <a:off x="3232547" y="3500437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78594" y="8930"/>
                </a:lnTo>
                <a:lnTo>
                  <a:pt x="169664" y="17859"/>
                </a:lnTo>
                <a:lnTo>
                  <a:pt x="151805" y="35719"/>
                </a:lnTo>
                <a:lnTo>
                  <a:pt x="125016" y="44649"/>
                </a:lnTo>
                <a:lnTo>
                  <a:pt x="107156" y="62508"/>
                </a:lnTo>
                <a:lnTo>
                  <a:pt x="89297" y="71438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80367" y="80367"/>
                </a:lnTo>
                <a:lnTo>
                  <a:pt x="98226" y="80367"/>
                </a:lnTo>
                <a:lnTo>
                  <a:pt x="125016" y="80367"/>
                </a:lnTo>
                <a:lnTo>
                  <a:pt x="151805" y="89297"/>
                </a:lnTo>
                <a:lnTo>
                  <a:pt x="178594" y="89297"/>
                </a:lnTo>
                <a:lnTo>
                  <a:pt x="187523" y="107156"/>
                </a:lnTo>
                <a:lnTo>
                  <a:pt x="196453" y="125016"/>
                </a:lnTo>
                <a:lnTo>
                  <a:pt x="187523" y="142875"/>
                </a:lnTo>
                <a:lnTo>
                  <a:pt x="160734" y="160734"/>
                </a:lnTo>
                <a:lnTo>
                  <a:pt x="133945" y="178594"/>
                </a:lnTo>
                <a:lnTo>
                  <a:pt x="107156" y="196453"/>
                </a:lnTo>
                <a:lnTo>
                  <a:pt x="89297" y="214313"/>
                </a:lnTo>
                <a:lnTo>
                  <a:pt x="62508" y="223242"/>
                </a:lnTo>
                <a:lnTo>
                  <a:pt x="53578" y="22324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0" name="Freeform 77829"/>
          <p:cNvSpPr/>
          <p:nvPr/>
        </p:nvSpPr>
        <p:spPr bwMode="auto">
          <a:xfrm>
            <a:off x="3482578" y="3500437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9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0367"/>
                </a:lnTo>
                <a:lnTo>
                  <a:pt x="53578" y="80367"/>
                </a:lnTo>
                <a:lnTo>
                  <a:pt x="80367" y="80367"/>
                </a:lnTo>
                <a:lnTo>
                  <a:pt x="125016" y="62508"/>
                </a:lnTo>
                <a:lnTo>
                  <a:pt x="169664" y="53578"/>
                </a:lnTo>
                <a:lnTo>
                  <a:pt x="205383" y="35719"/>
                </a:lnTo>
                <a:lnTo>
                  <a:pt x="232172" y="17859"/>
                </a:lnTo>
                <a:lnTo>
                  <a:pt x="23217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1" name="Freeform 77830"/>
          <p:cNvSpPr/>
          <p:nvPr/>
        </p:nvSpPr>
        <p:spPr bwMode="auto">
          <a:xfrm>
            <a:off x="7625953" y="589359"/>
            <a:ext cx="383978" cy="267892"/>
          </a:xfrm>
          <a:custGeom>
            <a:avLst/>
            <a:gdLst/>
            <a:ahLst/>
            <a:cxnLst/>
            <a:rect l="0" t="0" r="0" b="0"/>
            <a:pathLst>
              <a:path w="383978" h="267892">
                <a:moveTo>
                  <a:pt x="160735" y="53579"/>
                </a:moveTo>
                <a:lnTo>
                  <a:pt x="160735" y="44649"/>
                </a:lnTo>
                <a:lnTo>
                  <a:pt x="160735" y="3571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25016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71438" y="44649"/>
                </a:lnTo>
                <a:lnTo>
                  <a:pt x="44649" y="71438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41102"/>
                </a:lnTo>
                <a:lnTo>
                  <a:pt x="26789" y="258961"/>
                </a:lnTo>
                <a:lnTo>
                  <a:pt x="53578" y="267891"/>
                </a:lnTo>
                <a:lnTo>
                  <a:pt x="89297" y="267891"/>
                </a:lnTo>
                <a:lnTo>
                  <a:pt x="133945" y="258961"/>
                </a:lnTo>
                <a:lnTo>
                  <a:pt x="187524" y="250032"/>
                </a:lnTo>
                <a:lnTo>
                  <a:pt x="241102" y="232172"/>
                </a:lnTo>
                <a:lnTo>
                  <a:pt x="285750" y="214313"/>
                </a:lnTo>
                <a:lnTo>
                  <a:pt x="330399" y="187524"/>
                </a:lnTo>
                <a:lnTo>
                  <a:pt x="357188" y="151805"/>
                </a:lnTo>
                <a:lnTo>
                  <a:pt x="375047" y="116086"/>
                </a:lnTo>
                <a:lnTo>
                  <a:pt x="383977" y="80368"/>
                </a:lnTo>
                <a:lnTo>
                  <a:pt x="383977" y="53579"/>
                </a:lnTo>
                <a:lnTo>
                  <a:pt x="375047" y="26789"/>
                </a:lnTo>
                <a:lnTo>
                  <a:pt x="357188" y="8930"/>
                </a:lnTo>
                <a:lnTo>
                  <a:pt x="330399" y="0"/>
                </a:lnTo>
                <a:lnTo>
                  <a:pt x="294680" y="0"/>
                </a:lnTo>
                <a:lnTo>
                  <a:pt x="258961" y="8930"/>
                </a:lnTo>
                <a:lnTo>
                  <a:pt x="223242" y="17860"/>
                </a:lnTo>
                <a:lnTo>
                  <a:pt x="205383" y="2678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2" name="Freeform 77831"/>
          <p:cNvSpPr/>
          <p:nvPr/>
        </p:nvSpPr>
        <p:spPr bwMode="auto">
          <a:xfrm>
            <a:off x="2803922" y="3768328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8930" y="62508"/>
                </a:moveTo>
                <a:lnTo>
                  <a:pt x="8930" y="62508"/>
                </a:lnTo>
                <a:lnTo>
                  <a:pt x="17859" y="53578"/>
                </a:lnTo>
                <a:lnTo>
                  <a:pt x="17859" y="3571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3" name="Freeform 77832"/>
          <p:cNvSpPr/>
          <p:nvPr/>
        </p:nvSpPr>
        <p:spPr bwMode="auto">
          <a:xfrm>
            <a:off x="2732484" y="3866554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930" y="26789"/>
                </a:move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9" y="98227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8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4" name="Freeform 77833"/>
          <p:cNvSpPr/>
          <p:nvPr/>
        </p:nvSpPr>
        <p:spPr bwMode="auto">
          <a:xfrm>
            <a:off x="3295055" y="2411015"/>
            <a:ext cx="1151930" cy="232174"/>
          </a:xfrm>
          <a:custGeom>
            <a:avLst/>
            <a:gdLst/>
            <a:ahLst/>
            <a:cxnLst/>
            <a:rect l="0" t="0" r="0" b="0"/>
            <a:pathLst>
              <a:path w="1151930" h="232174">
                <a:moveTo>
                  <a:pt x="0" y="205383"/>
                </a:moveTo>
                <a:lnTo>
                  <a:pt x="0" y="205383"/>
                </a:lnTo>
                <a:lnTo>
                  <a:pt x="0" y="214313"/>
                </a:lnTo>
                <a:lnTo>
                  <a:pt x="8929" y="214313"/>
                </a:lnTo>
                <a:lnTo>
                  <a:pt x="26789" y="223243"/>
                </a:lnTo>
                <a:lnTo>
                  <a:pt x="44648" y="232173"/>
                </a:lnTo>
                <a:lnTo>
                  <a:pt x="80367" y="232173"/>
                </a:lnTo>
                <a:lnTo>
                  <a:pt x="116086" y="232173"/>
                </a:lnTo>
                <a:lnTo>
                  <a:pt x="160734" y="223243"/>
                </a:lnTo>
                <a:lnTo>
                  <a:pt x="214312" y="214313"/>
                </a:lnTo>
                <a:lnTo>
                  <a:pt x="276820" y="196454"/>
                </a:lnTo>
                <a:lnTo>
                  <a:pt x="348258" y="169665"/>
                </a:lnTo>
                <a:lnTo>
                  <a:pt x="419695" y="151805"/>
                </a:lnTo>
                <a:lnTo>
                  <a:pt x="500062" y="125016"/>
                </a:lnTo>
                <a:lnTo>
                  <a:pt x="598289" y="89298"/>
                </a:lnTo>
                <a:lnTo>
                  <a:pt x="696515" y="62508"/>
                </a:lnTo>
                <a:lnTo>
                  <a:pt x="794742" y="44649"/>
                </a:lnTo>
                <a:lnTo>
                  <a:pt x="892968" y="26789"/>
                </a:lnTo>
                <a:lnTo>
                  <a:pt x="982265" y="17860"/>
                </a:lnTo>
                <a:lnTo>
                  <a:pt x="1053703" y="8930"/>
                </a:lnTo>
                <a:lnTo>
                  <a:pt x="1116211" y="8930"/>
                </a:lnTo>
                <a:lnTo>
                  <a:pt x="1151929" y="0"/>
                </a:lnTo>
                <a:lnTo>
                  <a:pt x="1151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5" name="Freeform 77834"/>
          <p:cNvSpPr/>
          <p:nvPr/>
        </p:nvSpPr>
        <p:spPr bwMode="auto">
          <a:xfrm>
            <a:off x="4393406" y="2402086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26789"/>
                </a:lnTo>
                <a:lnTo>
                  <a:pt x="26789" y="5357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6" name="Freeform 77835"/>
          <p:cNvSpPr/>
          <p:nvPr/>
        </p:nvSpPr>
        <p:spPr bwMode="auto">
          <a:xfrm>
            <a:off x="4321969" y="254496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0"/>
                </a:move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7" name="Freeform 77836"/>
          <p:cNvSpPr/>
          <p:nvPr/>
        </p:nvSpPr>
        <p:spPr bwMode="auto">
          <a:xfrm>
            <a:off x="4473773" y="2402086"/>
            <a:ext cx="1241228" cy="241103"/>
          </a:xfrm>
          <a:custGeom>
            <a:avLst/>
            <a:gdLst/>
            <a:ahLst/>
            <a:cxnLst/>
            <a:rect l="0" t="0" r="0" b="0"/>
            <a:pathLst>
              <a:path w="1241228" h="241103">
                <a:moveTo>
                  <a:pt x="1241227" y="214312"/>
                </a:moveTo>
                <a:lnTo>
                  <a:pt x="1241227" y="214312"/>
                </a:lnTo>
                <a:lnTo>
                  <a:pt x="1241227" y="223242"/>
                </a:lnTo>
                <a:lnTo>
                  <a:pt x="1232297" y="223242"/>
                </a:lnTo>
                <a:lnTo>
                  <a:pt x="1232297" y="232172"/>
                </a:lnTo>
                <a:lnTo>
                  <a:pt x="1232297" y="232172"/>
                </a:lnTo>
                <a:lnTo>
                  <a:pt x="1223368" y="232172"/>
                </a:lnTo>
                <a:lnTo>
                  <a:pt x="1214438" y="241102"/>
                </a:lnTo>
                <a:lnTo>
                  <a:pt x="1205508" y="241102"/>
                </a:lnTo>
                <a:lnTo>
                  <a:pt x="1187649" y="241102"/>
                </a:lnTo>
                <a:lnTo>
                  <a:pt x="1169790" y="241102"/>
                </a:lnTo>
                <a:lnTo>
                  <a:pt x="1151930" y="241102"/>
                </a:lnTo>
                <a:lnTo>
                  <a:pt x="1125141" y="241102"/>
                </a:lnTo>
                <a:lnTo>
                  <a:pt x="1089422" y="241102"/>
                </a:lnTo>
                <a:lnTo>
                  <a:pt x="1053704" y="241102"/>
                </a:lnTo>
                <a:lnTo>
                  <a:pt x="1000125" y="241102"/>
                </a:lnTo>
                <a:lnTo>
                  <a:pt x="955477" y="241102"/>
                </a:lnTo>
                <a:lnTo>
                  <a:pt x="901899" y="241102"/>
                </a:lnTo>
                <a:lnTo>
                  <a:pt x="848321" y="241102"/>
                </a:lnTo>
                <a:lnTo>
                  <a:pt x="794743" y="241102"/>
                </a:lnTo>
                <a:lnTo>
                  <a:pt x="732235" y="241102"/>
                </a:lnTo>
                <a:lnTo>
                  <a:pt x="678657" y="232172"/>
                </a:lnTo>
                <a:lnTo>
                  <a:pt x="625079" y="223242"/>
                </a:lnTo>
                <a:lnTo>
                  <a:pt x="571500" y="214312"/>
                </a:lnTo>
                <a:lnTo>
                  <a:pt x="508993" y="214312"/>
                </a:lnTo>
                <a:lnTo>
                  <a:pt x="455415" y="205383"/>
                </a:lnTo>
                <a:lnTo>
                  <a:pt x="401836" y="196453"/>
                </a:lnTo>
                <a:lnTo>
                  <a:pt x="348258" y="187523"/>
                </a:lnTo>
                <a:lnTo>
                  <a:pt x="294680" y="178594"/>
                </a:lnTo>
                <a:lnTo>
                  <a:pt x="250032" y="160734"/>
                </a:lnTo>
                <a:lnTo>
                  <a:pt x="214313" y="151805"/>
                </a:lnTo>
                <a:lnTo>
                  <a:pt x="178594" y="142875"/>
                </a:lnTo>
                <a:lnTo>
                  <a:pt x="142875" y="125016"/>
                </a:lnTo>
                <a:lnTo>
                  <a:pt x="125016" y="116086"/>
                </a:lnTo>
                <a:lnTo>
                  <a:pt x="107157" y="98227"/>
                </a:lnTo>
                <a:lnTo>
                  <a:pt x="89297" y="89297"/>
                </a:lnTo>
                <a:lnTo>
                  <a:pt x="80368" y="71437"/>
                </a:lnTo>
                <a:lnTo>
                  <a:pt x="71438" y="62508"/>
                </a:lnTo>
                <a:lnTo>
                  <a:pt x="53579" y="44648"/>
                </a:lnTo>
                <a:lnTo>
                  <a:pt x="44649" y="35718"/>
                </a:lnTo>
                <a:lnTo>
                  <a:pt x="35719" y="2678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8" name="Freeform 77837"/>
          <p:cNvSpPr/>
          <p:nvPr/>
        </p:nvSpPr>
        <p:spPr bwMode="auto">
          <a:xfrm>
            <a:off x="1446609" y="3518296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51805"/>
                </a:lnTo>
                <a:lnTo>
                  <a:pt x="26789" y="169665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14313"/>
                </a:lnTo>
                <a:lnTo>
                  <a:pt x="44649" y="223243"/>
                </a:lnTo>
                <a:lnTo>
                  <a:pt x="44649" y="232172"/>
                </a:lnTo>
                <a:lnTo>
                  <a:pt x="53579" y="232172"/>
                </a:lnTo>
                <a:lnTo>
                  <a:pt x="62508" y="223243"/>
                </a:lnTo>
                <a:lnTo>
                  <a:pt x="62508" y="205383"/>
                </a:lnTo>
                <a:lnTo>
                  <a:pt x="62508" y="187524"/>
                </a:lnTo>
                <a:lnTo>
                  <a:pt x="71438" y="160735"/>
                </a:lnTo>
                <a:lnTo>
                  <a:pt x="62508" y="133946"/>
                </a:lnTo>
                <a:lnTo>
                  <a:pt x="62508" y="107157"/>
                </a:lnTo>
                <a:lnTo>
                  <a:pt x="62508" y="80368"/>
                </a:lnTo>
                <a:lnTo>
                  <a:pt x="62508" y="62508"/>
                </a:lnTo>
                <a:lnTo>
                  <a:pt x="71438" y="53579"/>
                </a:lnTo>
                <a:lnTo>
                  <a:pt x="71438" y="62508"/>
                </a:lnTo>
                <a:lnTo>
                  <a:pt x="80368" y="71438"/>
                </a:lnTo>
                <a:lnTo>
                  <a:pt x="80368" y="98227"/>
                </a:lnTo>
                <a:lnTo>
                  <a:pt x="89297" y="125016"/>
                </a:lnTo>
                <a:lnTo>
                  <a:pt x="98227" y="151805"/>
                </a:lnTo>
                <a:lnTo>
                  <a:pt x="116086" y="178594"/>
                </a:lnTo>
                <a:lnTo>
                  <a:pt x="125016" y="187524"/>
                </a:lnTo>
                <a:lnTo>
                  <a:pt x="133946" y="196454"/>
                </a:lnTo>
                <a:lnTo>
                  <a:pt x="142875" y="196454"/>
                </a:lnTo>
                <a:lnTo>
                  <a:pt x="151805" y="187524"/>
                </a:lnTo>
                <a:lnTo>
                  <a:pt x="160735" y="169665"/>
                </a:lnTo>
                <a:lnTo>
                  <a:pt x="160735" y="142875"/>
                </a:lnTo>
                <a:lnTo>
                  <a:pt x="169664" y="116086"/>
                </a:lnTo>
                <a:lnTo>
                  <a:pt x="169664" y="80368"/>
                </a:lnTo>
                <a:lnTo>
                  <a:pt x="169664" y="53579"/>
                </a:lnTo>
                <a:lnTo>
                  <a:pt x="169664" y="26790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44649"/>
                </a:lnTo>
                <a:lnTo>
                  <a:pt x="16966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9" name="Freeform 77838"/>
          <p:cNvSpPr/>
          <p:nvPr/>
        </p:nvSpPr>
        <p:spPr bwMode="auto">
          <a:xfrm>
            <a:off x="1660922" y="3571875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26789" y="8929"/>
                </a:move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35719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53578" y="71437"/>
                </a:lnTo>
                <a:lnTo>
                  <a:pt x="62508" y="44648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71437" y="44648"/>
                </a:lnTo>
                <a:lnTo>
                  <a:pt x="71437" y="71437"/>
                </a:lnTo>
                <a:lnTo>
                  <a:pt x="71437" y="8929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89296"/>
                </a:lnTo>
                <a:lnTo>
                  <a:pt x="107156" y="62507"/>
                </a:lnTo>
                <a:lnTo>
                  <a:pt x="107156" y="35718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0" name="Freeform 77839"/>
          <p:cNvSpPr/>
          <p:nvPr/>
        </p:nvSpPr>
        <p:spPr bwMode="auto">
          <a:xfrm>
            <a:off x="1768078" y="3527226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8930" y="17860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1" name="Freeform 77840"/>
          <p:cNvSpPr/>
          <p:nvPr/>
        </p:nvSpPr>
        <p:spPr bwMode="auto">
          <a:xfrm>
            <a:off x="1875234" y="3536156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4464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25015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205383"/>
                </a:lnTo>
                <a:lnTo>
                  <a:pt x="44649" y="232172"/>
                </a:lnTo>
                <a:lnTo>
                  <a:pt x="44649" y="241101"/>
                </a:lnTo>
                <a:lnTo>
                  <a:pt x="44649" y="250031"/>
                </a:lnTo>
                <a:lnTo>
                  <a:pt x="44649" y="258961"/>
                </a:lnTo>
                <a:lnTo>
                  <a:pt x="44649" y="250031"/>
                </a:lnTo>
                <a:lnTo>
                  <a:pt x="35719" y="232172"/>
                </a:lnTo>
                <a:lnTo>
                  <a:pt x="26789" y="214312"/>
                </a:lnTo>
                <a:lnTo>
                  <a:pt x="17860" y="178594"/>
                </a:lnTo>
                <a:lnTo>
                  <a:pt x="8930" y="133945"/>
                </a:lnTo>
                <a:lnTo>
                  <a:pt x="8930" y="89297"/>
                </a:lnTo>
                <a:lnTo>
                  <a:pt x="8930" y="53578"/>
                </a:lnTo>
                <a:lnTo>
                  <a:pt x="17860" y="26789"/>
                </a:lnTo>
                <a:lnTo>
                  <a:pt x="26789" y="893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71438" y="26789"/>
                </a:lnTo>
                <a:lnTo>
                  <a:pt x="71438" y="44648"/>
                </a:lnTo>
                <a:lnTo>
                  <a:pt x="62508" y="71437"/>
                </a:lnTo>
                <a:lnTo>
                  <a:pt x="53579" y="98226"/>
                </a:lnTo>
                <a:lnTo>
                  <a:pt x="35719" y="116086"/>
                </a:lnTo>
                <a:lnTo>
                  <a:pt x="17860" y="133945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2" name="Freeform 77841"/>
          <p:cNvSpPr/>
          <p:nvPr/>
        </p:nvSpPr>
        <p:spPr bwMode="auto">
          <a:xfrm>
            <a:off x="2018109" y="3652242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53578"/>
                </a:lnTo>
                <a:lnTo>
                  <a:pt x="53579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9" y="1785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3" name="Freeform 77842"/>
          <p:cNvSpPr/>
          <p:nvPr/>
        </p:nvSpPr>
        <p:spPr bwMode="auto">
          <a:xfrm>
            <a:off x="4366617" y="5661421"/>
            <a:ext cx="464345" cy="419696"/>
          </a:xfrm>
          <a:custGeom>
            <a:avLst/>
            <a:gdLst/>
            <a:ahLst/>
            <a:cxnLst/>
            <a:rect l="0" t="0" r="0" b="0"/>
            <a:pathLst>
              <a:path w="464345" h="419696">
                <a:moveTo>
                  <a:pt x="464344" y="142875"/>
                </a:moveTo>
                <a:lnTo>
                  <a:pt x="464344" y="142875"/>
                </a:lnTo>
                <a:lnTo>
                  <a:pt x="464344" y="133945"/>
                </a:lnTo>
                <a:lnTo>
                  <a:pt x="464344" y="125016"/>
                </a:lnTo>
                <a:lnTo>
                  <a:pt x="464344" y="125016"/>
                </a:lnTo>
                <a:lnTo>
                  <a:pt x="464344" y="116086"/>
                </a:lnTo>
                <a:lnTo>
                  <a:pt x="464344" y="107156"/>
                </a:lnTo>
                <a:lnTo>
                  <a:pt x="464344" y="98227"/>
                </a:lnTo>
                <a:lnTo>
                  <a:pt x="464344" y="89297"/>
                </a:lnTo>
                <a:lnTo>
                  <a:pt x="455414" y="80367"/>
                </a:lnTo>
                <a:lnTo>
                  <a:pt x="446485" y="71438"/>
                </a:lnTo>
                <a:lnTo>
                  <a:pt x="446485" y="62508"/>
                </a:lnTo>
                <a:lnTo>
                  <a:pt x="428625" y="62508"/>
                </a:lnTo>
                <a:lnTo>
                  <a:pt x="410766" y="53578"/>
                </a:lnTo>
                <a:lnTo>
                  <a:pt x="392906" y="44649"/>
                </a:lnTo>
                <a:lnTo>
                  <a:pt x="375047" y="35719"/>
                </a:lnTo>
                <a:lnTo>
                  <a:pt x="348258" y="26789"/>
                </a:lnTo>
                <a:lnTo>
                  <a:pt x="321469" y="17859"/>
                </a:lnTo>
                <a:lnTo>
                  <a:pt x="29468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05383" y="0"/>
                </a:lnTo>
                <a:lnTo>
                  <a:pt x="178594" y="0"/>
                </a:lnTo>
                <a:lnTo>
                  <a:pt x="142875" y="17859"/>
                </a:lnTo>
                <a:lnTo>
                  <a:pt x="116086" y="35719"/>
                </a:lnTo>
                <a:lnTo>
                  <a:pt x="89297" y="53578"/>
                </a:lnTo>
                <a:lnTo>
                  <a:pt x="62508" y="71438"/>
                </a:lnTo>
                <a:lnTo>
                  <a:pt x="44649" y="98227"/>
                </a:lnTo>
                <a:lnTo>
                  <a:pt x="26789" y="125016"/>
                </a:lnTo>
                <a:lnTo>
                  <a:pt x="17860" y="16073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67891"/>
                </a:lnTo>
                <a:lnTo>
                  <a:pt x="8930" y="303609"/>
                </a:lnTo>
                <a:lnTo>
                  <a:pt x="17860" y="339328"/>
                </a:lnTo>
                <a:lnTo>
                  <a:pt x="35719" y="383977"/>
                </a:lnTo>
                <a:lnTo>
                  <a:pt x="71438" y="419695"/>
                </a:lnTo>
                <a:lnTo>
                  <a:pt x="71438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4" name="Freeform 77843"/>
          <p:cNvSpPr/>
          <p:nvPr/>
        </p:nvSpPr>
        <p:spPr bwMode="auto">
          <a:xfrm>
            <a:off x="4527352" y="5661421"/>
            <a:ext cx="437555" cy="491134"/>
          </a:xfrm>
          <a:custGeom>
            <a:avLst/>
            <a:gdLst/>
            <a:ahLst/>
            <a:cxnLst/>
            <a:rect l="0" t="0" r="0" b="0"/>
            <a:pathLst>
              <a:path w="437555" h="491134">
                <a:moveTo>
                  <a:pt x="0" y="473274"/>
                </a:moveTo>
                <a:lnTo>
                  <a:pt x="62507" y="482203"/>
                </a:lnTo>
                <a:lnTo>
                  <a:pt x="125015" y="491133"/>
                </a:lnTo>
                <a:lnTo>
                  <a:pt x="196453" y="482203"/>
                </a:lnTo>
                <a:lnTo>
                  <a:pt x="258961" y="464344"/>
                </a:lnTo>
                <a:lnTo>
                  <a:pt x="321468" y="437555"/>
                </a:lnTo>
                <a:lnTo>
                  <a:pt x="366117" y="410766"/>
                </a:lnTo>
                <a:lnTo>
                  <a:pt x="401836" y="366117"/>
                </a:lnTo>
                <a:lnTo>
                  <a:pt x="419695" y="330399"/>
                </a:lnTo>
                <a:lnTo>
                  <a:pt x="428625" y="285750"/>
                </a:lnTo>
                <a:lnTo>
                  <a:pt x="437554" y="232172"/>
                </a:lnTo>
                <a:lnTo>
                  <a:pt x="428625" y="178594"/>
                </a:lnTo>
                <a:lnTo>
                  <a:pt x="401836" y="125016"/>
                </a:lnTo>
                <a:lnTo>
                  <a:pt x="375046" y="80367"/>
                </a:lnTo>
                <a:lnTo>
                  <a:pt x="339328" y="44649"/>
                </a:lnTo>
                <a:lnTo>
                  <a:pt x="285750" y="17859"/>
                </a:lnTo>
                <a:lnTo>
                  <a:pt x="241101" y="0"/>
                </a:lnTo>
                <a:lnTo>
                  <a:pt x="196453" y="0"/>
                </a:lnTo>
                <a:lnTo>
                  <a:pt x="151804" y="8930"/>
                </a:lnTo>
                <a:lnTo>
                  <a:pt x="125015" y="17859"/>
                </a:lnTo>
                <a:lnTo>
                  <a:pt x="12501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5" name="Freeform 77844"/>
          <p:cNvSpPr/>
          <p:nvPr/>
        </p:nvSpPr>
        <p:spPr bwMode="auto">
          <a:xfrm>
            <a:off x="5741789" y="4830961"/>
            <a:ext cx="348259" cy="178595"/>
          </a:xfrm>
          <a:custGeom>
            <a:avLst/>
            <a:gdLst/>
            <a:ahLst/>
            <a:cxnLst/>
            <a:rect l="0" t="0" r="0" b="0"/>
            <a:pathLst>
              <a:path w="348259" h="178595">
                <a:moveTo>
                  <a:pt x="80367" y="0"/>
                </a:move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8929"/>
                </a:lnTo>
                <a:lnTo>
                  <a:pt x="205383" y="8929"/>
                </a:lnTo>
                <a:lnTo>
                  <a:pt x="223242" y="8929"/>
                </a:lnTo>
                <a:lnTo>
                  <a:pt x="232172" y="17859"/>
                </a:lnTo>
                <a:lnTo>
                  <a:pt x="241102" y="26789"/>
                </a:lnTo>
                <a:lnTo>
                  <a:pt x="232172" y="35718"/>
                </a:lnTo>
                <a:lnTo>
                  <a:pt x="223242" y="44648"/>
                </a:lnTo>
                <a:lnTo>
                  <a:pt x="205383" y="62508"/>
                </a:lnTo>
                <a:lnTo>
                  <a:pt x="178594" y="89297"/>
                </a:lnTo>
                <a:lnTo>
                  <a:pt x="151805" y="107156"/>
                </a:lnTo>
                <a:lnTo>
                  <a:pt x="116086" y="125016"/>
                </a:lnTo>
                <a:lnTo>
                  <a:pt x="71438" y="142875"/>
                </a:lnTo>
                <a:lnTo>
                  <a:pt x="35719" y="16073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44649" y="169664"/>
                </a:lnTo>
                <a:lnTo>
                  <a:pt x="80367" y="169664"/>
                </a:lnTo>
                <a:lnTo>
                  <a:pt x="133945" y="160734"/>
                </a:lnTo>
                <a:lnTo>
                  <a:pt x="178594" y="151805"/>
                </a:lnTo>
                <a:lnTo>
                  <a:pt x="232172" y="151805"/>
                </a:lnTo>
                <a:lnTo>
                  <a:pt x="276820" y="142875"/>
                </a:lnTo>
                <a:lnTo>
                  <a:pt x="312539" y="142875"/>
                </a:lnTo>
                <a:lnTo>
                  <a:pt x="348258" y="125016"/>
                </a:lnTo>
                <a:lnTo>
                  <a:pt x="34825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6" name="Freeform 77845"/>
          <p:cNvSpPr/>
          <p:nvPr/>
        </p:nvSpPr>
        <p:spPr bwMode="auto">
          <a:xfrm>
            <a:off x="6081117" y="4795242"/>
            <a:ext cx="276822" cy="26790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9297" y="17859"/>
                </a:lnTo>
                <a:lnTo>
                  <a:pt x="125016" y="17859"/>
                </a:lnTo>
                <a:lnTo>
                  <a:pt x="169664" y="8929"/>
                </a:lnTo>
                <a:lnTo>
                  <a:pt x="205383" y="8929"/>
                </a:lnTo>
                <a:lnTo>
                  <a:pt x="250031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7" name="Freeform 77846"/>
          <p:cNvSpPr/>
          <p:nvPr/>
        </p:nvSpPr>
        <p:spPr bwMode="auto">
          <a:xfrm>
            <a:off x="6090047" y="4857750"/>
            <a:ext cx="250032" cy="53579"/>
          </a:xfrm>
          <a:custGeom>
            <a:avLst/>
            <a:gdLst/>
            <a:ahLst/>
            <a:cxnLst/>
            <a:rect l="0" t="0" r="0" b="0"/>
            <a:pathLst>
              <a:path w="250032" h="5357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62508" y="17859"/>
                </a:lnTo>
                <a:lnTo>
                  <a:pt x="89297" y="17859"/>
                </a:lnTo>
                <a:lnTo>
                  <a:pt x="133945" y="26789"/>
                </a:lnTo>
                <a:lnTo>
                  <a:pt x="169664" y="35719"/>
                </a:lnTo>
                <a:lnTo>
                  <a:pt x="214312" y="35719"/>
                </a:lnTo>
                <a:lnTo>
                  <a:pt x="250031" y="53578"/>
                </a:lnTo>
                <a:lnTo>
                  <a:pt x="25003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8" name="Freeform 77847"/>
          <p:cNvSpPr/>
          <p:nvPr/>
        </p:nvSpPr>
        <p:spPr bwMode="auto">
          <a:xfrm>
            <a:off x="6161484" y="4929188"/>
            <a:ext cx="214314" cy="53579"/>
          </a:xfrm>
          <a:custGeom>
            <a:avLst/>
            <a:gdLst/>
            <a:ahLst/>
            <a:cxnLst/>
            <a:rect l="0" t="0" r="0" b="0"/>
            <a:pathLst>
              <a:path w="214314" h="53579">
                <a:moveTo>
                  <a:pt x="214313" y="0"/>
                </a:moveTo>
                <a:lnTo>
                  <a:pt x="205383" y="17859"/>
                </a:lnTo>
                <a:lnTo>
                  <a:pt x="178594" y="26789"/>
                </a:lnTo>
                <a:lnTo>
                  <a:pt x="142875" y="35718"/>
                </a:lnTo>
                <a:lnTo>
                  <a:pt x="107157" y="44648"/>
                </a:lnTo>
                <a:lnTo>
                  <a:pt x="62508" y="53578"/>
                </a:lnTo>
                <a:lnTo>
                  <a:pt x="35719" y="53578"/>
                </a:lnTo>
                <a:lnTo>
                  <a:pt x="1786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17860" y="35718"/>
                </a:lnTo>
                <a:lnTo>
                  <a:pt x="1786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9" name="Freeform 77848"/>
          <p:cNvSpPr/>
          <p:nvPr/>
        </p:nvSpPr>
        <p:spPr bwMode="auto">
          <a:xfrm>
            <a:off x="6456164" y="4813101"/>
            <a:ext cx="214314" cy="160736"/>
          </a:xfrm>
          <a:custGeom>
            <a:avLst/>
            <a:gdLst/>
            <a:ahLst/>
            <a:cxnLst/>
            <a:rect l="0" t="0" r="0" b="0"/>
            <a:pathLst>
              <a:path w="214314" h="160736">
                <a:moveTo>
                  <a:pt x="142875" y="0"/>
                </a:moveTo>
                <a:lnTo>
                  <a:pt x="133945" y="8930"/>
                </a:lnTo>
                <a:lnTo>
                  <a:pt x="107156" y="26789"/>
                </a:lnTo>
                <a:lnTo>
                  <a:pt x="71438" y="53578"/>
                </a:lnTo>
                <a:lnTo>
                  <a:pt x="4464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44649" y="160735"/>
                </a:lnTo>
                <a:lnTo>
                  <a:pt x="71438" y="160735"/>
                </a:lnTo>
                <a:lnTo>
                  <a:pt x="107156" y="160735"/>
                </a:lnTo>
                <a:lnTo>
                  <a:pt x="142875" y="151805"/>
                </a:lnTo>
                <a:lnTo>
                  <a:pt x="178594" y="142876"/>
                </a:lnTo>
                <a:lnTo>
                  <a:pt x="205383" y="133946"/>
                </a:lnTo>
                <a:lnTo>
                  <a:pt x="214313" y="116087"/>
                </a:lnTo>
                <a:lnTo>
                  <a:pt x="214313" y="107157"/>
                </a:lnTo>
                <a:lnTo>
                  <a:pt x="205383" y="98227"/>
                </a:lnTo>
                <a:lnTo>
                  <a:pt x="169664" y="98227"/>
                </a:lnTo>
                <a:lnTo>
                  <a:pt x="133945" y="98227"/>
                </a:lnTo>
                <a:lnTo>
                  <a:pt x="80367" y="107157"/>
                </a:lnTo>
                <a:lnTo>
                  <a:pt x="44649" y="125016"/>
                </a:lnTo>
                <a:lnTo>
                  <a:pt x="17859" y="142876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0" name="Freeform 77849"/>
          <p:cNvSpPr/>
          <p:nvPr/>
        </p:nvSpPr>
        <p:spPr bwMode="auto">
          <a:xfrm>
            <a:off x="5679281" y="5054203"/>
            <a:ext cx="1044775" cy="98228"/>
          </a:xfrm>
          <a:custGeom>
            <a:avLst/>
            <a:gdLst/>
            <a:ahLst/>
            <a:cxnLst/>
            <a:rect l="0" t="0" r="0" b="0"/>
            <a:pathLst>
              <a:path w="1044775" h="98228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62508" y="80367"/>
                </a:lnTo>
                <a:lnTo>
                  <a:pt x="116086" y="71438"/>
                </a:lnTo>
                <a:lnTo>
                  <a:pt x="187524" y="62508"/>
                </a:lnTo>
                <a:lnTo>
                  <a:pt x="267891" y="44649"/>
                </a:lnTo>
                <a:lnTo>
                  <a:pt x="357188" y="35719"/>
                </a:lnTo>
                <a:lnTo>
                  <a:pt x="464344" y="26789"/>
                </a:lnTo>
                <a:lnTo>
                  <a:pt x="562571" y="17860"/>
                </a:lnTo>
                <a:lnTo>
                  <a:pt x="669727" y="8930"/>
                </a:lnTo>
                <a:lnTo>
                  <a:pt x="767953" y="0"/>
                </a:lnTo>
                <a:lnTo>
                  <a:pt x="857250" y="0"/>
                </a:lnTo>
                <a:lnTo>
                  <a:pt x="928688" y="0"/>
                </a:lnTo>
                <a:lnTo>
                  <a:pt x="991196" y="0"/>
                </a:lnTo>
                <a:lnTo>
                  <a:pt x="1026914" y="0"/>
                </a:lnTo>
                <a:lnTo>
                  <a:pt x="1044774" y="8930"/>
                </a:lnTo>
                <a:lnTo>
                  <a:pt x="104477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1" name="Freeform 77850"/>
          <p:cNvSpPr/>
          <p:nvPr/>
        </p:nvSpPr>
        <p:spPr bwMode="auto">
          <a:xfrm>
            <a:off x="5911453" y="5206008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0" y="53578"/>
                </a:moveTo>
                <a:lnTo>
                  <a:pt x="0" y="44648"/>
                </a:lnTo>
                <a:lnTo>
                  <a:pt x="8930" y="35719"/>
                </a:lnTo>
                <a:lnTo>
                  <a:pt x="26789" y="17859"/>
                </a:lnTo>
                <a:lnTo>
                  <a:pt x="44649" y="8930"/>
                </a:lnTo>
                <a:lnTo>
                  <a:pt x="80367" y="0"/>
                </a:lnTo>
                <a:lnTo>
                  <a:pt x="107156" y="0"/>
                </a:lnTo>
                <a:lnTo>
                  <a:pt x="151805" y="0"/>
                </a:lnTo>
                <a:lnTo>
                  <a:pt x="187524" y="0"/>
                </a:lnTo>
                <a:lnTo>
                  <a:pt x="214313" y="0"/>
                </a:lnTo>
                <a:lnTo>
                  <a:pt x="241102" y="8930"/>
                </a:lnTo>
                <a:lnTo>
                  <a:pt x="258961" y="17859"/>
                </a:lnTo>
                <a:lnTo>
                  <a:pt x="276820" y="35719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1" y="62508"/>
                </a:lnTo>
                <a:lnTo>
                  <a:pt x="258961" y="71437"/>
                </a:lnTo>
                <a:lnTo>
                  <a:pt x="250031" y="80367"/>
                </a:lnTo>
                <a:lnTo>
                  <a:pt x="232172" y="89297"/>
                </a:lnTo>
                <a:lnTo>
                  <a:pt x="223242" y="98226"/>
                </a:lnTo>
                <a:lnTo>
                  <a:pt x="205383" y="107156"/>
                </a:lnTo>
                <a:lnTo>
                  <a:pt x="187524" y="116086"/>
                </a:lnTo>
                <a:lnTo>
                  <a:pt x="169664" y="125015"/>
                </a:lnTo>
                <a:lnTo>
                  <a:pt x="160735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69664" y="142875"/>
                </a:lnTo>
                <a:lnTo>
                  <a:pt x="187524" y="133945"/>
                </a:lnTo>
                <a:lnTo>
                  <a:pt x="205383" y="125015"/>
                </a:lnTo>
                <a:lnTo>
                  <a:pt x="223242" y="125015"/>
                </a:lnTo>
                <a:lnTo>
                  <a:pt x="232172" y="125015"/>
                </a:lnTo>
                <a:lnTo>
                  <a:pt x="250031" y="133945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58961" y="178594"/>
                </a:lnTo>
                <a:lnTo>
                  <a:pt x="241102" y="187523"/>
                </a:lnTo>
                <a:lnTo>
                  <a:pt x="232172" y="205383"/>
                </a:lnTo>
                <a:lnTo>
                  <a:pt x="205383" y="223242"/>
                </a:lnTo>
                <a:lnTo>
                  <a:pt x="178594" y="232172"/>
                </a:lnTo>
                <a:lnTo>
                  <a:pt x="142875" y="241101"/>
                </a:lnTo>
                <a:lnTo>
                  <a:pt x="116086" y="250031"/>
                </a:lnTo>
                <a:lnTo>
                  <a:pt x="89297" y="250031"/>
                </a:lnTo>
                <a:lnTo>
                  <a:pt x="62508" y="250031"/>
                </a:lnTo>
                <a:lnTo>
                  <a:pt x="44649" y="250031"/>
                </a:lnTo>
                <a:lnTo>
                  <a:pt x="35719" y="250031"/>
                </a:lnTo>
                <a:lnTo>
                  <a:pt x="44649" y="25896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2" name="Freeform 77851"/>
          <p:cNvSpPr/>
          <p:nvPr/>
        </p:nvSpPr>
        <p:spPr bwMode="auto">
          <a:xfrm>
            <a:off x="6268641" y="5223867"/>
            <a:ext cx="366118" cy="187525"/>
          </a:xfrm>
          <a:custGeom>
            <a:avLst/>
            <a:gdLst/>
            <a:ahLst/>
            <a:cxnLst/>
            <a:rect l="0" t="0" r="0" b="0"/>
            <a:pathLst>
              <a:path w="366118" h="187525">
                <a:moveTo>
                  <a:pt x="89297" y="35719"/>
                </a:move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1786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51804" y="3571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51804" y="80367"/>
                </a:lnTo>
                <a:lnTo>
                  <a:pt x="125015" y="107156"/>
                </a:lnTo>
                <a:lnTo>
                  <a:pt x="80367" y="125016"/>
                </a:lnTo>
                <a:lnTo>
                  <a:pt x="44648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35718" y="187524"/>
                </a:lnTo>
                <a:lnTo>
                  <a:pt x="98226" y="187524"/>
                </a:lnTo>
                <a:lnTo>
                  <a:pt x="169664" y="187524"/>
                </a:lnTo>
                <a:lnTo>
                  <a:pt x="250031" y="178594"/>
                </a:lnTo>
                <a:lnTo>
                  <a:pt x="312539" y="169664"/>
                </a:lnTo>
                <a:lnTo>
                  <a:pt x="366117" y="151805"/>
                </a:lnTo>
                <a:lnTo>
                  <a:pt x="36611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3" name="Freeform 77852"/>
          <p:cNvSpPr/>
          <p:nvPr/>
        </p:nvSpPr>
        <p:spPr bwMode="auto">
          <a:xfrm>
            <a:off x="6893719" y="5036344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8929"/>
                </a:lnTo>
                <a:lnTo>
                  <a:pt x="26789" y="0"/>
                </a:lnTo>
                <a:lnTo>
                  <a:pt x="4464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4" name="Freeform 77853"/>
          <p:cNvSpPr/>
          <p:nvPr/>
        </p:nvSpPr>
        <p:spPr bwMode="auto">
          <a:xfrm>
            <a:off x="6974086" y="5089922"/>
            <a:ext cx="276821" cy="26790"/>
          </a:xfrm>
          <a:custGeom>
            <a:avLst/>
            <a:gdLst/>
            <a:ahLst/>
            <a:cxnLst/>
            <a:rect l="0" t="0" r="0" b="0"/>
            <a:pathLst>
              <a:path w="276821" h="26790">
                <a:moveTo>
                  <a:pt x="0" y="26789"/>
                </a:moveTo>
                <a:lnTo>
                  <a:pt x="17859" y="26789"/>
                </a:lnTo>
                <a:lnTo>
                  <a:pt x="44648" y="17859"/>
                </a:lnTo>
                <a:lnTo>
                  <a:pt x="80367" y="17859"/>
                </a:lnTo>
                <a:lnTo>
                  <a:pt x="133945" y="17859"/>
                </a:lnTo>
                <a:lnTo>
                  <a:pt x="187523" y="17859"/>
                </a:lnTo>
                <a:lnTo>
                  <a:pt x="232172" y="1785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5" name="Freeform 77854"/>
          <p:cNvSpPr/>
          <p:nvPr/>
        </p:nvSpPr>
        <p:spPr bwMode="auto">
          <a:xfrm>
            <a:off x="7447359" y="4911328"/>
            <a:ext cx="312540" cy="312540"/>
          </a:xfrm>
          <a:custGeom>
            <a:avLst/>
            <a:gdLst/>
            <a:ahLst/>
            <a:cxnLst/>
            <a:rect l="0" t="0" r="0" b="0"/>
            <a:pathLst>
              <a:path w="312540" h="312540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44649"/>
                </a:lnTo>
                <a:lnTo>
                  <a:pt x="62508" y="35719"/>
                </a:lnTo>
                <a:lnTo>
                  <a:pt x="89297" y="26789"/>
                </a:lnTo>
                <a:lnTo>
                  <a:pt x="107157" y="17860"/>
                </a:lnTo>
                <a:lnTo>
                  <a:pt x="13394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14313" y="17860"/>
                </a:lnTo>
                <a:lnTo>
                  <a:pt x="232172" y="26789"/>
                </a:lnTo>
                <a:lnTo>
                  <a:pt x="232172" y="44649"/>
                </a:lnTo>
                <a:lnTo>
                  <a:pt x="232172" y="71438"/>
                </a:lnTo>
                <a:lnTo>
                  <a:pt x="214313" y="98227"/>
                </a:lnTo>
                <a:lnTo>
                  <a:pt x="196454" y="125016"/>
                </a:lnTo>
                <a:lnTo>
                  <a:pt x="160735" y="160735"/>
                </a:lnTo>
                <a:lnTo>
                  <a:pt x="125016" y="196453"/>
                </a:lnTo>
                <a:lnTo>
                  <a:pt x="89297" y="232172"/>
                </a:lnTo>
                <a:lnTo>
                  <a:pt x="62508" y="258961"/>
                </a:lnTo>
                <a:lnTo>
                  <a:pt x="35719" y="276820"/>
                </a:lnTo>
                <a:lnTo>
                  <a:pt x="26789" y="285750"/>
                </a:lnTo>
                <a:lnTo>
                  <a:pt x="26789" y="303610"/>
                </a:lnTo>
                <a:lnTo>
                  <a:pt x="44649" y="312539"/>
                </a:lnTo>
                <a:lnTo>
                  <a:pt x="80368" y="312539"/>
                </a:lnTo>
                <a:lnTo>
                  <a:pt x="116086" y="312539"/>
                </a:lnTo>
                <a:lnTo>
                  <a:pt x="160735" y="303610"/>
                </a:lnTo>
                <a:lnTo>
                  <a:pt x="205383" y="303610"/>
                </a:lnTo>
                <a:lnTo>
                  <a:pt x="250032" y="285750"/>
                </a:lnTo>
                <a:lnTo>
                  <a:pt x="285750" y="267891"/>
                </a:lnTo>
                <a:lnTo>
                  <a:pt x="312539" y="232172"/>
                </a:lnTo>
                <a:lnTo>
                  <a:pt x="31253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76" name="Freeform 24575"/>
          <p:cNvSpPr/>
          <p:nvPr/>
        </p:nvSpPr>
        <p:spPr bwMode="auto">
          <a:xfrm>
            <a:off x="7750969" y="467022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1786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77" name="Freeform 24576"/>
          <p:cNvSpPr/>
          <p:nvPr/>
        </p:nvSpPr>
        <p:spPr bwMode="auto">
          <a:xfrm>
            <a:off x="7768828" y="4723804"/>
            <a:ext cx="223243" cy="169666"/>
          </a:xfrm>
          <a:custGeom>
            <a:avLst/>
            <a:gdLst/>
            <a:ahLst/>
            <a:cxnLst/>
            <a:rect l="0" t="0" r="0" b="0"/>
            <a:pathLst>
              <a:path w="223243" h="169666">
                <a:moveTo>
                  <a:pt x="80367" y="0"/>
                </a:moveTo>
                <a:lnTo>
                  <a:pt x="44649" y="8930"/>
                </a:lnTo>
                <a:lnTo>
                  <a:pt x="1786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44649"/>
                </a:lnTo>
                <a:lnTo>
                  <a:pt x="62508" y="53578"/>
                </a:lnTo>
                <a:lnTo>
                  <a:pt x="107156" y="62508"/>
                </a:lnTo>
                <a:lnTo>
                  <a:pt x="160735" y="71438"/>
                </a:lnTo>
                <a:lnTo>
                  <a:pt x="196453" y="80367"/>
                </a:lnTo>
                <a:lnTo>
                  <a:pt x="223242" y="89297"/>
                </a:lnTo>
                <a:lnTo>
                  <a:pt x="223242" y="98227"/>
                </a:lnTo>
                <a:lnTo>
                  <a:pt x="223242" y="107157"/>
                </a:lnTo>
                <a:lnTo>
                  <a:pt x="196453" y="125016"/>
                </a:lnTo>
                <a:lnTo>
                  <a:pt x="160735" y="133946"/>
                </a:lnTo>
                <a:lnTo>
                  <a:pt x="125016" y="142875"/>
                </a:lnTo>
                <a:lnTo>
                  <a:pt x="89297" y="151805"/>
                </a:lnTo>
                <a:lnTo>
                  <a:pt x="71438" y="160735"/>
                </a:lnTo>
                <a:lnTo>
                  <a:pt x="62508" y="169665"/>
                </a:lnTo>
                <a:lnTo>
                  <a:pt x="62508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0" name="Freeform 24579"/>
          <p:cNvSpPr/>
          <p:nvPr/>
        </p:nvSpPr>
        <p:spPr bwMode="auto">
          <a:xfrm>
            <a:off x="4429125" y="2241351"/>
            <a:ext cx="2500314" cy="196454"/>
          </a:xfrm>
          <a:custGeom>
            <a:avLst/>
            <a:gdLst/>
            <a:ahLst/>
            <a:cxnLst/>
            <a:rect l="0" t="0" r="0" b="0"/>
            <a:pathLst>
              <a:path w="2500314" h="196454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89297" y="44649"/>
                </a:lnTo>
                <a:lnTo>
                  <a:pt x="125016" y="35719"/>
                </a:lnTo>
                <a:lnTo>
                  <a:pt x="160734" y="35719"/>
                </a:lnTo>
                <a:lnTo>
                  <a:pt x="205383" y="26789"/>
                </a:lnTo>
                <a:lnTo>
                  <a:pt x="258961" y="17860"/>
                </a:lnTo>
                <a:lnTo>
                  <a:pt x="312539" y="8930"/>
                </a:lnTo>
                <a:lnTo>
                  <a:pt x="366117" y="8930"/>
                </a:lnTo>
                <a:lnTo>
                  <a:pt x="428625" y="0"/>
                </a:lnTo>
                <a:lnTo>
                  <a:pt x="491133" y="0"/>
                </a:lnTo>
                <a:lnTo>
                  <a:pt x="562570" y="0"/>
                </a:lnTo>
                <a:lnTo>
                  <a:pt x="634008" y="0"/>
                </a:lnTo>
                <a:lnTo>
                  <a:pt x="705445" y="8930"/>
                </a:lnTo>
                <a:lnTo>
                  <a:pt x="776883" y="8930"/>
                </a:lnTo>
                <a:lnTo>
                  <a:pt x="848320" y="17860"/>
                </a:lnTo>
                <a:lnTo>
                  <a:pt x="928688" y="26789"/>
                </a:lnTo>
                <a:lnTo>
                  <a:pt x="1000125" y="26789"/>
                </a:lnTo>
                <a:lnTo>
                  <a:pt x="1071563" y="44649"/>
                </a:lnTo>
                <a:lnTo>
                  <a:pt x="1151930" y="53578"/>
                </a:lnTo>
                <a:lnTo>
                  <a:pt x="1223367" y="62508"/>
                </a:lnTo>
                <a:lnTo>
                  <a:pt x="1303734" y="71438"/>
                </a:lnTo>
                <a:lnTo>
                  <a:pt x="1393031" y="80368"/>
                </a:lnTo>
                <a:lnTo>
                  <a:pt x="1473398" y="89297"/>
                </a:lnTo>
                <a:lnTo>
                  <a:pt x="1562695" y="89297"/>
                </a:lnTo>
                <a:lnTo>
                  <a:pt x="1651992" y="98227"/>
                </a:lnTo>
                <a:lnTo>
                  <a:pt x="1741289" y="107157"/>
                </a:lnTo>
                <a:lnTo>
                  <a:pt x="1830586" y="116086"/>
                </a:lnTo>
                <a:lnTo>
                  <a:pt x="1910953" y="125016"/>
                </a:lnTo>
                <a:lnTo>
                  <a:pt x="2000250" y="133946"/>
                </a:lnTo>
                <a:lnTo>
                  <a:pt x="2080617" y="142875"/>
                </a:lnTo>
                <a:lnTo>
                  <a:pt x="2152055" y="160735"/>
                </a:lnTo>
                <a:lnTo>
                  <a:pt x="2223492" y="169664"/>
                </a:lnTo>
                <a:lnTo>
                  <a:pt x="2286000" y="169664"/>
                </a:lnTo>
                <a:lnTo>
                  <a:pt x="2348508" y="178594"/>
                </a:lnTo>
                <a:lnTo>
                  <a:pt x="2393156" y="187524"/>
                </a:lnTo>
                <a:lnTo>
                  <a:pt x="2437805" y="196453"/>
                </a:lnTo>
                <a:lnTo>
                  <a:pt x="2473523" y="196453"/>
                </a:lnTo>
                <a:lnTo>
                  <a:pt x="2491383" y="196453"/>
                </a:lnTo>
                <a:lnTo>
                  <a:pt x="2500313" y="187524"/>
                </a:lnTo>
                <a:lnTo>
                  <a:pt x="250031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2" name="Freeform 24581"/>
          <p:cNvSpPr/>
          <p:nvPr/>
        </p:nvSpPr>
        <p:spPr bwMode="auto">
          <a:xfrm>
            <a:off x="7027664" y="234850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9296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8" y="11608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89296"/>
                </a:lnTo>
                <a:lnTo>
                  <a:pt x="98227" y="71437"/>
                </a:lnTo>
                <a:lnTo>
                  <a:pt x="107156" y="53578"/>
                </a:lnTo>
                <a:lnTo>
                  <a:pt x="116086" y="35718"/>
                </a:lnTo>
                <a:lnTo>
                  <a:pt x="125016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3" name="Freeform 24582"/>
          <p:cNvSpPr/>
          <p:nvPr/>
        </p:nvSpPr>
        <p:spPr bwMode="auto">
          <a:xfrm>
            <a:off x="7188398" y="2357437"/>
            <a:ext cx="330400" cy="116087"/>
          </a:xfrm>
          <a:custGeom>
            <a:avLst/>
            <a:gdLst/>
            <a:ahLst/>
            <a:cxnLst/>
            <a:rect l="0" t="0" r="0" b="0"/>
            <a:pathLst>
              <a:path w="330400" h="116087">
                <a:moveTo>
                  <a:pt x="80368" y="17860"/>
                </a:moveTo>
                <a:lnTo>
                  <a:pt x="80368" y="17860"/>
                </a:lnTo>
                <a:lnTo>
                  <a:pt x="71438" y="17860"/>
                </a:lnTo>
                <a:lnTo>
                  <a:pt x="62508" y="1786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53579" y="80367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8" y="5357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7" y="9822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60735" y="53578"/>
                </a:lnTo>
                <a:lnTo>
                  <a:pt x="178594" y="35719"/>
                </a:lnTo>
                <a:lnTo>
                  <a:pt x="187524" y="26789"/>
                </a:lnTo>
                <a:lnTo>
                  <a:pt x="196454" y="1786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14313" y="35719"/>
                </a:lnTo>
                <a:lnTo>
                  <a:pt x="214313" y="53578"/>
                </a:lnTo>
                <a:lnTo>
                  <a:pt x="223243" y="71438"/>
                </a:lnTo>
                <a:lnTo>
                  <a:pt x="223243" y="80367"/>
                </a:lnTo>
                <a:lnTo>
                  <a:pt x="223243" y="98227"/>
                </a:lnTo>
                <a:lnTo>
                  <a:pt x="223243" y="107157"/>
                </a:lnTo>
                <a:lnTo>
                  <a:pt x="232172" y="116086"/>
                </a:lnTo>
                <a:lnTo>
                  <a:pt x="241102" y="116086"/>
                </a:lnTo>
                <a:lnTo>
                  <a:pt x="250032" y="107157"/>
                </a:lnTo>
                <a:lnTo>
                  <a:pt x="258961" y="89297"/>
                </a:lnTo>
                <a:lnTo>
                  <a:pt x="267891" y="71438"/>
                </a:lnTo>
                <a:lnTo>
                  <a:pt x="276821" y="44649"/>
                </a:lnTo>
                <a:lnTo>
                  <a:pt x="285750" y="26789"/>
                </a:lnTo>
                <a:lnTo>
                  <a:pt x="294680" y="8930"/>
                </a:lnTo>
                <a:lnTo>
                  <a:pt x="294680" y="0"/>
                </a:lnTo>
                <a:lnTo>
                  <a:pt x="303610" y="0"/>
                </a:lnTo>
                <a:lnTo>
                  <a:pt x="312540" y="0"/>
                </a:lnTo>
                <a:lnTo>
                  <a:pt x="312540" y="0"/>
                </a:lnTo>
                <a:lnTo>
                  <a:pt x="312540" y="8930"/>
                </a:lnTo>
                <a:lnTo>
                  <a:pt x="321469" y="26789"/>
                </a:lnTo>
                <a:lnTo>
                  <a:pt x="321469" y="26789"/>
                </a:lnTo>
                <a:lnTo>
                  <a:pt x="330399" y="35719"/>
                </a:lnTo>
                <a:lnTo>
                  <a:pt x="33039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4" name="Freeform 24583"/>
          <p:cNvSpPr/>
          <p:nvPr/>
        </p:nvSpPr>
        <p:spPr bwMode="auto">
          <a:xfrm>
            <a:off x="7545586" y="2411015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8" y="53579"/>
                </a:lnTo>
                <a:lnTo>
                  <a:pt x="44648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5" name="Freeform 24584"/>
          <p:cNvSpPr/>
          <p:nvPr/>
        </p:nvSpPr>
        <p:spPr bwMode="auto">
          <a:xfrm>
            <a:off x="7554516" y="2312789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6" name="Freeform 24585"/>
          <p:cNvSpPr/>
          <p:nvPr/>
        </p:nvSpPr>
        <p:spPr bwMode="auto">
          <a:xfrm>
            <a:off x="7634883" y="2286000"/>
            <a:ext cx="544712" cy="187524"/>
          </a:xfrm>
          <a:custGeom>
            <a:avLst/>
            <a:gdLst/>
            <a:ahLst/>
            <a:cxnLst/>
            <a:rect l="0" t="0" r="0" b="0"/>
            <a:pathLst>
              <a:path w="544712" h="187524">
                <a:moveTo>
                  <a:pt x="53578" y="107156"/>
                </a:moveTo>
                <a:lnTo>
                  <a:pt x="53578" y="107156"/>
                </a:lnTo>
                <a:lnTo>
                  <a:pt x="44648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87523"/>
                </a:lnTo>
                <a:lnTo>
                  <a:pt x="35719" y="187523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8" y="169664"/>
                </a:lnTo>
                <a:lnTo>
                  <a:pt x="71437" y="151804"/>
                </a:lnTo>
                <a:lnTo>
                  <a:pt x="89297" y="133945"/>
                </a:lnTo>
                <a:lnTo>
                  <a:pt x="98226" y="116086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9664" y="133945"/>
                </a:lnTo>
                <a:lnTo>
                  <a:pt x="187523" y="125015"/>
                </a:lnTo>
                <a:lnTo>
                  <a:pt x="196453" y="107156"/>
                </a:lnTo>
                <a:lnTo>
                  <a:pt x="205383" y="89297"/>
                </a:lnTo>
                <a:lnTo>
                  <a:pt x="214312" y="71437"/>
                </a:lnTo>
                <a:lnTo>
                  <a:pt x="223242" y="44648"/>
                </a:lnTo>
                <a:lnTo>
                  <a:pt x="223242" y="26789"/>
                </a:lnTo>
                <a:lnTo>
                  <a:pt x="214312" y="17859"/>
                </a:lnTo>
                <a:lnTo>
                  <a:pt x="214312" y="8929"/>
                </a:lnTo>
                <a:lnTo>
                  <a:pt x="205383" y="0"/>
                </a:lnTo>
                <a:lnTo>
                  <a:pt x="196453" y="8929"/>
                </a:lnTo>
                <a:lnTo>
                  <a:pt x="187523" y="892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69664" y="71437"/>
                </a:lnTo>
                <a:lnTo>
                  <a:pt x="178594" y="80367"/>
                </a:lnTo>
                <a:lnTo>
                  <a:pt x="187523" y="98226"/>
                </a:lnTo>
                <a:lnTo>
                  <a:pt x="205383" y="107156"/>
                </a:lnTo>
                <a:lnTo>
                  <a:pt x="223242" y="116086"/>
                </a:lnTo>
                <a:lnTo>
                  <a:pt x="241101" y="116086"/>
                </a:lnTo>
                <a:lnTo>
                  <a:pt x="258961" y="116086"/>
                </a:lnTo>
                <a:lnTo>
                  <a:pt x="276820" y="107156"/>
                </a:lnTo>
                <a:lnTo>
                  <a:pt x="285750" y="98226"/>
                </a:lnTo>
                <a:lnTo>
                  <a:pt x="285750" y="80367"/>
                </a:lnTo>
                <a:lnTo>
                  <a:pt x="294680" y="53578"/>
                </a:lnTo>
                <a:lnTo>
                  <a:pt x="294680" y="44648"/>
                </a:lnTo>
                <a:lnTo>
                  <a:pt x="294680" y="2678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76820" y="26789"/>
                </a:lnTo>
                <a:lnTo>
                  <a:pt x="258961" y="44648"/>
                </a:lnTo>
                <a:lnTo>
                  <a:pt x="250031" y="62508"/>
                </a:lnTo>
                <a:lnTo>
                  <a:pt x="241101" y="80367"/>
                </a:lnTo>
                <a:lnTo>
                  <a:pt x="241101" y="107156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41101" y="151804"/>
                </a:lnTo>
                <a:lnTo>
                  <a:pt x="258961" y="160734"/>
                </a:lnTo>
                <a:lnTo>
                  <a:pt x="276820" y="169664"/>
                </a:lnTo>
                <a:lnTo>
                  <a:pt x="303609" y="169664"/>
                </a:lnTo>
                <a:lnTo>
                  <a:pt x="330398" y="160734"/>
                </a:lnTo>
                <a:lnTo>
                  <a:pt x="357187" y="151804"/>
                </a:lnTo>
                <a:lnTo>
                  <a:pt x="383976" y="133945"/>
                </a:lnTo>
                <a:lnTo>
                  <a:pt x="410765" y="125015"/>
                </a:lnTo>
                <a:lnTo>
                  <a:pt x="428625" y="116086"/>
                </a:lnTo>
                <a:lnTo>
                  <a:pt x="446484" y="10715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25015"/>
                </a:lnTo>
                <a:lnTo>
                  <a:pt x="446484" y="142875"/>
                </a:lnTo>
                <a:lnTo>
                  <a:pt x="446484" y="151804"/>
                </a:lnTo>
                <a:lnTo>
                  <a:pt x="446484" y="169664"/>
                </a:lnTo>
                <a:lnTo>
                  <a:pt x="455414" y="178594"/>
                </a:lnTo>
                <a:lnTo>
                  <a:pt x="473273" y="187523"/>
                </a:lnTo>
                <a:lnTo>
                  <a:pt x="491133" y="187523"/>
                </a:lnTo>
                <a:lnTo>
                  <a:pt x="508992" y="187523"/>
                </a:lnTo>
                <a:lnTo>
                  <a:pt x="526851" y="187523"/>
                </a:lnTo>
                <a:lnTo>
                  <a:pt x="535781" y="178594"/>
                </a:lnTo>
                <a:lnTo>
                  <a:pt x="544711" y="178594"/>
                </a:lnTo>
                <a:lnTo>
                  <a:pt x="544711" y="178594"/>
                </a:lnTo>
                <a:lnTo>
                  <a:pt x="535781" y="169664"/>
                </a:lnTo>
                <a:lnTo>
                  <a:pt x="53578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7" name="Freeform 24586"/>
          <p:cNvSpPr/>
          <p:nvPr/>
        </p:nvSpPr>
        <p:spPr bwMode="auto">
          <a:xfrm>
            <a:off x="7090172" y="2589609"/>
            <a:ext cx="169665" cy="89298"/>
          </a:xfrm>
          <a:custGeom>
            <a:avLst/>
            <a:gdLst/>
            <a:ahLst/>
            <a:cxnLst/>
            <a:rect l="0" t="0" r="0" b="0"/>
            <a:pathLst>
              <a:path w="169665" h="89298">
                <a:moveTo>
                  <a:pt x="0" y="17860"/>
                </a:move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53579"/>
                </a:lnTo>
                <a:lnTo>
                  <a:pt x="35719" y="62508"/>
                </a:lnTo>
                <a:lnTo>
                  <a:pt x="4464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51805" y="1786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8" name="Freeform 24587"/>
          <p:cNvSpPr/>
          <p:nvPr/>
        </p:nvSpPr>
        <p:spPr bwMode="auto">
          <a:xfrm>
            <a:off x="7250906" y="2607469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17860" y="35719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71438" y="53578"/>
                </a:lnTo>
                <a:lnTo>
                  <a:pt x="98227" y="44648"/>
                </a:lnTo>
                <a:lnTo>
                  <a:pt x="116086" y="3571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6" y="0"/>
                </a:lnTo>
                <a:lnTo>
                  <a:pt x="125016" y="0"/>
                </a:lnTo>
                <a:lnTo>
                  <a:pt x="98227" y="0"/>
                </a:lnTo>
                <a:lnTo>
                  <a:pt x="71438" y="892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44649" y="89297"/>
                </a:lnTo>
                <a:lnTo>
                  <a:pt x="71438" y="89297"/>
                </a:lnTo>
                <a:lnTo>
                  <a:pt x="98227" y="89297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9" name="Freeform 24588"/>
          <p:cNvSpPr/>
          <p:nvPr/>
        </p:nvSpPr>
        <p:spPr bwMode="auto">
          <a:xfrm>
            <a:off x="7420570" y="2616398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98227" y="0"/>
                </a:moveTo>
                <a:lnTo>
                  <a:pt x="89297" y="8930"/>
                </a:lnTo>
                <a:lnTo>
                  <a:pt x="62508" y="8930"/>
                </a:lnTo>
                <a:lnTo>
                  <a:pt x="44649" y="17860"/>
                </a:lnTo>
                <a:lnTo>
                  <a:pt x="1786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17860" y="62508"/>
                </a:lnTo>
                <a:lnTo>
                  <a:pt x="44649" y="62508"/>
                </a:lnTo>
                <a:lnTo>
                  <a:pt x="71438" y="62508"/>
                </a:lnTo>
                <a:lnTo>
                  <a:pt x="107157" y="62508"/>
                </a:lnTo>
                <a:lnTo>
                  <a:pt x="133946" y="53579"/>
                </a:lnTo>
                <a:lnTo>
                  <a:pt x="151805" y="53579"/>
                </a:lnTo>
                <a:lnTo>
                  <a:pt x="169664" y="44649"/>
                </a:lnTo>
                <a:lnTo>
                  <a:pt x="178594" y="53579"/>
                </a:lnTo>
                <a:lnTo>
                  <a:pt x="178594" y="62508"/>
                </a:lnTo>
                <a:lnTo>
                  <a:pt x="169664" y="71438"/>
                </a:lnTo>
                <a:lnTo>
                  <a:pt x="160735" y="89297"/>
                </a:lnTo>
                <a:lnTo>
                  <a:pt x="151805" y="116086"/>
                </a:lnTo>
                <a:lnTo>
                  <a:pt x="142875" y="133946"/>
                </a:lnTo>
                <a:lnTo>
                  <a:pt x="133946" y="160735"/>
                </a:lnTo>
                <a:lnTo>
                  <a:pt x="133946" y="178594"/>
                </a:lnTo>
                <a:lnTo>
                  <a:pt x="133946" y="196453"/>
                </a:lnTo>
                <a:lnTo>
                  <a:pt x="133946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0" name="Freeform 24589"/>
          <p:cNvSpPr/>
          <p:nvPr/>
        </p:nvSpPr>
        <p:spPr bwMode="auto">
          <a:xfrm>
            <a:off x="7625953" y="2634258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1" name="Freeform 24590"/>
          <p:cNvSpPr/>
          <p:nvPr/>
        </p:nvSpPr>
        <p:spPr bwMode="auto">
          <a:xfrm>
            <a:off x="7617023" y="2571750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17859"/>
                </a:lnTo>
                <a:lnTo>
                  <a:pt x="44649" y="1785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2" name="Freeform 24591"/>
          <p:cNvSpPr/>
          <p:nvPr/>
        </p:nvSpPr>
        <p:spPr bwMode="auto">
          <a:xfrm>
            <a:off x="7706320" y="2607469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44648"/>
                </a:lnTo>
                <a:lnTo>
                  <a:pt x="53578" y="62508"/>
                </a:lnTo>
                <a:lnTo>
                  <a:pt x="71438" y="8036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0368" y="133945"/>
                </a:lnTo>
                <a:lnTo>
                  <a:pt x="71438" y="133945"/>
                </a:lnTo>
                <a:lnTo>
                  <a:pt x="53578" y="125015"/>
                </a:lnTo>
                <a:lnTo>
                  <a:pt x="35719" y="116086"/>
                </a:lnTo>
                <a:lnTo>
                  <a:pt x="26789" y="107156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3" name="Freeform 24592"/>
          <p:cNvSpPr/>
          <p:nvPr/>
        </p:nvSpPr>
        <p:spPr bwMode="auto">
          <a:xfrm>
            <a:off x="7822406" y="2536031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26789" y="17860"/>
                </a:moveTo>
                <a:lnTo>
                  <a:pt x="26789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69664"/>
                </a:lnTo>
                <a:lnTo>
                  <a:pt x="53578" y="178594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9" y="187524"/>
                </a:lnTo>
                <a:lnTo>
                  <a:pt x="35719" y="17859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4" name="Freeform 24593"/>
          <p:cNvSpPr/>
          <p:nvPr/>
        </p:nvSpPr>
        <p:spPr bwMode="auto">
          <a:xfrm>
            <a:off x="7724180" y="2598539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8930"/>
                </a:lnTo>
                <a:lnTo>
                  <a:pt x="62508" y="8930"/>
                </a:lnTo>
                <a:lnTo>
                  <a:pt x="98226" y="17859"/>
                </a:lnTo>
                <a:lnTo>
                  <a:pt x="125015" y="17859"/>
                </a:lnTo>
                <a:lnTo>
                  <a:pt x="151804" y="2678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5" name="Freeform 24594"/>
          <p:cNvSpPr/>
          <p:nvPr/>
        </p:nvSpPr>
        <p:spPr bwMode="auto">
          <a:xfrm>
            <a:off x="7831336" y="2607469"/>
            <a:ext cx="357188" cy="98227"/>
          </a:xfrm>
          <a:custGeom>
            <a:avLst/>
            <a:gdLst/>
            <a:ahLst/>
            <a:cxnLst/>
            <a:rect l="0" t="0" r="0" b="0"/>
            <a:pathLst>
              <a:path w="357188" h="98227">
                <a:moveTo>
                  <a:pt x="0" y="17859"/>
                </a:moveTo>
                <a:lnTo>
                  <a:pt x="893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80367" y="35719"/>
                </a:lnTo>
                <a:lnTo>
                  <a:pt x="98227" y="35719"/>
                </a:lnTo>
                <a:lnTo>
                  <a:pt x="125016" y="35719"/>
                </a:lnTo>
                <a:lnTo>
                  <a:pt x="142875" y="44648"/>
                </a:lnTo>
                <a:lnTo>
                  <a:pt x="151805" y="44648"/>
                </a:lnTo>
                <a:lnTo>
                  <a:pt x="151805" y="3571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33945" y="17859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107156" y="98226"/>
                </a:lnTo>
                <a:lnTo>
                  <a:pt x="125016" y="9822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87523" y="80367"/>
                </a:lnTo>
                <a:lnTo>
                  <a:pt x="205383" y="62508"/>
                </a:lnTo>
                <a:lnTo>
                  <a:pt x="223242" y="44648"/>
                </a:lnTo>
                <a:lnTo>
                  <a:pt x="241102" y="3571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76820" y="17859"/>
                </a:lnTo>
                <a:lnTo>
                  <a:pt x="267891" y="17859"/>
                </a:lnTo>
                <a:lnTo>
                  <a:pt x="267891" y="26789"/>
                </a:lnTo>
                <a:lnTo>
                  <a:pt x="250031" y="35719"/>
                </a:lnTo>
                <a:lnTo>
                  <a:pt x="241102" y="44648"/>
                </a:lnTo>
                <a:lnTo>
                  <a:pt x="232172" y="62508"/>
                </a:lnTo>
                <a:lnTo>
                  <a:pt x="223242" y="71437"/>
                </a:lnTo>
                <a:lnTo>
                  <a:pt x="223242" y="71437"/>
                </a:lnTo>
                <a:lnTo>
                  <a:pt x="223242" y="80367"/>
                </a:lnTo>
                <a:lnTo>
                  <a:pt x="232172" y="80367"/>
                </a:lnTo>
                <a:lnTo>
                  <a:pt x="241102" y="80367"/>
                </a:lnTo>
                <a:lnTo>
                  <a:pt x="258961" y="71437"/>
                </a:lnTo>
                <a:lnTo>
                  <a:pt x="285750" y="62508"/>
                </a:lnTo>
                <a:lnTo>
                  <a:pt x="303609" y="44648"/>
                </a:lnTo>
                <a:lnTo>
                  <a:pt x="321469" y="35719"/>
                </a:lnTo>
                <a:lnTo>
                  <a:pt x="330398" y="17859"/>
                </a:lnTo>
                <a:lnTo>
                  <a:pt x="339328" y="17859"/>
                </a:lnTo>
                <a:lnTo>
                  <a:pt x="348258" y="8929"/>
                </a:lnTo>
                <a:lnTo>
                  <a:pt x="348258" y="0"/>
                </a:lnTo>
                <a:lnTo>
                  <a:pt x="357187" y="0"/>
                </a:lnTo>
                <a:lnTo>
                  <a:pt x="357187" y="0"/>
                </a:lnTo>
                <a:lnTo>
                  <a:pt x="357187" y="8929"/>
                </a:lnTo>
                <a:lnTo>
                  <a:pt x="357187" y="8929"/>
                </a:lnTo>
                <a:lnTo>
                  <a:pt x="35718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6" name="Freeform 24595"/>
          <p:cNvSpPr/>
          <p:nvPr/>
        </p:nvSpPr>
        <p:spPr bwMode="auto">
          <a:xfrm>
            <a:off x="8251030" y="2509242"/>
            <a:ext cx="107158" cy="267892"/>
          </a:xfrm>
          <a:custGeom>
            <a:avLst/>
            <a:gdLst/>
            <a:ahLst/>
            <a:cxnLst/>
            <a:rect l="0" t="0" r="0" b="0"/>
            <a:pathLst>
              <a:path w="107158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90" y="17860"/>
                </a:lnTo>
                <a:lnTo>
                  <a:pt x="44649" y="35719"/>
                </a:lnTo>
                <a:lnTo>
                  <a:pt x="62508" y="53578"/>
                </a:lnTo>
                <a:lnTo>
                  <a:pt x="80368" y="80367"/>
                </a:lnTo>
                <a:lnTo>
                  <a:pt x="98227" y="116086"/>
                </a:lnTo>
                <a:lnTo>
                  <a:pt x="107157" y="151805"/>
                </a:lnTo>
                <a:lnTo>
                  <a:pt x="107157" y="187524"/>
                </a:lnTo>
                <a:lnTo>
                  <a:pt x="107157" y="214313"/>
                </a:lnTo>
                <a:lnTo>
                  <a:pt x="98227" y="241102"/>
                </a:lnTo>
                <a:lnTo>
                  <a:pt x="89297" y="250031"/>
                </a:lnTo>
                <a:lnTo>
                  <a:pt x="71438" y="258961"/>
                </a:lnTo>
                <a:lnTo>
                  <a:pt x="53579" y="267891"/>
                </a:lnTo>
                <a:lnTo>
                  <a:pt x="5357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7" name="Freeform 24596"/>
          <p:cNvSpPr/>
          <p:nvPr/>
        </p:nvSpPr>
        <p:spPr bwMode="auto">
          <a:xfrm>
            <a:off x="6929438" y="2473523"/>
            <a:ext cx="241102" cy="312541"/>
          </a:xfrm>
          <a:custGeom>
            <a:avLst/>
            <a:gdLst/>
            <a:ahLst/>
            <a:cxnLst/>
            <a:rect l="0" t="0" r="0" b="0"/>
            <a:pathLst>
              <a:path w="241102" h="312541">
                <a:moveTo>
                  <a:pt x="107156" y="0"/>
                </a:moveTo>
                <a:lnTo>
                  <a:pt x="98226" y="8930"/>
                </a:lnTo>
                <a:lnTo>
                  <a:pt x="89296" y="17860"/>
                </a:lnTo>
                <a:lnTo>
                  <a:pt x="62507" y="26790"/>
                </a:lnTo>
                <a:lnTo>
                  <a:pt x="44648" y="44649"/>
                </a:lnTo>
                <a:lnTo>
                  <a:pt x="1785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17859" y="178594"/>
                </a:lnTo>
                <a:lnTo>
                  <a:pt x="44648" y="214313"/>
                </a:lnTo>
                <a:lnTo>
                  <a:pt x="89296" y="250032"/>
                </a:lnTo>
                <a:lnTo>
                  <a:pt x="142875" y="276821"/>
                </a:lnTo>
                <a:lnTo>
                  <a:pt x="187523" y="303610"/>
                </a:lnTo>
                <a:lnTo>
                  <a:pt x="241101" y="312540"/>
                </a:lnTo>
                <a:lnTo>
                  <a:pt x="241101" y="3125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8" name="Freeform 24597"/>
          <p:cNvSpPr/>
          <p:nvPr/>
        </p:nvSpPr>
        <p:spPr bwMode="auto">
          <a:xfrm>
            <a:off x="7277695" y="2857500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297" y="0"/>
                </a:moveTo>
                <a:lnTo>
                  <a:pt x="80368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2678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3394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8" y="98226"/>
                </a:lnTo>
                <a:lnTo>
                  <a:pt x="80368" y="8036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42875"/>
                </a:lnTo>
                <a:lnTo>
                  <a:pt x="107157" y="160734"/>
                </a:lnTo>
                <a:lnTo>
                  <a:pt x="116086" y="160734"/>
                </a:lnTo>
                <a:lnTo>
                  <a:pt x="133946" y="160734"/>
                </a:lnTo>
                <a:lnTo>
                  <a:pt x="151805" y="160734"/>
                </a:lnTo>
                <a:lnTo>
                  <a:pt x="15180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9" name="Freeform 24598"/>
          <p:cNvSpPr/>
          <p:nvPr/>
        </p:nvSpPr>
        <p:spPr bwMode="auto">
          <a:xfrm>
            <a:off x="7456289" y="2875359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53578" y="44648"/>
                </a:lnTo>
                <a:lnTo>
                  <a:pt x="71438" y="62508"/>
                </a:lnTo>
                <a:lnTo>
                  <a:pt x="80367" y="71437"/>
                </a:lnTo>
                <a:lnTo>
                  <a:pt x="98227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89297" y="107156"/>
                </a:lnTo>
                <a:lnTo>
                  <a:pt x="71438" y="116086"/>
                </a:lnTo>
                <a:lnTo>
                  <a:pt x="44649" y="116086"/>
                </a:lnTo>
                <a:lnTo>
                  <a:pt x="26789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0" name="Freeform 24599"/>
          <p:cNvSpPr/>
          <p:nvPr/>
        </p:nvSpPr>
        <p:spPr bwMode="auto">
          <a:xfrm>
            <a:off x="7599164" y="288428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98227" y="0"/>
                </a:move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44649" y="44648"/>
                </a:lnTo>
                <a:lnTo>
                  <a:pt x="53578" y="53578"/>
                </a:lnTo>
                <a:lnTo>
                  <a:pt x="71438" y="6250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98226"/>
                </a:lnTo>
                <a:lnTo>
                  <a:pt x="62508" y="107156"/>
                </a:lnTo>
                <a:lnTo>
                  <a:pt x="44649" y="107156"/>
                </a:lnTo>
                <a:lnTo>
                  <a:pt x="26789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1" name="Freeform 24600"/>
          <p:cNvSpPr/>
          <p:nvPr/>
        </p:nvSpPr>
        <p:spPr bwMode="auto">
          <a:xfrm>
            <a:off x="7715250" y="2928937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0"/>
                </a:move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2" name="Freeform 24601"/>
          <p:cNvSpPr/>
          <p:nvPr/>
        </p:nvSpPr>
        <p:spPr bwMode="auto">
          <a:xfrm>
            <a:off x="7733109" y="2857500"/>
            <a:ext cx="53580" cy="17860"/>
          </a:xfrm>
          <a:custGeom>
            <a:avLst/>
            <a:gdLst/>
            <a:ahLst/>
            <a:cxnLst/>
            <a:rect l="0" t="0" r="0" b="0"/>
            <a:pathLst>
              <a:path w="53580" h="17860">
                <a:moveTo>
                  <a:pt x="26789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3" name="Freeform 24602"/>
          <p:cNvSpPr/>
          <p:nvPr/>
        </p:nvSpPr>
        <p:spPr bwMode="auto">
          <a:xfrm>
            <a:off x="7768828" y="2937867"/>
            <a:ext cx="419696" cy="205384"/>
          </a:xfrm>
          <a:custGeom>
            <a:avLst/>
            <a:gdLst/>
            <a:ahLst/>
            <a:cxnLst/>
            <a:rect l="0" t="0" r="0" b="0"/>
            <a:pathLst>
              <a:path w="419696" h="205384">
                <a:moveTo>
                  <a:pt x="9822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71437"/>
                </a:lnTo>
                <a:lnTo>
                  <a:pt x="53578" y="62508"/>
                </a:lnTo>
                <a:lnTo>
                  <a:pt x="80367" y="62508"/>
                </a:lnTo>
                <a:lnTo>
                  <a:pt x="107156" y="53578"/>
                </a:lnTo>
                <a:lnTo>
                  <a:pt x="125016" y="44648"/>
                </a:lnTo>
                <a:lnTo>
                  <a:pt x="142875" y="44648"/>
                </a:lnTo>
                <a:lnTo>
                  <a:pt x="160735" y="35719"/>
                </a:lnTo>
                <a:lnTo>
                  <a:pt x="160735" y="44648"/>
                </a:lnTo>
                <a:lnTo>
                  <a:pt x="160735" y="44648"/>
                </a:lnTo>
                <a:lnTo>
                  <a:pt x="160735" y="62508"/>
                </a:lnTo>
                <a:lnTo>
                  <a:pt x="151805" y="80367"/>
                </a:lnTo>
                <a:lnTo>
                  <a:pt x="151805" y="98226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33945" y="160734"/>
                </a:lnTo>
                <a:lnTo>
                  <a:pt x="125016" y="17859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98227" y="20538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69664"/>
                </a:lnTo>
                <a:lnTo>
                  <a:pt x="98227" y="142875"/>
                </a:lnTo>
                <a:lnTo>
                  <a:pt x="107156" y="116086"/>
                </a:lnTo>
                <a:lnTo>
                  <a:pt x="133945" y="89297"/>
                </a:lnTo>
                <a:lnTo>
                  <a:pt x="151805" y="62508"/>
                </a:lnTo>
                <a:lnTo>
                  <a:pt x="178594" y="35719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67891" y="26789"/>
                </a:lnTo>
                <a:lnTo>
                  <a:pt x="276820" y="35719"/>
                </a:lnTo>
                <a:lnTo>
                  <a:pt x="276820" y="53578"/>
                </a:lnTo>
                <a:lnTo>
                  <a:pt x="267891" y="62508"/>
                </a:lnTo>
                <a:lnTo>
                  <a:pt x="250031" y="80367"/>
                </a:lnTo>
                <a:lnTo>
                  <a:pt x="241102" y="98226"/>
                </a:lnTo>
                <a:lnTo>
                  <a:pt x="232172" y="10715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23242" y="125015"/>
                </a:lnTo>
                <a:lnTo>
                  <a:pt x="232172" y="116086"/>
                </a:lnTo>
                <a:lnTo>
                  <a:pt x="241102" y="107156"/>
                </a:lnTo>
                <a:lnTo>
                  <a:pt x="258961" y="89297"/>
                </a:lnTo>
                <a:lnTo>
                  <a:pt x="285750" y="71437"/>
                </a:lnTo>
                <a:lnTo>
                  <a:pt x="312539" y="53578"/>
                </a:lnTo>
                <a:lnTo>
                  <a:pt x="339328" y="35719"/>
                </a:lnTo>
                <a:lnTo>
                  <a:pt x="366117" y="17859"/>
                </a:lnTo>
                <a:lnTo>
                  <a:pt x="383977" y="8929"/>
                </a:lnTo>
                <a:lnTo>
                  <a:pt x="392906" y="0"/>
                </a:lnTo>
                <a:lnTo>
                  <a:pt x="401836" y="8929"/>
                </a:lnTo>
                <a:lnTo>
                  <a:pt x="410766" y="26789"/>
                </a:lnTo>
                <a:lnTo>
                  <a:pt x="401836" y="35719"/>
                </a:lnTo>
                <a:lnTo>
                  <a:pt x="401836" y="53578"/>
                </a:lnTo>
                <a:lnTo>
                  <a:pt x="392906" y="71437"/>
                </a:lnTo>
                <a:lnTo>
                  <a:pt x="392906" y="89297"/>
                </a:lnTo>
                <a:lnTo>
                  <a:pt x="392906" y="98226"/>
                </a:lnTo>
                <a:lnTo>
                  <a:pt x="392906" y="107156"/>
                </a:lnTo>
                <a:lnTo>
                  <a:pt x="401836" y="116086"/>
                </a:lnTo>
                <a:lnTo>
                  <a:pt x="401836" y="116086"/>
                </a:lnTo>
                <a:lnTo>
                  <a:pt x="419695" y="116086"/>
                </a:lnTo>
                <a:lnTo>
                  <a:pt x="41969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4" name="Freeform 24603"/>
          <p:cNvSpPr/>
          <p:nvPr/>
        </p:nvSpPr>
        <p:spPr bwMode="auto">
          <a:xfrm>
            <a:off x="8233171" y="2946796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26790"/>
                </a:lnTo>
                <a:lnTo>
                  <a:pt x="62508" y="26790"/>
                </a:lnTo>
                <a:lnTo>
                  <a:pt x="71438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17860"/>
                </a:lnTo>
                <a:lnTo>
                  <a:pt x="35719" y="26790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116086"/>
                </a:lnTo>
                <a:lnTo>
                  <a:pt x="80367" y="107157"/>
                </a:lnTo>
                <a:lnTo>
                  <a:pt x="98227" y="98227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5" name="Freeform 24604"/>
          <p:cNvSpPr/>
          <p:nvPr/>
        </p:nvSpPr>
        <p:spPr bwMode="auto">
          <a:xfrm>
            <a:off x="8322468" y="2857500"/>
            <a:ext cx="178595" cy="276821"/>
          </a:xfrm>
          <a:custGeom>
            <a:avLst/>
            <a:gdLst/>
            <a:ahLst/>
            <a:cxnLst/>
            <a:rect l="0" t="0" r="0" b="0"/>
            <a:pathLst>
              <a:path w="178595" h="276821">
                <a:moveTo>
                  <a:pt x="89297" y="98226"/>
                </a:moveTo>
                <a:lnTo>
                  <a:pt x="80367" y="98226"/>
                </a:lnTo>
                <a:lnTo>
                  <a:pt x="62508" y="107156"/>
                </a:lnTo>
                <a:lnTo>
                  <a:pt x="44648" y="125015"/>
                </a:lnTo>
                <a:lnTo>
                  <a:pt x="26789" y="13394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14312"/>
                </a:lnTo>
                <a:lnTo>
                  <a:pt x="17859" y="214312"/>
                </a:lnTo>
                <a:lnTo>
                  <a:pt x="35719" y="205382"/>
                </a:lnTo>
                <a:lnTo>
                  <a:pt x="53578" y="196453"/>
                </a:lnTo>
                <a:lnTo>
                  <a:pt x="71437" y="178593"/>
                </a:lnTo>
                <a:lnTo>
                  <a:pt x="89297" y="160734"/>
                </a:lnTo>
                <a:lnTo>
                  <a:pt x="107156" y="133945"/>
                </a:lnTo>
                <a:lnTo>
                  <a:pt x="125016" y="107156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17859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7" y="62507"/>
                </a:lnTo>
                <a:lnTo>
                  <a:pt x="89297" y="98226"/>
                </a:lnTo>
                <a:lnTo>
                  <a:pt x="80367" y="13394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0367" y="232171"/>
                </a:lnTo>
                <a:lnTo>
                  <a:pt x="89297" y="250031"/>
                </a:lnTo>
                <a:lnTo>
                  <a:pt x="89297" y="276820"/>
                </a:lnTo>
                <a:lnTo>
                  <a:pt x="8929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6" name="Freeform 24605"/>
          <p:cNvSpPr/>
          <p:nvPr/>
        </p:nvSpPr>
        <p:spPr bwMode="auto">
          <a:xfrm>
            <a:off x="7197328" y="3098601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196453"/>
                </a:lnTo>
                <a:lnTo>
                  <a:pt x="53578" y="178594"/>
                </a:lnTo>
                <a:lnTo>
                  <a:pt x="71438" y="160735"/>
                </a:lnTo>
                <a:lnTo>
                  <a:pt x="98227" y="142875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60735" y="98227"/>
                </a:lnTo>
                <a:lnTo>
                  <a:pt x="160735" y="98227"/>
                </a:lnTo>
                <a:lnTo>
                  <a:pt x="160735" y="116086"/>
                </a:lnTo>
                <a:lnTo>
                  <a:pt x="142875" y="133945"/>
                </a:lnTo>
                <a:lnTo>
                  <a:pt x="125016" y="151805"/>
                </a:lnTo>
                <a:lnTo>
                  <a:pt x="98227" y="178594"/>
                </a:lnTo>
                <a:lnTo>
                  <a:pt x="71438" y="196453"/>
                </a:lnTo>
                <a:lnTo>
                  <a:pt x="35719" y="214313"/>
                </a:lnTo>
                <a:lnTo>
                  <a:pt x="1786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1431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7" name="Freeform 24606"/>
          <p:cNvSpPr/>
          <p:nvPr/>
        </p:nvSpPr>
        <p:spPr bwMode="auto">
          <a:xfrm>
            <a:off x="7340203" y="322361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53578" y="0"/>
                </a:moveTo>
                <a:lnTo>
                  <a:pt x="44649" y="8929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98227" y="71437"/>
                </a:lnTo>
                <a:lnTo>
                  <a:pt x="116086" y="62508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25016" y="71437"/>
                </a:lnTo>
                <a:lnTo>
                  <a:pt x="116086" y="89297"/>
                </a:lnTo>
                <a:lnTo>
                  <a:pt x="98227" y="125015"/>
                </a:lnTo>
                <a:lnTo>
                  <a:pt x="80367" y="151804"/>
                </a:lnTo>
                <a:lnTo>
                  <a:pt x="62508" y="178594"/>
                </a:lnTo>
                <a:lnTo>
                  <a:pt x="53578" y="205383"/>
                </a:lnTo>
                <a:lnTo>
                  <a:pt x="44649" y="223242"/>
                </a:lnTo>
                <a:lnTo>
                  <a:pt x="44649" y="232172"/>
                </a:lnTo>
                <a:lnTo>
                  <a:pt x="53578" y="232172"/>
                </a:lnTo>
                <a:lnTo>
                  <a:pt x="71438" y="223242"/>
                </a:lnTo>
                <a:lnTo>
                  <a:pt x="98227" y="196453"/>
                </a:lnTo>
                <a:lnTo>
                  <a:pt x="9822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6" name="Freeform 77855"/>
          <p:cNvSpPr/>
          <p:nvPr/>
        </p:nvSpPr>
        <p:spPr bwMode="auto">
          <a:xfrm>
            <a:off x="7500938" y="3152179"/>
            <a:ext cx="312540" cy="241103"/>
          </a:xfrm>
          <a:custGeom>
            <a:avLst/>
            <a:gdLst/>
            <a:ahLst/>
            <a:cxnLst/>
            <a:rect l="0" t="0" r="0" b="0"/>
            <a:pathLst>
              <a:path w="312540" h="241103">
                <a:moveTo>
                  <a:pt x="151804" y="0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33945" y="53578"/>
                </a:lnTo>
                <a:lnTo>
                  <a:pt x="125015" y="80367"/>
                </a:lnTo>
                <a:lnTo>
                  <a:pt x="116085" y="107157"/>
                </a:lnTo>
                <a:lnTo>
                  <a:pt x="107156" y="133946"/>
                </a:lnTo>
                <a:lnTo>
                  <a:pt x="98226" y="151805"/>
                </a:lnTo>
                <a:lnTo>
                  <a:pt x="89296" y="169664"/>
                </a:lnTo>
                <a:lnTo>
                  <a:pt x="89296" y="178594"/>
                </a:lnTo>
                <a:lnTo>
                  <a:pt x="80367" y="178594"/>
                </a:lnTo>
                <a:lnTo>
                  <a:pt x="71437" y="178594"/>
                </a:lnTo>
                <a:lnTo>
                  <a:pt x="62507" y="178594"/>
                </a:lnTo>
                <a:lnTo>
                  <a:pt x="62507" y="169664"/>
                </a:lnTo>
                <a:lnTo>
                  <a:pt x="44648" y="151805"/>
                </a:lnTo>
                <a:lnTo>
                  <a:pt x="35718" y="133946"/>
                </a:lnTo>
                <a:lnTo>
                  <a:pt x="26789" y="116086"/>
                </a:lnTo>
                <a:lnTo>
                  <a:pt x="17859" y="107157"/>
                </a:lnTo>
                <a:lnTo>
                  <a:pt x="8929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35718" y="151805"/>
                </a:lnTo>
                <a:lnTo>
                  <a:pt x="53578" y="160735"/>
                </a:lnTo>
                <a:lnTo>
                  <a:pt x="71437" y="160735"/>
                </a:lnTo>
                <a:lnTo>
                  <a:pt x="89296" y="160735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42875" y="133946"/>
                </a:lnTo>
                <a:lnTo>
                  <a:pt x="151804" y="116086"/>
                </a:lnTo>
                <a:lnTo>
                  <a:pt x="169664" y="98227"/>
                </a:lnTo>
                <a:lnTo>
                  <a:pt x="169664" y="89297"/>
                </a:lnTo>
                <a:lnTo>
                  <a:pt x="178593" y="80367"/>
                </a:lnTo>
                <a:lnTo>
                  <a:pt x="178593" y="89297"/>
                </a:lnTo>
                <a:lnTo>
                  <a:pt x="169664" y="98227"/>
                </a:lnTo>
                <a:lnTo>
                  <a:pt x="169664" y="116086"/>
                </a:lnTo>
                <a:lnTo>
                  <a:pt x="160734" y="142875"/>
                </a:lnTo>
                <a:lnTo>
                  <a:pt x="151804" y="160735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33945" y="22324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51804" y="241102"/>
                </a:lnTo>
                <a:lnTo>
                  <a:pt x="160734" y="241102"/>
                </a:lnTo>
                <a:lnTo>
                  <a:pt x="178593" y="223242"/>
                </a:lnTo>
                <a:lnTo>
                  <a:pt x="187523" y="205383"/>
                </a:lnTo>
                <a:lnTo>
                  <a:pt x="205382" y="178594"/>
                </a:lnTo>
                <a:lnTo>
                  <a:pt x="214312" y="160735"/>
                </a:lnTo>
                <a:lnTo>
                  <a:pt x="232171" y="142875"/>
                </a:lnTo>
                <a:lnTo>
                  <a:pt x="232171" y="133946"/>
                </a:lnTo>
                <a:lnTo>
                  <a:pt x="232171" y="142875"/>
                </a:lnTo>
                <a:lnTo>
                  <a:pt x="223242" y="151805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214312" y="196453"/>
                </a:lnTo>
                <a:lnTo>
                  <a:pt x="214312" y="214313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32171" y="223242"/>
                </a:lnTo>
                <a:lnTo>
                  <a:pt x="250031" y="214313"/>
                </a:lnTo>
                <a:lnTo>
                  <a:pt x="267890" y="196453"/>
                </a:lnTo>
                <a:lnTo>
                  <a:pt x="285750" y="187524"/>
                </a:lnTo>
                <a:lnTo>
                  <a:pt x="294679" y="169664"/>
                </a:lnTo>
                <a:lnTo>
                  <a:pt x="303609" y="160735"/>
                </a:lnTo>
                <a:lnTo>
                  <a:pt x="312539" y="160735"/>
                </a:lnTo>
                <a:lnTo>
                  <a:pt x="303609" y="160735"/>
                </a:lnTo>
                <a:lnTo>
                  <a:pt x="303609" y="169664"/>
                </a:lnTo>
                <a:lnTo>
                  <a:pt x="294679" y="178594"/>
                </a:lnTo>
                <a:lnTo>
                  <a:pt x="294679" y="196453"/>
                </a:lnTo>
                <a:lnTo>
                  <a:pt x="294679" y="196453"/>
                </a:lnTo>
                <a:lnTo>
                  <a:pt x="294679" y="205383"/>
                </a:lnTo>
                <a:lnTo>
                  <a:pt x="294679" y="214313"/>
                </a:lnTo>
                <a:lnTo>
                  <a:pt x="303609" y="214313"/>
                </a:lnTo>
                <a:lnTo>
                  <a:pt x="30360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7" name="Freeform 77856"/>
          <p:cNvSpPr/>
          <p:nvPr/>
        </p:nvSpPr>
        <p:spPr bwMode="auto">
          <a:xfrm>
            <a:off x="7893844" y="3178968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4464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9" y="71438"/>
                </a:lnTo>
                <a:lnTo>
                  <a:pt x="26789" y="98227"/>
                </a:lnTo>
                <a:lnTo>
                  <a:pt x="26789" y="133946"/>
                </a:lnTo>
                <a:lnTo>
                  <a:pt x="17859" y="160735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8929" y="223243"/>
                </a:lnTo>
                <a:lnTo>
                  <a:pt x="26789" y="214313"/>
                </a:lnTo>
                <a:lnTo>
                  <a:pt x="44648" y="196453"/>
                </a:lnTo>
                <a:lnTo>
                  <a:pt x="71437" y="169664"/>
                </a:lnTo>
                <a:lnTo>
                  <a:pt x="98226" y="142875"/>
                </a:lnTo>
                <a:lnTo>
                  <a:pt x="116086" y="125016"/>
                </a:lnTo>
                <a:lnTo>
                  <a:pt x="142875" y="107157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0734" y="116086"/>
                </a:lnTo>
                <a:lnTo>
                  <a:pt x="142875" y="142875"/>
                </a:lnTo>
                <a:lnTo>
                  <a:pt x="133945" y="169664"/>
                </a:lnTo>
                <a:lnTo>
                  <a:pt x="116086" y="187524"/>
                </a:lnTo>
                <a:lnTo>
                  <a:pt x="107156" y="205383"/>
                </a:lnTo>
                <a:lnTo>
                  <a:pt x="98226" y="223243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23243"/>
                </a:lnTo>
                <a:lnTo>
                  <a:pt x="116086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8" name="Freeform 77857"/>
          <p:cNvSpPr/>
          <p:nvPr/>
        </p:nvSpPr>
        <p:spPr bwMode="auto">
          <a:xfrm>
            <a:off x="8072438" y="3277195"/>
            <a:ext cx="232172" cy="125017"/>
          </a:xfrm>
          <a:custGeom>
            <a:avLst/>
            <a:gdLst/>
            <a:ahLst/>
            <a:cxnLst/>
            <a:rect l="0" t="0" r="0" b="0"/>
            <a:pathLst>
              <a:path w="232172" h="125017">
                <a:moveTo>
                  <a:pt x="62507" y="8930"/>
                </a:moveTo>
                <a:lnTo>
                  <a:pt x="6250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16085" y="26789"/>
                </a:lnTo>
                <a:lnTo>
                  <a:pt x="116085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89296" y="71437"/>
                </a:lnTo>
                <a:lnTo>
                  <a:pt x="80367" y="89297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6" y="116086"/>
                </a:lnTo>
                <a:lnTo>
                  <a:pt x="98226" y="98226"/>
                </a:lnTo>
                <a:lnTo>
                  <a:pt x="107156" y="89297"/>
                </a:lnTo>
                <a:lnTo>
                  <a:pt x="125014" y="71437"/>
                </a:lnTo>
                <a:lnTo>
                  <a:pt x="142874" y="53578"/>
                </a:lnTo>
                <a:lnTo>
                  <a:pt x="160733" y="35719"/>
                </a:lnTo>
                <a:lnTo>
                  <a:pt x="160733" y="26789"/>
                </a:lnTo>
                <a:lnTo>
                  <a:pt x="169663" y="26789"/>
                </a:lnTo>
                <a:lnTo>
                  <a:pt x="169663" y="35719"/>
                </a:lnTo>
                <a:lnTo>
                  <a:pt x="160733" y="44648"/>
                </a:lnTo>
                <a:lnTo>
                  <a:pt x="160733" y="62508"/>
                </a:lnTo>
                <a:lnTo>
                  <a:pt x="151803" y="71437"/>
                </a:lnTo>
                <a:lnTo>
                  <a:pt x="151803" y="80367"/>
                </a:lnTo>
                <a:lnTo>
                  <a:pt x="142874" y="89297"/>
                </a:lnTo>
                <a:lnTo>
                  <a:pt x="142874" y="98226"/>
                </a:lnTo>
                <a:lnTo>
                  <a:pt x="142874" y="98226"/>
                </a:lnTo>
                <a:lnTo>
                  <a:pt x="151803" y="98226"/>
                </a:lnTo>
                <a:lnTo>
                  <a:pt x="160733" y="89297"/>
                </a:lnTo>
                <a:lnTo>
                  <a:pt x="169663" y="80367"/>
                </a:lnTo>
                <a:lnTo>
                  <a:pt x="178592" y="62508"/>
                </a:lnTo>
                <a:lnTo>
                  <a:pt x="196452" y="44648"/>
                </a:lnTo>
                <a:lnTo>
                  <a:pt x="205382" y="26789"/>
                </a:lnTo>
                <a:lnTo>
                  <a:pt x="223241" y="8930"/>
                </a:lnTo>
                <a:lnTo>
                  <a:pt x="232171" y="0"/>
                </a:lnTo>
                <a:lnTo>
                  <a:pt x="232171" y="0"/>
                </a:lnTo>
                <a:lnTo>
                  <a:pt x="232171" y="8930"/>
                </a:lnTo>
                <a:lnTo>
                  <a:pt x="223241" y="8930"/>
                </a:lnTo>
                <a:lnTo>
                  <a:pt x="223241" y="17859"/>
                </a:lnTo>
                <a:lnTo>
                  <a:pt x="22324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9" name="Freeform 77858"/>
          <p:cNvSpPr/>
          <p:nvPr/>
        </p:nvSpPr>
        <p:spPr bwMode="auto">
          <a:xfrm>
            <a:off x="8268890" y="3187898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53578" y="116086"/>
                </a:moveTo>
                <a:lnTo>
                  <a:pt x="53578" y="116086"/>
                </a:lnTo>
                <a:lnTo>
                  <a:pt x="44648" y="125016"/>
                </a:lnTo>
                <a:lnTo>
                  <a:pt x="35719" y="133945"/>
                </a:lnTo>
                <a:lnTo>
                  <a:pt x="26789" y="14287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8" y="187523"/>
                </a:lnTo>
                <a:lnTo>
                  <a:pt x="44648" y="169664"/>
                </a:lnTo>
                <a:lnTo>
                  <a:pt x="53578" y="142875"/>
                </a:lnTo>
                <a:lnTo>
                  <a:pt x="62508" y="116086"/>
                </a:lnTo>
                <a:lnTo>
                  <a:pt x="62508" y="89297"/>
                </a:lnTo>
                <a:lnTo>
                  <a:pt x="71437" y="62508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44648" y="13394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196453"/>
                </a:lnTo>
                <a:lnTo>
                  <a:pt x="53578" y="187523"/>
                </a:lnTo>
                <a:lnTo>
                  <a:pt x="62508" y="169664"/>
                </a:lnTo>
                <a:lnTo>
                  <a:pt x="80367" y="151805"/>
                </a:lnTo>
                <a:lnTo>
                  <a:pt x="89297" y="125016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98226" y="116086"/>
                </a:lnTo>
                <a:lnTo>
                  <a:pt x="98226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71437" y="196453"/>
                </a:lnTo>
                <a:lnTo>
                  <a:pt x="71437" y="20538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89297" y="196453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07156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51805" y="107156"/>
                </a:lnTo>
                <a:lnTo>
                  <a:pt x="169664" y="89297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0" name="Freeform 77859"/>
          <p:cNvSpPr/>
          <p:nvPr/>
        </p:nvSpPr>
        <p:spPr bwMode="auto">
          <a:xfrm>
            <a:off x="8420695" y="3303984"/>
            <a:ext cx="151805" cy="98228"/>
          </a:xfrm>
          <a:custGeom>
            <a:avLst/>
            <a:gdLst/>
            <a:ahLst/>
            <a:cxnLst/>
            <a:rect l="0" t="0" r="0" b="0"/>
            <a:pathLst>
              <a:path w="151805" h="98228">
                <a:moveTo>
                  <a:pt x="53578" y="17859"/>
                </a:moveTo>
                <a:lnTo>
                  <a:pt x="4464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8" y="53578"/>
                </a:lnTo>
                <a:lnTo>
                  <a:pt x="35718" y="62508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62507" y="62508"/>
                </a:lnTo>
                <a:lnTo>
                  <a:pt x="71437" y="44648"/>
                </a:lnTo>
                <a:lnTo>
                  <a:pt x="80367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6" y="62508"/>
                </a:lnTo>
                <a:lnTo>
                  <a:pt x="89296" y="71437"/>
                </a:lnTo>
                <a:lnTo>
                  <a:pt x="89296" y="71437"/>
                </a:lnTo>
                <a:lnTo>
                  <a:pt x="98226" y="62508"/>
                </a:lnTo>
                <a:lnTo>
                  <a:pt x="116085" y="53578"/>
                </a:lnTo>
                <a:lnTo>
                  <a:pt x="125015" y="44648"/>
                </a:lnTo>
                <a:lnTo>
                  <a:pt x="133945" y="26789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1" name="Freeform 77860"/>
          <p:cNvSpPr/>
          <p:nvPr/>
        </p:nvSpPr>
        <p:spPr bwMode="auto">
          <a:xfrm>
            <a:off x="8483202" y="3348632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80368" y="26789"/>
                </a:lnTo>
                <a:lnTo>
                  <a:pt x="89297" y="1786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2" name="Freeform 77861"/>
          <p:cNvSpPr/>
          <p:nvPr/>
        </p:nvSpPr>
        <p:spPr bwMode="auto">
          <a:xfrm>
            <a:off x="6179344" y="3411140"/>
            <a:ext cx="562571" cy="196454"/>
          </a:xfrm>
          <a:custGeom>
            <a:avLst/>
            <a:gdLst/>
            <a:ahLst/>
            <a:cxnLst/>
            <a:rect l="0" t="0" r="0" b="0"/>
            <a:pathLst>
              <a:path w="562571" h="196454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6"/>
                </a:lnTo>
                <a:lnTo>
                  <a:pt x="892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35719" y="187524"/>
                </a:lnTo>
                <a:lnTo>
                  <a:pt x="44648" y="187524"/>
                </a:lnTo>
                <a:lnTo>
                  <a:pt x="53578" y="178594"/>
                </a:lnTo>
                <a:lnTo>
                  <a:pt x="62508" y="160735"/>
                </a:lnTo>
                <a:lnTo>
                  <a:pt x="71437" y="151805"/>
                </a:lnTo>
                <a:lnTo>
                  <a:pt x="80367" y="133946"/>
                </a:lnTo>
                <a:lnTo>
                  <a:pt x="89297" y="116086"/>
                </a:lnTo>
                <a:lnTo>
                  <a:pt x="89297" y="107156"/>
                </a:lnTo>
                <a:lnTo>
                  <a:pt x="98226" y="98227"/>
                </a:lnTo>
                <a:lnTo>
                  <a:pt x="98226" y="98227"/>
                </a:lnTo>
                <a:lnTo>
                  <a:pt x="98226" y="107156"/>
                </a:lnTo>
                <a:lnTo>
                  <a:pt x="98226" y="125016"/>
                </a:lnTo>
                <a:lnTo>
                  <a:pt x="98226" y="133946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42875" y="62508"/>
                </a:lnTo>
                <a:lnTo>
                  <a:pt x="151804" y="53578"/>
                </a:lnTo>
                <a:lnTo>
                  <a:pt x="160734" y="44649"/>
                </a:lnTo>
                <a:lnTo>
                  <a:pt x="169664" y="44649"/>
                </a:lnTo>
                <a:lnTo>
                  <a:pt x="187523" y="53578"/>
                </a:lnTo>
                <a:lnTo>
                  <a:pt x="196453" y="53578"/>
                </a:lnTo>
                <a:lnTo>
                  <a:pt x="214312" y="62508"/>
                </a:lnTo>
                <a:lnTo>
                  <a:pt x="223242" y="62508"/>
                </a:lnTo>
                <a:lnTo>
                  <a:pt x="241101" y="6250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67890" y="44649"/>
                </a:lnTo>
                <a:lnTo>
                  <a:pt x="267890" y="26789"/>
                </a:lnTo>
                <a:lnTo>
                  <a:pt x="276820" y="1786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67890" y="17860"/>
                </a:lnTo>
                <a:lnTo>
                  <a:pt x="258961" y="44649"/>
                </a:lnTo>
                <a:lnTo>
                  <a:pt x="250031" y="71438"/>
                </a:lnTo>
                <a:lnTo>
                  <a:pt x="241101" y="98227"/>
                </a:lnTo>
                <a:lnTo>
                  <a:pt x="241101" y="125016"/>
                </a:lnTo>
                <a:lnTo>
                  <a:pt x="232172" y="142875"/>
                </a:lnTo>
                <a:lnTo>
                  <a:pt x="232172" y="169664"/>
                </a:lnTo>
                <a:lnTo>
                  <a:pt x="232172" y="178594"/>
                </a:lnTo>
                <a:lnTo>
                  <a:pt x="241101" y="187524"/>
                </a:lnTo>
                <a:lnTo>
                  <a:pt x="250031" y="178594"/>
                </a:lnTo>
                <a:lnTo>
                  <a:pt x="258961" y="178594"/>
                </a:lnTo>
                <a:lnTo>
                  <a:pt x="276820" y="160735"/>
                </a:lnTo>
                <a:lnTo>
                  <a:pt x="294679" y="142875"/>
                </a:lnTo>
                <a:lnTo>
                  <a:pt x="312539" y="125016"/>
                </a:lnTo>
                <a:lnTo>
                  <a:pt x="330398" y="116086"/>
                </a:lnTo>
                <a:lnTo>
                  <a:pt x="348258" y="107156"/>
                </a:lnTo>
                <a:lnTo>
                  <a:pt x="348258" y="107156"/>
                </a:lnTo>
                <a:lnTo>
                  <a:pt x="357187" y="116086"/>
                </a:lnTo>
                <a:lnTo>
                  <a:pt x="357187" y="125016"/>
                </a:lnTo>
                <a:lnTo>
                  <a:pt x="348258" y="142875"/>
                </a:lnTo>
                <a:lnTo>
                  <a:pt x="348258" y="160735"/>
                </a:lnTo>
                <a:lnTo>
                  <a:pt x="348258" y="169664"/>
                </a:lnTo>
                <a:lnTo>
                  <a:pt x="348258" y="178594"/>
                </a:lnTo>
                <a:lnTo>
                  <a:pt x="348258" y="187524"/>
                </a:lnTo>
                <a:lnTo>
                  <a:pt x="348258" y="187524"/>
                </a:lnTo>
                <a:lnTo>
                  <a:pt x="357187" y="178594"/>
                </a:lnTo>
                <a:lnTo>
                  <a:pt x="366117" y="178594"/>
                </a:lnTo>
                <a:lnTo>
                  <a:pt x="366117" y="160735"/>
                </a:lnTo>
                <a:lnTo>
                  <a:pt x="375047" y="142875"/>
                </a:lnTo>
                <a:lnTo>
                  <a:pt x="383976" y="133946"/>
                </a:lnTo>
                <a:lnTo>
                  <a:pt x="392906" y="116086"/>
                </a:lnTo>
                <a:lnTo>
                  <a:pt x="392906" y="107156"/>
                </a:lnTo>
                <a:lnTo>
                  <a:pt x="392906" y="98227"/>
                </a:lnTo>
                <a:lnTo>
                  <a:pt x="392906" y="107156"/>
                </a:lnTo>
                <a:lnTo>
                  <a:pt x="383976" y="116086"/>
                </a:lnTo>
                <a:lnTo>
                  <a:pt x="383976" y="125016"/>
                </a:lnTo>
                <a:lnTo>
                  <a:pt x="375047" y="142875"/>
                </a:lnTo>
                <a:lnTo>
                  <a:pt x="375047" y="160735"/>
                </a:lnTo>
                <a:lnTo>
                  <a:pt x="375047" y="178594"/>
                </a:lnTo>
                <a:lnTo>
                  <a:pt x="375047" y="187524"/>
                </a:lnTo>
                <a:lnTo>
                  <a:pt x="383976" y="196453"/>
                </a:lnTo>
                <a:lnTo>
                  <a:pt x="383976" y="196453"/>
                </a:lnTo>
                <a:lnTo>
                  <a:pt x="392906" y="196453"/>
                </a:lnTo>
                <a:lnTo>
                  <a:pt x="401836" y="187524"/>
                </a:lnTo>
                <a:lnTo>
                  <a:pt x="419695" y="178594"/>
                </a:lnTo>
                <a:lnTo>
                  <a:pt x="428625" y="160735"/>
                </a:lnTo>
                <a:lnTo>
                  <a:pt x="437554" y="142875"/>
                </a:lnTo>
                <a:lnTo>
                  <a:pt x="455414" y="125016"/>
                </a:lnTo>
                <a:lnTo>
                  <a:pt x="464344" y="107156"/>
                </a:lnTo>
                <a:lnTo>
                  <a:pt x="464344" y="98227"/>
                </a:lnTo>
                <a:lnTo>
                  <a:pt x="473273" y="98227"/>
                </a:lnTo>
                <a:lnTo>
                  <a:pt x="473273" y="107156"/>
                </a:lnTo>
                <a:lnTo>
                  <a:pt x="473273" y="125016"/>
                </a:lnTo>
                <a:lnTo>
                  <a:pt x="464344" y="142875"/>
                </a:lnTo>
                <a:lnTo>
                  <a:pt x="464344" y="160735"/>
                </a:lnTo>
                <a:lnTo>
                  <a:pt x="464344" y="178594"/>
                </a:lnTo>
                <a:lnTo>
                  <a:pt x="464344" y="187524"/>
                </a:lnTo>
                <a:lnTo>
                  <a:pt x="464344" y="196453"/>
                </a:lnTo>
                <a:lnTo>
                  <a:pt x="473273" y="196453"/>
                </a:lnTo>
                <a:lnTo>
                  <a:pt x="482203" y="187524"/>
                </a:lnTo>
                <a:lnTo>
                  <a:pt x="491133" y="178594"/>
                </a:lnTo>
                <a:lnTo>
                  <a:pt x="500062" y="169664"/>
                </a:lnTo>
                <a:lnTo>
                  <a:pt x="508992" y="151805"/>
                </a:lnTo>
                <a:lnTo>
                  <a:pt x="526851" y="133946"/>
                </a:lnTo>
                <a:lnTo>
                  <a:pt x="535781" y="125016"/>
                </a:lnTo>
                <a:lnTo>
                  <a:pt x="535781" y="125016"/>
                </a:lnTo>
                <a:lnTo>
                  <a:pt x="544711" y="125016"/>
                </a:lnTo>
                <a:lnTo>
                  <a:pt x="544711" y="133946"/>
                </a:lnTo>
                <a:lnTo>
                  <a:pt x="544711" y="142875"/>
                </a:lnTo>
                <a:lnTo>
                  <a:pt x="544711" y="151805"/>
                </a:lnTo>
                <a:lnTo>
                  <a:pt x="544711" y="160735"/>
                </a:lnTo>
                <a:lnTo>
                  <a:pt x="553640" y="169664"/>
                </a:lnTo>
                <a:lnTo>
                  <a:pt x="553640" y="169664"/>
                </a:lnTo>
                <a:lnTo>
                  <a:pt x="562570" y="169664"/>
                </a:lnTo>
                <a:lnTo>
                  <a:pt x="56257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3" name="Freeform 77862"/>
          <p:cNvSpPr/>
          <p:nvPr/>
        </p:nvSpPr>
        <p:spPr bwMode="auto">
          <a:xfrm>
            <a:off x="6858000" y="341114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4" name="Freeform 77863"/>
          <p:cNvSpPr/>
          <p:nvPr/>
        </p:nvSpPr>
        <p:spPr bwMode="auto">
          <a:xfrm>
            <a:off x="6813352" y="3411140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8" y="44649"/>
                </a:lnTo>
                <a:lnTo>
                  <a:pt x="35718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196453"/>
                </a:lnTo>
                <a:lnTo>
                  <a:pt x="17859" y="187524"/>
                </a:lnTo>
                <a:lnTo>
                  <a:pt x="8929" y="178594"/>
                </a:lnTo>
                <a:lnTo>
                  <a:pt x="8929" y="160735"/>
                </a:lnTo>
                <a:lnTo>
                  <a:pt x="0" y="13394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5" name="Freeform 77864"/>
          <p:cNvSpPr/>
          <p:nvPr/>
        </p:nvSpPr>
        <p:spPr bwMode="auto">
          <a:xfrm>
            <a:off x="6741914" y="3411140"/>
            <a:ext cx="321470" cy="178595"/>
          </a:xfrm>
          <a:custGeom>
            <a:avLst/>
            <a:gdLst/>
            <a:ahLst/>
            <a:cxnLst/>
            <a:rect l="0" t="0" r="0" b="0"/>
            <a:pathLst>
              <a:path w="321470" h="178595">
                <a:moveTo>
                  <a:pt x="0" y="71438"/>
                </a:move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9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51805" y="71438"/>
                </a:lnTo>
                <a:lnTo>
                  <a:pt x="160734" y="53578"/>
                </a:lnTo>
                <a:lnTo>
                  <a:pt x="169664" y="35719"/>
                </a:lnTo>
                <a:lnTo>
                  <a:pt x="169664" y="17860"/>
                </a:lnTo>
                <a:lnTo>
                  <a:pt x="169664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17860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69664" y="160735"/>
                </a:lnTo>
                <a:lnTo>
                  <a:pt x="178594" y="151805"/>
                </a:lnTo>
                <a:lnTo>
                  <a:pt x="187524" y="133946"/>
                </a:lnTo>
                <a:lnTo>
                  <a:pt x="205383" y="125016"/>
                </a:lnTo>
                <a:lnTo>
                  <a:pt x="205383" y="107156"/>
                </a:lnTo>
                <a:lnTo>
                  <a:pt x="214313" y="98227"/>
                </a:lnTo>
                <a:lnTo>
                  <a:pt x="214313" y="98227"/>
                </a:lnTo>
                <a:lnTo>
                  <a:pt x="214313" y="98227"/>
                </a:lnTo>
                <a:lnTo>
                  <a:pt x="214313" y="116086"/>
                </a:lnTo>
                <a:lnTo>
                  <a:pt x="214313" y="125016"/>
                </a:lnTo>
                <a:lnTo>
                  <a:pt x="205383" y="142875"/>
                </a:lnTo>
                <a:lnTo>
                  <a:pt x="214313" y="151805"/>
                </a:lnTo>
                <a:lnTo>
                  <a:pt x="214313" y="160735"/>
                </a:lnTo>
                <a:lnTo>
                  <a:pt x="223242" y="169664"/>
                </a:lnTo>
                <a:lnTo>
                  <a:pt x="232172" y="178594"/>
                </a:lnTo>
                <a:lnTo>
                  <a:pt x="250031" y="169664"/>
                </a:lnTo>
                <a:lnTo>
                  <a:pt x="258961" y="169664"/>
                </a:lnTo>
                <a:lnTo>
                  <a:pt x="276820" y="151805"/>
                </a:lnTo>
                <a:lnTo>
                  <a:pt x="285750" y="142875"/>
                </a:lnTo>
                <a:lnTo>
                  <a:pt x="303609" y="125016"/>
                </a:lnTo>
                <a:lnTo>
                  <a:pt x="312539" y="116086"/>
                </a:lnTo>
                <a:lnTo>
                  <a:pt x="312539" y="98227"/>
                </a:lnTo>
                <a:lnTo>
                  <a:pt x="321469" y="98227"/>
                </a:lnTo>
                <a:lnTo>
                  <a:pt x="312539" y="98227"/>
                </a:lnTo>
                <a:lnTo>
                  <a:pt x="303609" y="107156"/>
                </a:lnTo>
                <a:lnTo>
                  <a:pt x="294680" y="125016"/>
                </a:lnTo>
                <a:lnTo>
                  <a:pt x="285750" y="133946"/>
                </a:lnTo>
                <a:lnTo>
                  <a:pt x="285750" y="151805"/>
                </a:lnTo>
                <a:lnTo>
                  <a:pt x="276820" y="160735"/>
                </a:lnTo>
                <a:lnTo>
                  <a:pt x="285750" y="169664"/>
                </a:lnTo>
                <a:lnTo>
                  <a:pt x="294680" y="169664"/>
                </a:lnTo>
                <a:lnTo>
                  <a:pt x="303609" y="169664"/>
                </a:lnTo>
                <a:lnTo>
                  <a:pt x="312539" y="160735"/>
                </a:lnTo>
                <a:lnTo>
                  <a:pt x="31253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6" name="Freeform 77865"/>
          <p:cNvSpPr/>
          <p:nvPr/>
        </p:nvSpPr>
        <p:spPr bwMode="auto">
          <a:xfrm>
            <a:off x="7143750" y="3473648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33945" y="1785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7" name="Freeform 77866"/>
          <p:cNvSpPr/>
          <p:nvPr/>
        </p:nvSpPr>
        <p:spPr bwMode="auto">
          <a:xfrm>
            <a:off x="7313414" y="347364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07156"/>
                </a:lnTo>
                <a:lnTo>
                  <a:pt x="26789" y="98227"/>
                </a:lnTo>
                <a:lnTo>
                  <a:pt x="44649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80367"/>
                </a:lnTo>
                <a:lnTo>
                  <a:pt x="98227" y="71438"/>
                </a:lnTo>
                <a:lnTo>
                  <a:pt x="107156" y="5357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8" name="Freeform 77867"/>
          <p:cNvSpPr/>
          <p:nvPr/>
        </p:nvSpPr>
        <p:spPr bwMode="auto">
          <a:xfrm>
            <a:off x="7483078" y="3491507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07157"/>
                </a:lnTo>
                <a:lnTo>
                  <a:pt x="8930" y="80368"/>
                </a:lnTo>
                <a:lnTo>
                  <a:pt x="17860" y="5357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53579"/>
                </a:lnTo>
                <a:lnTo>
                  <a:pt x="107156" y="71438"/>
                </a:lnTo>
                <a:lnTo>
                  <a:pt x="98227" y="71438"/>
                </a:lnTo>
                <a:lnTo>
                  <a:pt x="89297" y="80368"/>
                </a:lnTo>
                <a:lnTo>
                  <a:pt x="89297" y="80368"/>
                </a:lnTo>
                <a:lnTo>
                  <a:pt x="80367" y="80368"/>
                </a:lnTo>
                <a:lnTo>
                  <a:pt x="71438" y="71438"/>
                </a:lnTo>
                <a:lnTo>
                  <a:pt x="71438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9" name="Freeform 77868"/>
          <p:cNvSpPr/>
          <p:nvPr/>
        </p:nvSpPr>
        <p:spPr bwMode="auto">
          <a:xfrm>
            <a:off x="7697391" y="3518296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62507" y="26790"/>
                </a:lnTo>
                <a:lnTo>
                  <a:pt x="80367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90"/>
                </a:lnTo>
                <a:lnTo>
                  <a:pt x="107156" y="44649"/>
                </a:lnTo>
                <a:lnTo>
                  <a:pt x="98226" y="53579"/>
                </a:lnTo>
                <a:lnTo>
                  <a:pt x="8036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53579"/>
                </a:lnTo>
                <a:lnTo>
                  <a:pt x="71437" y="44649"/>
                </a:lnTo>
                <a:lnTo>
                  <a:pt x="7143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0" name="Freeform 77869"/>
          <p:cNvSpPr/>
          <p:nvPr/>
        </p:nvSpPr>
        <p:spPr bwMode="auto">
          <a:xfrm>
            <a:off x="7733109" y="3437929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1" name="Freeform 77870"/>
          <p:cNvSpPr/>
          <p:nvPr/>
        </p:nvSpPr>
        <p:spPr bwMode="auto">
          <a:xfrm>
            <a:off x="7947422" y="3482578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07156" y="17859"/>
                </a:move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44648" y="53578"/>
                </a:lnTo>
                <a:lnTo>
                  <a:pt x="71437" y="62508"/>
                </a:lnTo>
                <a:lnTo>
                  <a:pt x="98226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07156" y="107156"/>
                </a:lnTo>
                <a:lnTo>
                  <a:pt x="80367" y="116086"/>
                </a:lnTo>
                <a:lnTo>
                  <a:pt x="53578" y="116086"/>
                </a:lnTo>
                <a:lnTo>
                  <a:pt x="35719" y="125015"/>
                </a:lnTo>
                <a:lnTo>
                  <a:pt x="893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2" name="Freeform 77871"/>
          <p:cNvSpPr/>
          <p:nvPr/>
        </p:nvSpPr>
        <p:spPr bwMode="auto">
          <a:xfrm>
            <a:off x="8090297" y="3518296"/>
            <a:ext cx="169664" cy="125017"/>
          </a:xfrm>
          <a:custGeom>
            <a:avLst/>
            <a:gdLst/>
            <a:ahLst/>
            <a:cxnLst/>
            <a:rect l="0" t="0" r="0" b="0"/>
            <a:pathLst>
              <a:path w="169664" h="125017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44648" y="125016"/>
                </a:lnTo>
                <a:lnTo>
                  <a:pt x="62508" y="125016"/>
                </a:lnTo>
                <a:lnTo>
                  <a:pt x="89297" y="107157"/>
                </a:lnTo>
                <a:lnTo>
                  <a:pt x="116085" y="98227"/>
                </a:lnTo>
                <a:lnTo>
                  <a:pt x="133944" y="80368"/>
                </a:lnTo>
                <a:lnTo>
                  <a:pt x="151804" y="62508"/>
                </a:lnTo>
                <a:lnTo>
                  <a:pt x="169663" y="35719"/>
                </a:lnTo>
                <a:lnTo>
                  <a:pt x="16966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3" name="Freeform 77872"/>
          <p:cNvSpPr/>
          <p:nvPr/>
        </p:nvSpPr>
        <p:spPr bwMode="auto">
          <a:xfrm>
            <a:off x="8233171" y="3429000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42875"/>
                </a:lnTo>
                <a:lnTo>
                  <a:pt x="62508" y="151804"/>
                </a:lnTo>
                <a:lnTo>
                  <a:pt x="62508" y="169664"/>
                </a:lnTo>
                <a:lnTo>
                  <a:pt x="62508" y="178593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62508" y="187523"/>
                </a:lnTo>
                <a:lnTo>
                  <a:pt x="71438" y="178593"/>
                </a:lnTo>
                <a:lnTo>
                  <a:pt x="71438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4" name="Freeform 77873"/>
          <p:cNvSpPr/>
          <p:nvPr/>
        </p:nvSpPr>
        <p:spPr bwMode="auto">
          <a:xfrm>
            <a:off x="8304609" y="3545086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44648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62507" y="26789"/>
                </a:lnTo>
                <a:lnTo>
                  <a:pt x="62507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07156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44648" y="116085"/>
                </a:lnTo>
                <a:lnTo>
                  <a:pt x="62507" y="98226"/>
                </a:lnTo>
                <a:lnTo>
                  <a:pt x="71437" y="8036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5" name="Freeform 77874"/>
          <p:cNvSpPr/>
          <p:nvPr/>
        </p:nvSpPr>
        <p:spPr bwMode="auto">
          <a:xfrm>
            <a:off x="8367116" y="3429000"/>
            <a:ext cx="285751" cy="241102"/>
          </a:xfrm>
          <a:custGeom>
            <a:avLst/>
            <a:gdLst/>
            <a:ahLst/>
            <a:cxnLst/>
            <a:rect l="0" t="0" r="0" b="0"/>
            <a:pathLst>
              <a:path w="285751" h="241102">
                <a:moveTo>
                  <a:pt x="35719" y="107156"/>
                </a:moveTo>
                <a:lnTo>
                  <a:pt x="3571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17860" y="15180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17860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9" y="214312"/>
                </a:lnTo>
                <a:lnTo>
                  <a:pt x="53579" y="196453"/>
                </a:lnTo>
                <a:lnTo>
                  <a:pt x="62508" y="178593"/>
                </a:lnTo>
                <a:lnTo>
                  <a:pt x="71438" y="151804"/>
                </a:lnTo>
                <a:lnTo>
                  <a:pt x="80368" y="125015"/>
                </a:lnTo>
                <a:lnTo>
                  <a:pt x="89297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80368" y="53578"/>
                </a:lnTo>
                <a:lnTo>
                  <a:pt x="71438" y="80367"/>
                </a:lnTo>
                <a:lnTo>
                  <a:pt x="62508" y="107156"/>
                </a:lnTo>
                <a:lnTo>
                  <a:pt x="62508" y="133945"/>
                </a:lnTo>
                <a:lnTo>
                  <a:pt x="53579" y="169664"/>
                </a:lnTo>
                <a:lnTo>
                  <a:pt x="53579" y="196453"/>
                </a:lnTo>
                <a:lnTo>
                  <a:pt x="53579" y="214312"/>
                </a:lnTo>
                <a:lnTo>
                  <a:pt x="53579" y="232171"/>
                </a:lnTo>
                <a:lnTo>
                  <a:pt x="53579" y="241101"/>
                </a:lnTo>
                <a:lnTo>
                  <a:pt x="71438" y="241101"/>
                </a:lnTo>
                <a:lnTo>
                  <a:pt x="80368" y="232171"/>
                </a:lnTo>
                <a:lnTo>
                  <a:pt x="89297" y="223242"/>
                </a:lnTo>
                <a:lnTo>
                  <a:pt x="107157" y="205382"/>
                </a:lnTo>
                <a:lnTo>
                  <a:pt x="116086" y="187523"/>
                </a:lnTo>
                <a:lnTo>
                  <a:pt x="125016" y="160734"/>
                </a:lnTo>
                <a:lnTo>
                  <a:pt x="125016" y="151804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5180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25016" y="232171"/>
                </a:lnTo>
                <a:lnTo>
                  <a:pt x="133946" y="232171"/>
                </a:lnTo>
                <a:lnTo>
                  <a:pt x="151805" y="223242"/>
                </a:lnTo>
                <a:lnTo>
                  <a:pt x="169664" y="223242"/>
                </a:lnTo>
                <a:lnTo>
                  <a:pt x="196454" y="214312"/>
                </a:lnTo>
                <a:lnTo>
                  <a:pt x="223243" y="196453"/>
                </a:lnTo>
                <a:lnTo>
                  <a:pt x="250032" y="187523"/>
                </a:lnTo>
                <a:lnTo>
                  <a:pt x="267891" y="187523"/>
                </a:lnTo>
                <a:lnTo>
                  <a:pt x="285750" y="178593"/>
                </a:lnTo>
                <a:lnTo>
                  <a:pt x="28575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6" name="Freeform 77875"/>
          <p:cNvSpPr/>
          <p:nvPr/>
        </p:nvSpPr>
        <p:spPr bwMode="auto">
          <a:xfrm>
            <a:off x="2312789" y="6545460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1785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2678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41102" y="17860"/>
                </a:lnTo>
                <a:lnTo>
                  <a:pt x="258961" y="17860"/>
                </a:lnTo>
                <a:lnTo>
                  <a:pt x="276820" y="17860"/>
                </a:lnTo>
                <a:lnTo>
                  <a:pt x="303609" y="17860"/>
                </a:lnTo>
                <a:lnTo>
                  <a:pt x="303609" y="26789"/>
                </a:lnTo>
                <a:lnTo>
                  <a:pt x="303609" y="35719"/>
                </a:lnTo>
                <a:lnTo>
                  <a:pt x="30360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7" name="Freeform 77876"/>
          <p:cNvSpPr/>
          <p:nvPr/>
        </p:nvSpPr>
        <p:spPr bwMode="auto">
          <a:xfrm>
            <a:off x="4107656" y="6491882"/>
            <a:ext cx="375048" cy="17860"/>
          </a:xfrm>
          <a:custGeom>
            <a:avLst/>
            <a:gdLst/>
            <a:ahLst/>
            <a:cxnLst/>
            <a:rect l="0" t="0" r="0" b="0"/>
            <a:pathLst>
              <a:path w="37504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87524" y="17859"/>
                </a:lnTo>
                <a:lnTo>
                  <a:pt x="214313" y="17859"/>
                </a:lnTo>
                <a:lnTo>
                  <a:pt x="28575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75047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38237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Example: Initialization code for  </a:t>
            </a:r>
            <a:r>
              <a:rPr lang="en-US" altLang="en-US" sz="3600" smtClean="0">
                <a:latin typeface="Courier New" pitchFamily="49" charset="0"/>
              </a:rPr>
              <a:t>vector_addition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allocate and initialize host (CPU) memory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float *</a:t>
            </a:r>
            <a:r>
              <a:rPr lang="en-US" sz="1800" dirty="0" err="1" smtClean="0">
                <a:latin typeface="Courier New" pitchFamily="49" charset="0"/>
              </a:rPr>
              <a:t>h_A</a:t>
            </a:r>
            <a:r>
              <a:rPr lang="en-US" sz="1800" dirty="0" smtClean="0">
                <a:latin typeface="Courier New" pitchFamily="49" charset="0"/>
              </a:rPr>
              <a:t> = …,   *</a:t>
            </a:r>
            <a:r>
              <a:rPr lang="en-US" sz="1800" dirty="0" err="1" smtClean="0">
                <a:latin typeface="Courier New" pitchFamily="49" charset="0"/>
              </a:rPr>
              <a:t>h_B</a:t>
            </a:r>
            <a:r>
              <a:rPr lang="en-US" sz="1800" dirty="0" smtClean="0">
                <a:latin typeface="Courier New" pitchFamily="49" charset="0"/>
              </a:rPr>
              <a:t> = …;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allocate device (GPU) memory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float *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*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*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copy host memory to device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 dirty="0" smtClean="0">
                <a:latin typeface="Courier New" pitchFamily="49" charset="0"/>
              </a:rPr>
              <a:t>( 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h_A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(float),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 dirty="0" smtClean="0">
                <a:latin typeface="Courier New" pitchFamily="49" charset="0"/>
              </a:rPr>
              <a:t>)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 dirty="0" smtClean="0">
                <a:latin typeface="Courier New" pitchFamily="49" charset="0"/>
              </a:rPr>
              <a:t>(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h_B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(float),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 dirty="0" smtClean="0">
                <a:latin typeface="Courier New" pitchFamily="49" charset="0"/>
              </a:rPr>
              <a:t>)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launch N/256 blocks of 256 threads each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vector_add</a:t>
            </a:r>
            <a:r>
              <a:rPr lang="en-US" sz="1800" dirty="0" smtClean="0">
                <a:latin typeface="Courier New" pitchFamily="49" charset="0"/>
              </a:rPr>
              <a:t>&lt;&lt;&lt;N/256, 256&gt;&gt;&gt;(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375172" y="1893094"/>
            <a:ext cx="410767" cy="35719"/>
          </a:xfrm>
          <a:custGeom>
            <a:avLst/>
            <a:gdLst/>
            <a:ahLst/>
            <a:cxnLst/>
            <a:rect l="0" t="0" r="0" b="0"/>
            <a:pathLst>
              <a:path w="410767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17859"/>
                </a:lnTo>
                <a:lnTo>
                  <a:pt x="160734" y="17859"/>
                </a:lnTo>
                <a:lnTo>
                  <a:pt x="214312" y="8929"/>
                </a:lnTo>
                <a:lnTo>
                  <a:pt x="276820" y="8929"/>
                </a:lnTo>
                <a:lnTo>
                  <a:pt x="330398" y="8929"/>
                </a:lnTo>
                <a:lnTo>
                  <a:pt x="375047" y="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37867" y="1893094"/>
            <a:ext cx="508993" cy="17860"/>
          </a:xfrm>
          <a:custGeom>
            <a:avLst/>
            <a:gdLst/>
            <a:ahLst/>
            <a:cxnLst/>
            <a:rect l="0" t="0" r="0" b="0"/>
            <a:pathLst>
              <a:path w="508993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116086" y="17859"/>
                </a:lnTo>
                <a:lnTo>
                  <a:pt x="169664" y="8929"/>
                </a:lnTo>
                <a:lnTo>
                  <a:pt x="232172" y="8929"/>
                </a:lnTo>
                <a:lnTo>
                  <a:pt x="303610" y="8929"/>
                </a:lnTo>
                <a:lnTo>
                  <a:pt x="366117" y="8929"/>
                </a:lnTo>
                <a:lnTo>
                  <a:pt x="419696" y="8929"/>
                </a:lnTo>
                <a:lnTo>
                  <a:pt x="473274" y="0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715125" y="1393031"/>
            <a:ext cx="267892" cy="205384"/>
          </a:xfrm>
          <a:custGeom>
            <a:avLst/>
            <a:gdLst/>
            <a:ahLst/>
            <a:cxnLst/>
            <a:rect l="0" t="0" r="0" b="0"/>
            <a:pathLst>
              <a:path w="267892" h="20538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69664"/>
                </a:lnTo>
                <a:lnTo>
                  <a:pt x="26789" y="160734"/>
                </a:lnTo>
                <a:lnTo>
                  <a:pt x="2678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8" y="71438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71438"/>
                </a:lnTo>
                <a:lnTo>
                  <a:pt x="98227" y="89297"/>
                </a:lnTo>
                <a:lnTo>
                  <a:pt x="89297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196453"/>
                </a:lnTo>
                <a:lnTo>
                  <a:pt x="71438" y="205383"/>
                </a:lnTo>
                <a:lnTo>
                  <a:pt x="71438" y="20538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9297" y="160734"/>
                </a:lnTo>
                <a:lnTo>
                  <a:pt x="98227" y="133945"/>
                </a:lnTo>
                <a:lnTo>
                  <a:pt x="107156" y="107156"/>
                </a:lnTo>
                <a:lnTo>
                  <a:pt x="125016" y="80367"/>
                </a:lnTo>
                <a:lnTo>
                  <a:pt x="142875" y="44648"/>
                </a:lnTo>
                <a:lnTo>
                  <a:pt x="169664" y="26789"/>
                </a:lnTo>
                <a:lnTo>
                  <a:pt x="187523" y="8930"/>
                </a:lnTo>
                <a:lnTo>
                  <a:pt x="196453" y="0"/>
                </a:lnTo>
                <a:lnTo>
                  <a:pt x="214313" y="8930"/>
                </a:lnTo>
                <a:lnTo>
                  <a:pt x="214313" y="17859"/>
                </a:lnTo>
                <a:lnTo>
                  <a:pt x="223242" y="26789"/>
                </a:lnTo>
                <a:lnTo>
                  <a:pt x="223242" y="53578"/>
                </a:lnTo>
                <a:lnTo>
                  <a:pt x="232172" y="71438"/>
                </a:lnTo>
                <a:lnTo>
                  <a:pt x="232172" y="98227"/>
                </a:lnTo>
                <a:lnTo>
                  <a:pt x="232172" y="116086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41102" y="178594"/>
                </a:lnTo>
                <a:lnTo>
                  <a:pt x="241102" y="187523"/>
                </a:lnTo>
                <a:lnTo>
                  <a:pt x="250031" y="196453"/>
                </a:lnTo>
                <a:lnTo>
                  <a:pt x="258961" y="196453"/>
                </a:lnTo>
                <a:lnTo>
                  <a:pt x="267891" y="187523"/>
                </a:lnTo>
                <a:lnTo>
                  <a:pt x="267891" y="169664"/>
                </a:lnTo>
                <a:lnTo>
                  <a:pt x="26789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000875" y="1223367"/>
            <a:ext cx="428626" cy="330399"/>
          </a:xfrm>
          <a:custGeom>
            <a:avLst/>
            <a:gdLst/>
            <a:ahLst/>
            <a:cxnLst/>
            <a:rect l="0" t="0" r="0" b="0"/>
            <a:pathLst>
              <a:path w="428626" h="330399">
                <a:moveTo>
                  <a:pt x="80367" y="205383"/>
                </a:moveTo>
                <a:lnTo>
                  <a:pt x="80367" y="196453"/>
                </a:lnTo>
                <a:lnTo>
                  <a:pt x="80367" y="187523"/>
                </a:lnTo>
                <a:lnTo>
                  <a:pt x="71438" y="187523"/>
                </a:lnTo>
                <a:lnTo>
                  <a:pt x="71438" y="178594"/>
                </a:lnTo>
                <a:lnTo>
                  <a:pt x="7143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53578" y="187523"/>
                </a:lnTo>
                <a:lnTo>
                  <a:pt x="44648" y="205383"/>
                </a:lnTo>
                <a:lnTo>
                  <a:pt x="3571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285750"/>
                </a:lnTo>
                <a:lnTo>
                  <a:pt x="35719" y="267891"/>
                </a:lnTo>
                <a:lnTo>
                  <a:pt x="44648" y="250031"/>
                </a:lnTo>
                <a:lnTo>
                  <a:pt x="53578" y="241102"/>
                </a:lnTo>
                <a:lnTo>
                  <a:pt x="62508" y="232172"/>
                </a:lnTo>
                <a:lnTo>
                  <a:pt x="71438" y="232172"/>
                </a:lnTo>
                <a:lnTo>
                  <a:pt x="71438" y="241102"/>
                </a:lnTo>
                <a:lnTo>
                  <a:pt x="71438" y="250031"/>
                </a:lnTo>
                <a:lnTo>
                  <a:pt x="71438" y="267891"/>
                </a:lnTo>
                <a:lnTo>
                  <a:pt x="71438" y="294680"/>
                </a:lnTo>
                <a:lnTo>
                  <a:pt x="71438" y="303609"/>
                </a:lnTo>
                <a:lnTo>
                  <a:pt x="80367" y="321469"/>
                </a:lnTo>
                <a:lnTo>
                  <a:pt x="89297" y="330398"/>
                </a:lnTo>
                <a:lnTo>
                  <a:pt x="98227" y="330398"/>
                </a:lnTo>
                <a:lnTo>
                  <a:pt x="116086" y="321469"/>
                </a:lnTo>
                <a:lnTo>
                  <a:pt x="133945" y="303609"/>
                </a:lnTo>
                <a:lnTo>
                  <a:pt x="142875" y="285750"/>
                </a:lnTo>
                <a:lnTo>
                  <a:pt x="169664" y="267891"/>
                </a:lnTo>
                <a:lnTo>
                  <a:pt x="178594" y="232172"/>
                </a:lnTo>
                <a:lnTo>
                  <a:pt x="196453" y="205383"/>
                </a:lnTo>
                <a:lnTo>
                  <a:pt x="214313" y="169664"/>
                </a:lnTo>
                <a:lnTo>
                  <a:pt x="223242" y="142875"/>
                </a:lnTo>
                <a:lnTo>
                  <a:pt x="241102" y="116086"/>
                </a:lnTo>
                <a:lnTo>
                  <a:pt x="241102" y="89297"/>
                </a:lnTo>
                <a:lnTo>
                  <a:pt x="250031" y="71438"/>
                </a:lnTo>
                <a:lnTo>
                  <a:pt x="241102" y="62508"/>
                </a:lnTo>
                <a:lnTo>
                  <a:pt x="241102" y="53578"/>
                </a:lnTo>
                <a:lnTo>
                  <a:pt x="232172" y="53578"/>
                </a:lnTo>
                <a:lnTo>
                  <a:pt x="223242" y="53578"/>
                </a:lnTo>
                <a:lnTo>
                  <a:pt x="214313" y="53578"/>
                </a:lnTo>
                <a:lnTo>
                  <a:pt x="205383" y="62508"/>
                </a:lnTo>
                <a:lnTo>
                  <a:pt x="196453" y="71438"/>
                </a:lnTo>
                <a:lnTo>
                  <a:pt x="187523" y="89297"/>
                </a:lnTo>
                <a:lnTo>
                  <a:pt x="178594" y="116086"/>
                </a:lnTo>
                <a:lnTo>
                  <a:pt x="169664" y="142875"/>
                </a:lnTo>
                <a:lnTo>
                  <a:pt x="160734" y="178594"/>
                </a:lnTo>
                <a:lnTo>
                  <a:pt x="151805" y="214312"/>
                </a:lnTo>
                <a:lnTo>
                  <a:pt x="151805" y="250031"/>
                </a:lnTo>
                <a:lnTo>
                  <a:pt x="160734" y="276820"/>
                </a:lnTo>
                <a:lnTo>
                  <a:pt x="178594" y="303609"/>
                </a:lnTo>
                <a:lnTo>
                  <a:pt x="196453" y="321469"/>
                </a:lnTo>
                <a:lnTo>
                  <a:pt x="214313" y="330398"/>
                </a:lnTo>
                <a:lnTo>
                  <a:pt x="241102" y="330398"/>
                </a:lnTo>
                <a:lnTo>
                  <a:pt x="258961" y="330398"/>
                </a:lnTo>
                <a:lnTo>
                  <a:pt x="285750" y="312539"/>
                </a:lnTo>
                <a:lnTo>
                  <a:pt x="303609" y="294680"/>
                </a:lnTo>
                <a:lnTo>
                  <a:pt x="321469" y="267891"/>
                </a:lnTo>
                <a:lnTo>
                  <a:pt x="348258" y="232172"/>
                </a:lnTo>
                <a:lnTo>
                  <a:pt x="366117" y="196453"/>
                </a:lnTo>
                <a:lnTo>
                  <a:pt x="383977" y="160735"/>
                </a:lnTo>
                <a:lnTo>
                  <a:pt x="401836" y="125016"/>
                </a:lnTo>
                <a:lnTo>
                  <a:pt x="410766" y="89297"/>
                </a:lnTo>
                <a:lnTo>
                  <a:pt x="419695" y="53578"/>
                </a:lnTo>
                <a:lnTo>
                  <a:pt x="428625" y="35719"/>
                </a:lnTo>
                <a:lnTo>
                  <a:pt x="428625" y="17860"/>
                </a:lnTo>
                <a:lnTo>
                  <a:pt x="428625" y="0"/>
                </a:lnTo>
                <a:lnTo>
                  <a:pt x="419695" y="0"/>
                </a:lnTo>
                <a:lnTo>
                  <a:pt x="410766" y="0"/>
                </a:lnTo>
                <a:lnTo>
                  <a:pt x="401836" y="8930"/>
                </a:lnTo>
                <a:lnTo>
                  <a:pt x="383977" y="26789"/>
                </a:lnTo>
                <a:lnTo>
                  <a:pt x="366117" y="62508"/>
                </a:lnTo>
                <a:lnTo>
                  <a:pt x="348258" y="98227"/>
                </a:lnTo>
                <a:lnTo>
                  <a:pt x="339328" y="142875"/>
                </a:lnTo>
                <a:lnTo>
                  <a:pt x="330398" y="187523"/>
                </a:lnTo>
                <a:lnTo>
                  <a:pt x="321469" y="223242"/>
                </a:lnTo>
                <a:lnTo>
                  <a:pt x="330398" y="250031"/>
                </a:lnTo>
                <a:lnTo>
                  <a:pt x="330398" y="276820"/>
                </a:lnTo>
                <a:lnTo>
                  <a:pt x="339328" y="294680"/>
                </a:lnTo>
                <a:lnTo>
                  <a:pt x="348258" y="303609"/>
                </a:lnTo>
                <a:lnTo>
                  <a:pt x="357188" y="312539"/>
                </a:lnTo>
                <a:lnTo>
                  <a:pt x="366117" y="303609"/>
                </a:lnTo>
                <a:lnTo>
                  <a:pt x="366117" y="294680"/>
                </a:lnTo>
                <a:lnTo>
                  <a:pt x="375047" y="276820"/>
                </a:lnTo>
                <a:lnTo>
                  <a:pt x="37504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11641" y="1401961"/>
            <a:ext cx="62508" cy="125016"/>
          </a:xfrm>
          <a:custGeom>
            <a:avLst/>
            <a:gdLst/>
            <a:ahLst/>
            <a:cxnLst/>
            <a:rect l="0" t="0" r="0" b="0"/>
            <a:pathLst>
              <a:path w="62508" h="125016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7" y="80367"/>
                </a:lnTo>
                <a:lnTo>
                  <a:pt x="62507" y="62508"/>
                </a:lnTo>
                <a:lnTo>
                  <a:pt x="62507" y="35718"/>
                </a:lnTo>
                <a:lnTo>
                  <a:pt x="62507" y="17859"/>
                </a:lnTo>
                <a:lnTo>
                  <a:pt x="5357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608094" y="1393031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25016"/>
                </a:lnTo>
                <a:lnTo>
                  <a:pt x="71437" y="12501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09742" y="1732359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258961" y="0"/>
                </a:move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32172" y="17860"/>
                </a:lnTo>
                <a:lnTo>
                  <a:pt x="214313" y="35719"/>
                </a:lnTo>
                <a:lnTo>
                  <a:pt x="196453" y="53578"/>
                </a:lnTo>
                <a:lnTo>
                  <a:pt x="160735" y="80367"/>
                </a:lnTo>
                <a:lnTo>
                  <a:pt x="125016" y="116086"/>
                </a:lnTo>
                <a:lnTo>
                  <a:pt x="89297" y="142875"/>
                </a:lnTo>
                <a:lnTo>
                  <a:pt x="53578" y="169664"/>
                </a:lnTo>
                <a:lnTo>
                  <a:pt x="26789" y="187524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95430" y="2080617"/>
            <a:ext cx="223243" cy="178595"/>
          </a:xfrm>
          <a:custGeom>
            <a:avLst/>
            <a:gdLst/>
            <a:ahLst/>
            <a:cxnLst/>
            <a:rect l="0" t="0" r="0" b="0"/>
            <a:pathLst>
              <a:path w="223243" h="178595">
                <a:moveTo>
                  <a:pt x="8929" y="17859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17859" y="116086"/>
                </a:lnTo>
                <a:lnTo>
                  <a:pt x="17859" y="98227"/>
                </a:lnTo>
                <a:lnTo>
                  <a:pt x="26789" y="71437"/>
                </a:lnTo>
                <a:lnTo>
                  <a:pt x="35718" y="44648"/>
                </a:lnTo>
                <a:lnTo>
                  <a:pt x="4464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71437" y="17859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16086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6" y="125016"/>
                </a:lnTo>
                <a:lnTo>
                  <a:pt x="107156" y="89297"/>
                </a:lnTo>
                <a:lnTo>
                  <a:pt x="125015" y="62508"/>
                </a:lnTo>
                <a:lnTo>
                  <a:pt x="133945" y="26789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78593" y="26789"/>
                </a:lnTo>
                <a:lnTo>
                  <a:pt x="178593" y="5357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78593" y="169664"/>
                </a:lnTo>
                <a:lnTo>
                  <a:pt x="196453" y="151805"/>
                </a:lnTo>
                <a:lnTo>
                  <a:pt x="205383" y="125016"/>
                </a:lnTo>
                <a:lnTo>
                  <a:pt x="223242" y="98227"/>
                </a:lnTo>
                <a:lnTo>
                  <a:pt x="223242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18672" y="2080617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62508" y="71437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62508"/>
                </a:lnTo>
                <a:lnTo>
                  <a:pt x="44648" y="8929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8" y="151805"/>
                </a:lnTo>
                <a:lnTo>
                  <a:pt x="80367" y="169664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0477" y="2089547"/>
            <a:ext cx="214313" cy="160735"/>
          </a:xfrm>
          <a:custGeom>
            <a:avLst/>
            <a:gdLst/>
            <a:ahLst/>
            <a:cxnLst/>
            <a:rect l="0" t="0" r="0" b="0"/>
            <a:pathLst>
              <a:path w="214313" h="160735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0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26789" y="133945"/>
                </a:lnTo>
                <a:lnTo>
                  <a:pt x="35718" y="107156"/>
                </a:lnTo>
                <a:lnTo>
                  <a:pt x="44648" y="80367"/>
                </a:lnTo>
                <a:lnTo>
                  <a:pt x="62507" y="44648"/>
                </a:lnTo>
                <a:lnTo>
                  <a:pt x="71437" y="26789"/>
                </a:lnTo>
                <a:lnTo>
                  <a:pt x="8929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16086" y="3571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107156"/>
                </a:lnTo>
                <a:lnTo>
                  <a:pt x="98226" y="125015"/>
                </a:lnTo>
                <a:lnTo>
                  <a:pt x="98226" y="142875"/>
                </a:lnTo>
                <a:lnTo>
                  <a:pt x="98226" y="151804"/>
                </a:lnTo>
                <a:lnTo>
                  <a:pt x="98226" y="151804"/>
                </a:lnTo>
                <a:lnTo>
                  <a:pt x="107156" y="142875"/>
                </a:lnTo>
                <a:lnTo>
                  <a:pt x="107156" y="125015"/>
                </a:lnTo>
                <a:lnTo>
                  <a:pt x="125015" y="98226"/>
                </a:lnTo>
                <a:lnTo>
                  <a:pt x="133945" y="71437"/>
                </a:lnTo>
                <a:lnTo>
                  <a:pt x="151804" y="44648"/>
                </a:lnTo>
                <a:lnTo>
                  <a:pt x="169664" y="1785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8929"/>
                </a:lnTo>
                <a:lnTo>
                  <a:pt x="205382" y="2678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87523" y="107156"/>
                </a:lnTo>
                <a:lnTo>
                  <a:pt x="187523" y="125015"/>
                </a:lnTo>
                <a:lnTo>
                  <a:pt x="178593" y="142875"/>
                </a:lnTo>
                <a:lnTo>
                  <a:pt x="187523" y="151804"/>
                </a:lnTo>
                <a:lnTo>
                  <a:pt x="187523" y="142875"/>
                </a:lnTo>
                <a:lnTo>
                  <a:pt x="196453" y="125015"/>
                </a:lnTo>
                <a:lnTo>
                  <a:pt x="214312" y="107156"/>
                </a:lnTo>
                <a:lnTo>
                  <a:pt x="21431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20508" y="2089547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62508" y="8929"/>
                </a:move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42875"/>
                </a:lnTo>
                <a:lnTo>
                  <a:pt x="44648" y="133945"/>
                </a:lnTo>
                <a:lnTo>
                  <a:pt x="62508" y="116086"/>
                </a:lnTo>
                <a:lnTo>
                  <a:pt x="71437" y="98226"/>
                </a:lnTo>
                <a:lnTo>
                  <a:pt x="89297" y="62507"/>
                </a:lnTo>
                <a:lnTo>
                  <a:pt x="89297" y="35718"/>
                </a:lnTo>
                <a:lnTo>
                  <a:pt x="89297" y="17859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71437" y="80367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72313" y="2071687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8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17859" y="160735"/>
                </a:lnTo>
                <a:lnTo>
                  <a:pt x="26789" y="142875"/>
                </a:lnTo>
                <a:lnTo>
                  <a:pt x="26789" y="116086"/>
                </a:lnTo>
                <a:lnTo>
                  <a:pt x="35718" y="89297"/>
                </a:lnTo>
                <a:lnTo>
                  <a:pt x="53578" y="53578"/>
                </a:lnTo>
                <a:lnTo>
                  <a:pt x="62507" y="35719"/>
                </a:lnTo>
                <a:lnTo>
                  <a:pt x="80367" y="17860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79469" y="2098476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26789" y="80368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7" y="44649"/>
                </a:lnTo>
                <a:lnTo>
                  <a:pt x="89297" y="4464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98227"/>
                </a:lnTo>
                <a:lnTo>
                  <a:pt x="89297" y="125016"/>
                </a:lnTo>
                <a:lnTo>
                  <a:pt x="80367" y="151805"/>
                </a:lnTo>
                <a:lnTo>
                  <a:pt x="71437" y="178594"/>
                </a:lnTo>
                <a:lnTo>
                  <a:pt x="53578" y="205383"/>
                </a:lnTo>
                <a:lnTo>
                  <a:pt x="44648" y="232172"/>
                </a:lnTo>
                <a:lnTo>
                  <a:pt x="44648" y="250032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233047" y="1651992"/>
            <a:ext cx="366118" cy="223243"/>
          </a:xfrm>
          <a:custGeom>
            <a:avLst/>
            <a:gdLst/>
            <a:ahLst/>
            <a:cxnLst/>
            <a:rect l="0" t="0" r="0" b="0"/>
            <a:pathLst>
              <a:path w="366118" h="223243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44648" y="44648"/>
                </a:lnTo>
                <a:lnTo>
                  <a:pt x="71437" y="71437"/>
                </a:lnTo>
                <a:lnTo>
                  <a:pt x="116086" y="98227"/>
                </a:lnTo>
                <a:lnTo>
                  <a:pt x="160734" y="125016"/>
                </a:lnTo>
                <a:lnTo>
                  <a:pt x="205383" y="151805"/>
                </a:lnTo>
                <a:lnTo>
                  <a:pt x="250031" y="169664"/>
                </a:lnTo>
                <a:lnTo>
                  <a:pt x="294680" y="178594"/>
                </a:lnTo>
                <a:lnTo>
                  <a:pt x="330398" y="196453"/>
                </a:lnTo>
                <a:lnTo>
                  <a:pt x="348258" y="205383"/>
                </a:lnTo>
                <a:lnTo>
                  <a:pt x="366117" y="223242"/>
                </a:lnTo>
                <a:lnTo>
                  <a:pt x="36611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63445" y="1848445"/>
            <a:ext cx="437556" cy="366118"/>
          </a:xfrm>
          <a:custGeom>
            <a:avLst/>
            <a:gdLst/>
            <a:ahLst/>
            <a:cxnLst/>
            <a:rect l="0" t="0" r="0" b="0"/>
            <a:pathLst>
              <a:path w="437556" h="366118">
                <a:moveTo>
                  <a:pt x="71438" y="196453"/>
                </a:moveTo>
                <a:lnTo>
                  <a:pt x="71438" y="187524"/>
                </a:lnTo>
                <a:lnTo>
                  <a:pt x="62508" y="187524"/>
                </a:lnTo>
                <a:lnTo>
                  <a:pt x="53578" y="187524"/>
                </a:lnTo>
                <a:lnTo>
                  <a:pt x="44649" y="187524"/>
                </a:lnTo>
                <a:lnTo>
                  <a:pt x="35719" y="196453"/>
                </a:lnTo>
                <a:lnTo>
                  <a:pt x="26789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0399"/>
                </a:lnTo>
                <a:lnTo>
                  <a:pt x="17860" y="339328"/>
                </a:lnTo>
                <a:lnTo>
                  <a:pt x="26789" y="330399"/>
                </a:lnTo>
                <a:lnTo>
                  <a:pt x="35719" y="330399"/>
                </a:lnTo>
                <a:lnTo>
                  <a:pt x="44649" y="312539"/>
                </a:lnTo>
                <a:lnTo>
                  <a:pt x="62508" y="294680"/>
                </a:lnTo>
                <a:lnTo>
                  <a:pt x="71438" y="276820"/>
                </a:lnTo>
                <a:lnTo>
                  <a:pt x="80368" y="258961"/>
                </a:lnTo>
                <a:lnTo>
                  <a:pt x="80368" y="241102"/>
                </a:lnTo>
                <a:lnTo>
                  <a:pt x="89297" y="241102"/>
                </a:lnTo>
                <a:lnTo>
                  <a:pt x="80368" y="241102"/>
                </a:lnTo>
                <a:lnTo>
                  <a:pt x="80368" y="258961"/>
                </a:lnTo>
                <a:lnTo>
                  <a:pt x="80368" y="276820"/>
                </a:lnTo>
                <a:lnTo>
                  <a:pt x="80368" y="303609"/>
                </a:lnTo>
                <a:lnTo>
                  <a:pt x="80368" y="321469"/>
                </a:lnTo>
                <a:lnTo>
                  <a:pt x="80368" y="339328"/>
                </a:lnTo>
                <a:lnTo>
                  <a:pt x="89297" y="348258"/>
                </a:lnTo>
                <a:lnTo>
                  <a:pt x="98227" y="357188"/>
                </a:lnTo>
                <a:lnTo>
                  <a:pt x="107157" y="357188"/>
                </a:lnTo>
                <a:lnTo>
                  <a:pt x="116086" y="348258"/>
                </a:lnTo>
                <a:lnTo>
                  <a:pt x="133946" y="330399"/>
                </a:lnTo>
                <a:lnTo>
                  <a:pt x="151805" y="303609"/>
                </a:lnTo>
                <a:lnTo>
                  <a:pt x="169664" y="276820"/>
                </a:lnTo>
                <a:lnTo>
                  <a:pt x="178594" y="241102"/>
                </a:lnTo>
                <a:lnTo>
                  <a:pt x="196453" y="196453"/>
                </a:lnTo>
                <a:lnTo>
                  <a:pt x="214313" y="151805"/>
                </a:lnTo>
                <a:lnTo>
                  <a:pt x="232172" y="116086"/>
                </a:lnTo>
                <a:lnTo>
                  <a:pt x="241102" y="80367"/>
                </a:lnTo>
                <a:lnTo>
                  <a:pt x="241102" y="62508"/>
                </a:lnTo>
                <a:lnTo>
                  <a:pt x="241102" y="53578"/>
                </a:lnTo>
                <a:lnTo>
                  <a:pt x="223243" y="62508"/>
                </a:lnTo>
                <a:lnTo>
                  <a:pt x="205383" y="80367"/>
                </a:lnTo>
                <a:lnTo>
                  <a:pt x="178594" y="116086"/>
                </a:lnTo>
                <a:lnTo>
                  <a:pt x="151805" y="151805"/>
                </a:lnTo>
                <a:lnTo>
                  <a:pt x="133946" y="196453"/>
                </a:lnTo>
                <a:lnTo>
                  <a:pt x="125016" y="241102"/>
                </a:lnTo>
                <a:lnTo>
                  <a:pt x="125016" y="276820"/>
                </a:lnTo>
                <a:lnTo>
                  <a:pt x="125016" y="312539"/>
                </a:lnTo>
                <a:lnTo>
                  <a:pt x="142875" y="339328"/>
                </a:lnTo>
                <a:lnTo>
                  <a:pt x="160735" y="357188"/>
                </a:lnTo>
                <a:lnTo>
                  <a:pt x="187524" y="366117"/>
                </a:lnTo>
                <a:lnTo>
                  <a:pt x="205383" y="366117"/>
                </a:lnTo>
                <a:lnTo>
                  <a:pt x="232172" y="357188"/>
                </a:lnTo>
                <a:lnTo>
                  <a:pt x="258961" y="339328"/>
                </a:lnTo>
                <a:lnTo>
                  <a:pt x="285750" y="321469"/>
                </a:lnTo>
                <a:lnTo>
                  <a:pt x="321469" y="276820"/>
                </a:lnTo>
                <a:lnTo>
                  <a:pt x="348258" y="241102"/>
                </a:lnTo>
                <a:lnTo>
                  <a:pt x="366118" y="187524"/>
                </a:lnTo>
                <a:lnTo>
                  <a:pt x="392907" y="133945"/>
                </a:lnTo>
                <a:lnTo>
                  <a:pt x="410766" y="80367"/>
                </a:lnTo>
                <a:lnTo>
                  <a:pt x="428625" y="35719"/>
                </a:lnTo>
                <a:lnTo>
                  <a:pt x="437555" y="8930"/>
                </a:lnTo>
                <a:lnTo>
                  <a:pt x="437555" y="0"/>
                </a:lnTo>
                <a:lnTo>
                  <a:pt x="428625" y="0"/>
                </a:lnTo>
                <a:lnTo>
                  <a:pt x="410766" y="17859"/>
                </a:lnTo>
                <a:lnTo>
                  <a:pt x="375047" y="53578"/>
                </a:lnTo>
                <a:lnTo>
                  <a:pt x="348258" y="89297"/>
                </a:lnTo>
                <a:lnTo>
                  <a:pt x="312539" y="142875"/>
                </a:lnTo>
                <a:lnTo>
                  <a:pt x="294680" y="187524"/>
                </a:lnTo>
                <a:lnTo>
                  <a:pt x="276821" y="232172"/>
                </a:lnTo>
                <a:lnTo>
                  <a:pt x="276821" y="267891"/>
                </a:lnTo>
                <a:lnTo>
                  <a:pt x="285750" y="294680"/>
                </a:lnTo>
                <a:lnTo>
                  <a:pt x="303610" y="321469"/>
                </a:lnTo>
                <a:lnTo>
                  <a:pt x="321469" y="330399"/>
                </a:lnTo>
                <a:lnTo>
                  <a:pt x="348258" y="339328"/>
                </a:lnTo>
                <a:lnTo>
                  <a:pt x="375047" y="339328"/>
                </a:lnTo>
                <a:lnTo>
                  <a:pt x="375047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965281" y="2062758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71438" y="107156"/>
                </a:lnTo>
                <a:lnTo>
                  <a:pt x="89297" y="89296"/>
                </a:lnTo>
                <a:lnTo>
                  <a:pt x="98227" y="62507"/>
                </a:lnTo>
                <a:lnTo>
                  <a:pt x="107157" y="44648"/>
                </a:lnTo>
                <a:lnTo>
                  <a:pt x="116086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117086" y="2053828"/>
            <a:ext cx="116086" cy="142876"/>
          </a:xfrm>
          <a:custGeom>
            <a:avLst/>
            <a:gdLst/>
            <a:ahLst/>
            <a:cxnLst/>
            <a:rect l="0" t="0" r="0" b="0"/>
            <a:pathLst>
              <a:path w="116086" h="142876">
                <a:moveTo>
                  <a:pt x="11608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07155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80366" y="12501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206382" y="1875234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80367" y="196453"/>
                </a:moveTo>
                <a:lnTo>
                  <a:pt x="71438" y="196453"/>
                </a:lnTo>
                <a:lnTo>
                  <a:pt x="53578" y="205383"/>
                </a:lnTo>
                <a:lnTo>
                  <a:pt x="35719" y="223242"/>
                </a:lnTo>
                <a:lnTo>
                  <a:pt x="26789" y="241102"/>
                </a:lnTo>
                <a:lnTo>
                  <a:pt x="893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03610"/>
                </a:lnTo>
                <a:lnTo>
                  <a:pt x="17859" y="303610"/>
                </a:lnTo>
                <a:lnTo>
                  <a:pt x="26789" y="303610"/>
                </a:lnTo>
                <a:lnTo>
                  <a:pt x="44648" y="294680"/>
                </a:lnTo>
                <a:lnTo>
                  <a:pt x="53578" y="285750"/>
                </a:lnTo>
                <a:lnTo>
                  <a:pt x="62508" y="276820"/>
                </a:lnTo>
                <a:lnTo>
                  <a:pt x="71438" y="26789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8961"/>
                </a:lnTo>
                <a:lnTo>
                  <a:pt x="80367" y="258961"/>
                </a:lnTo>
                <a:lnTo>
                  <a:pt x="80367" y="267891"/>
                </a:lnTo>
                <a:lnTo>
                  <a:pt x="80367" y="276820"/>
                </a:lnTo>
                <a:lnTo>
                  <a:pt x="89297" y="276820"/>
                </a:lnTo>
                <a:lnTo>
                  <a:pt x="89297" y="276820"/>
                </a:lnTo>
                <a:lnTo>
                  <a:pt x="98227" y="276820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25016" y="232172"/>
                </a:lnTo>
                <a:lnTo>
                  <a:pt x="133945" y="214313"/>
                </a:lnTo>
                <a:lnTo>
                  <a:pt x="142875" y="187524"/>
                </a:lnTo>
                <a:lnTo>
                  <a:pt x="151805" y="151805"/>
                </a:lnTo>
                <a:lnTo>
                  <a:pt x="160734" y="125016"/>
                </a:lnTo>
                <a:lnTo>
                  <a:pt x="169664" y="89297"/>
                </a:lnTo>
                <a:lnTo>
                  <a:pt x="178594" y="62508"/>
                </a:lnTo>
                <a:lnTo>
                  <a:pt x="178594" y="35719"/>
                </a:lnTo>
                <a:lnTo>
                  <a:pt x="178594" y="1786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26789"/>
                </a:lnTo>
                <a:lnTo>
                  <a:pt x="142875" y="53578"/>
                </a:lnTo>
                <a:lnTo>
                  <a:pt x="133945" y="98227"/>
                </a:lnTo>
                <a:lnTo>
                  <a:pt x="133945" y="133945"/>
                </a:lnTo>
                <a:lnTo>
                  <a:pt x="133945" y="169664"/>
                </a:lnTo>
                <a:lnTo>
                  <a:pt x="133945" y="205383"/>
                </a:lnTo>
                <a:lnTo>
                  <a:pt x="133945" y="232172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51805" y="294680"/>
                </a:lnTo>
                <a:lnTo>
                  <a:pt x="151805" y="303610"/>
                </a:lnTo>
                <a:lnTo>
                  <a:pt x="151805" y="303610"/>
                </a:lnTo>
                <a:lnTo>
                  <a:pt x="151805" y="294680"/>
                </a:lnTo>
                <a:lnTo>
                  <a:pt x="151805" y="285750"/>
                </a:lnTo>
                <a:lnTo>
                  <a:pt x="15180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233171" y="1973461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62508" y="26789"/>
                </a:lnTo>
                <a:lnTo>
                  <a:pt x="89297" y="35718"/>
                </a:lnTo>
                <a:lnTo>
                  <a:pt x="116086" y="44648"/>
                </a:lnTo>
                <a:lnTo>
                  <a:pt x="133945" y="44648"/>
                </a:lnTo>
                <a:lnTo>
                  <a:pt x="142875" y="53578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349257" y="2080617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17859" y="8930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393905" y="1928812"/>
            <a:ext cx="133947" cy="250033"/>
          </a:xfrm>
          <a:custGeom>
            <a:avLst/>
            <a:gdLst/>
            <a:ahLst/>
            <a:cxnLst/>
            <a:rect l="0" t="0" r="0" b="0"/>
            <a:pathLst>
              <a:path w="133947" h="250033">
                <a:moveTo>
                  <a:pt x="44649" y="151805"/>
                </a:moveTo>
                <a:lnTo>
                  <a:pt x="4464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90" y="151805"/>
                </a:lnTo>
                <a:lnTo>
                  <a:pt x="26790" y="160735"/>
                </a:lnTo>
                <a:lnTo>
                  <a:pt x="1786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26790" y="223242"/>
                </a:lnTo>
                <a:lnTo>
                  <a:pt x="35719" y="214313"/>
                </a:lnTo>
                <a:lnTo>
                  <a:pt x="53579" y="196453"/>
                </a:lnTo>
                <a:lnTo>
                  <a:pt x="62508" y="178594"/>
                </a:lnTo>
                <a:lnTo>
                  <a:pt x="80368" y="151805"/>
                </a:lnTo>
                <a:lnTo>
                  <a:pt x="98227" y="125016"/>
                </a:lnTo>
                <a:lnTo>
                  <a:pt x="107157" y="98227"/>
                </a:lnTo>
                <a:lnTo>
                  <a:pt x="116086" y="71438"/>
                </a:lnTo>
                <a:lnTo>
                  <a:pt x="133946" y="44649"/>
                </a:lnTo>
                <a:lnTo>
                  <a:pt x="133946" y="26789"/>
                </a:lnTo>
                <a:lnTo>
                  <a:pt x="133946" y="8930"/>
                </a:lnTo>
                <a:lnTo>
                  <a:pt x="133946" y="0"/>
                </a:lnTo>
                <a:lnTo>
                  <a:pt x="116086" y="8930"/>
                </a:lnTo>
                <a:lnTo>
                  <a:pt x="107157" y="26789"/>
                </a:lnTo>
                <a:lnTo>
                  <a:pt x="89297" y="44649"/>
                </a:lnTo>
                <a:lnTo>
                  <a:pt x="80368" y="80367"/>
                </a:lnTo>
                <a:lnTo>
                  <a:pt x="71438" y="107157"/>
                </a:lnTo>
                <a:lnTo>
                  <a:pt x="62508" y="142875"/>
                </a:lnTo>
                <a:lnTo>
                  <a:pt x="62508" y="178594"/>
                </a:lnTo>
                <a:lnTo>
                  <a:pt x="62508" y="205383"/>
                </a:lnTo>
                <a:lnTo>
                  <a:pt x="71438" y="223242"/>
                </a:lnTo>
                <a:lnTo>
                  <a:pt x="80368" y="250032"/>
                </a:lnTo>
                <a:lnTo>
                  <a:pt x="80368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063008" y="3232546"/>
            <a:ext cx="2259212" cy="44650"/>
          </a:xfrm>
          <a:custGeom>
            <a:avLst/>
            <a:gdLst/>
            <a:ahLst/>
            <a:cxnLst/>
            <a:rect l="0" t="0" r="0" b="0"/>
            <a:pathLst>
              <a:path w="2259212" h="4465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2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76820" y="0"/>
                </a:lnTo>
                <a:lnTo>
                  <a:pt x="294680" y="0"/>
                </a:lnTo>
                <a:lnTo>
                  <a:pt x="303609" y="0"/>
                </a:lnTo>
                <a:lnTo>
                  <a:pt x="321469" y="0"/>
                </a:lnTo>
                <a:lnTo>
                  <a:pt x="339328" y="0"/>
                </a:lnTo>
                <a:lnTo>
                  <a:pt x="357187" y="0"/>
                </a:lnTo>
                <a:lnTo>
                  <a:pt x="366117" y="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0"/>
                </a:lnTo>
                <a:lnTo>
                  <a:pt x="437555" y="0"/>
                </a:lnTo>
                <a:lnTo>
                  <a:pt x="455414" y="0"/>
                </a:lnTo>
                <a:lnTo>
                  <a:pt x="473273" y="0"/>
                </a:lnTo>
                <a:lnTo>
                  <a:pt x="482203" y="0"/>
                </a:lnTo>
                <a:lnTo>
                  <a:pt x="500062" y="0"/>
                </a:lnTo>
                <a:lnTo>
                  <a:pt x="517922" y="0"/>
                </a:lnTo>
                <a:lnTo>
                  <a:pt x="526851" y="0"/>
                </a:lnTo>
                <a:lnTo>
                  <a:pt x="544711" y="0"/>
                </a:lnTo>
                <a:lnTo>
                  <a:pt x="562570" y="0"/>
                </a:lnTo>
                <a:lnTo>
                  <a:pt x="580430" y="0"/>
                </a:lnTo>
                <a:lnTo>
                  <a:pt x="589359" y="0"/>
                </a:lnTo>
                <a:lnTo>
                  <a:pt x="607219" y="0"/>
                </a:lnTo>
                <a:lnTo>
                  <a:pt x="625078" y="0"/>
                </a:lnTo>
                <a:lnTo>
                  <a:pt x="642937" y="8930"/>
                </a:lnTo>
                <a:lnTo>
                  <a:pt x="660797" y="8930"/>
                </a:lnTo>
                <a:lnTo>
                  <a:pt x="678656" y="8930"/>
                </a:lnTo>
                <a:lnTo>
                  <a:pt x="696515" y="17860"/>
                </a:lnTo>
                <a:lnTo>
                  <a:pt x="714375" y="17860"/>
                </a:lnTo>
                <a:lnTo>
                  <a:pt x="732234" y="17860"/>
                </a:lnTo>
                <a:lnTo>
                  <a:pt x="750094" y="17860"/>
                </a:lnTo>
                <a:lnTo>
                  <a:pt x="767953" y="17860"/>
                </a:lnTo>
                <a:lnTo>
                  <a:pt x="785812" y="17860"/>
                </a:lnTo>
                <a:lnTo>
                  <a:pt x="803672" y="17860"/>
                </a:lnTo>
                <a:lnTo>
                  <a:pt x="821531" y="17860"/>
                </a:lnTo>
                <a:lnTo>
                  <a:pt x="848320" y="17860"/>
                </a:lnTo>
                <a:lnTo>
                  <a:pt x="866180" y="26790"/>
                </a:lnTo>
                <a:lnTo>
                  <a:pt x="892969" y="26790"/>
                </a:lnTo>
                <a:lnTo>
                  <a:pt x="910828" y="26790"/>
                </a:lnTo>
                <a:lnTo>
                  <a:pt x="937617" y="26790"/>
                </a:lnTo>
                <a:lnTo>
                  <a:pt x="955476" y="35719"/>
                </a:lnTo>
                <a:lnTo>
                  <a:pt x="982265" y="35719"/>
                </a:lnTo>
                <a:lnTo>
                  <a:pt x="1000125" y="35719"/>
                </a:lnTo>
                <a:lnTo>
                  <a:pt x="1017984" y="35719"/>
                </a:lnTo>
                <a:lnTo>
                  <a:pt x="1044773" y="35719"/>
                </a:lnTo>
                <a:lnTo>
                  <a:pt x="1062633" y="26790"/>
                </a:lnTo>
                <a:lnTo>
                  <a:pt x="1080492" y="26790"/>
                </a:lnTo>
                <a:lnTo>
                  <a:pt x="1098351" y="26790"/>
                </a:lnTo>
                <a:lnTo>
                  <a:pt x="1116211" y="26790"/>
                </a:lnTo>
                <a:lnTo>
                  <a:pt x="1134070" y="26790"/>
                </a:lnTo>
                <a:lnTo>
                  <a:pt x="1151930" y="35719"/>
                </a:lnTo>
                <a:lnTo>
                  <a:pt x="1178719" y="35719"/>
                </a:lnTo>
                <a:lnTo>
                  <a:pt x="1196578" y="26790"/>
                </a:lnTo>
                <a:lnTo>
                  <a:pt x="1214437" y="26790"/>
                </a:lnTo>
                <a:lnTo>
                  <a:pt x="1241226" y="26790"/>
                </a:lnTo>
                <a:lnTo>
                  <a:pt x="1259086" y="35719"/>
                </a:lnTo>
                <a:lnTo>
                  <a:pt x="1285875" y="35719"/>
                </a:lnTo>
                <a:lnTo>
                  <a:pt x="1303734" y="35719"/>
                </a:lnTo>
                <a:lnTo>
                  <a:pt x="1321594" y="35719"/>
                </a:lnTo>
                <a:lnTo>
                  <a:pt x="1348383" y="35719"/>
                </a:lnTo>
                <a:lnTo>
                  <a:pt x="1366242" y="35719"/>
                </a:lnTo>
                <a:lnTo>
                  <a:pt x="1393031" y="35719"/>
                </a:lnTo>
                <a:lnTo>
                  <a:pt x="1419820" y="35719"/>
                </a:lnTo>
                <a:lnTo>
                  <a:pt x="1437680" y="35719"/>
                </a:lnTo>
                <a:lnTo>
                  <a:pt x="1464469" y="26790"/>
                </a:lnTo>
                <a:lnTo>
                  <a:pt x="1491258" y="26790"/>
                </a:lnTo>
                <a:lnTo>
                  <a:pt x="1518047" y="26790"/>
                </a:lnTo>
                <a:lnTo>
                  <a:pt x="1544836" y="26790"/>
                </a:lnTo>
                <a:lnTo>
                  <a:pt x="1562695" y="26790"/>
                </a:lnTo>
                <a:lnTo>
                  <a:pt x="1598414" y="26790"/>
                </a:lnTo>
                <a:lnTo>
                  <a:pt x="1625203" y="26790"/>
                </a:lnTo>
                <a:lnTo>
                  <a:pt x="1651992" y="26790"/>
                </a:lnTo>
                <a:lnTo>
                  <a:pt x="1678781" y="26790"/>
                </a:lnTo>
                <a:lnTo>
                  <a:pt x="1705570" y="26790"/>
                </a:lnTo>
                <a:lnTo>
                  <a:pt x="1732359" y="26790"/>
                </a:lnTo>
                <a:lnTo>
                  <a:pt x="1768078" y="26790"/>
                </a:lnTo>
                <a:lnTo>
                  <a:pt x="1803797" y="26790"/>
                </a:lnTo>
                <a:lnTo>
                  <a:pt x="1839515" y="26790"/>
                </a:lnTo>
                <a:lnTo>
                  <a:pt x="1875234" y="26790"/>
                </a:lnTo>
                <a:lnTo>
                  <a:pt x="1910953" y="26790"/>
                </a:lnTo>
                <a:lnTo>
                  <a:pt x="1946672" y="26790"/>
                </a:lnTo>
                <a:lnTo>
                  <a:pt x="1982390" y="35719"/>
                </a:lnTo>
                <a:lnTo>
                  <a:pt x="2018109" y="35719"/>
                </a:lnTo>
                <a:lnTo>
                  <a:pt x="2053828" y="35719"/>
                </a:lnTo>
                <a:lnTo>
                  <a:pt x="2080617" y="26790"/>
                </a:lnTo>
                <a:lnTo>
                  <a:pt x="2116336" y="26790"/>
                </a:lnTo>
                <a:lnTo>
                  <a:pt x="2143125" y="26790"/>
                </a:lnTo>
                <a:lnTo>
                  <a:pt x="2169914" y="26790"/>
                </a:lnTo>
                <a:lnTo>
                  <a:pt x="2196703" y="26790"/>
                </a:lnTo>
                <a:lnTo>
                  <a:pt x="2214562" y="26790"/>
                </a:lnTo>
                <a:lnTo>
                  <a:pt x="2223492" y="26790"/>
                </a:lnTo>
                <a:lnTo>
                  <a:pt x="2241351" y="26790"/>
                </a:lnTo>
                <a:lnTo>
                  <a:pt x="2250281" y="26790"/>
                </a:lnTo>
                <a:lnTo>
                  <a:pt x="2259211" y="26790"/>
                </a:lnTo>
                <a:lnTo>
                  <a:pt x="2259211" y="35719"/>
                </a:lnTo>
                <a:lnTo>
                  <a:pt x="2259211" y="35719"/>
                </a:lnTo>
                <a:lnTo>
                  <a:pt x="2250281" y="44649"/>
                </a:lnTo>
                <a:lnTo>
                  <a:pt x="225028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536156" y="3295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170039" y="3259336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607969" y="2911078"/>
            <a:ext cx="392907" cy="1116212"/>
          </a:xfrm>
          <a:custGeom>
            <a:avLst/>
            <a:gdLst/>
            <a:ahLst/>
            <a:cxnLst/>
            <a:rect l="0" t="0" r="0" b="0"/>
            <a:pathLst>
              <a:path w="392907" h="1116212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78594" y="26789"/>
                </a:lnTo>
                <a:lnTo>
                  <a:pt x="187523" y="35718"/>
                </a:lnTo>
                <a:lnTo>
                  <a:pt x="187523" y="4464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78594" y="80367"/>
                </a:lnTo>
                <a:lnTo>
                  <a:pt x="178594" y="89297"/>
                </a:lnTo>
                <a:lnTo>
                  <a:pt x="169664" y="107156"/>
                </a:lnTo>
                <a:lnTo>
                  <a:pt x="169664" y="133945"/>
                </a:lnTo>
                <a:lnTo>
                  <a:pt x="169664" y="151804"/>
                </a:lnTo>
                <a:lnTo>
                  <a:pt x="169664" y="178593"/>
                </a:lnTo>
                <a:lnTo>
                  <a:pt x="178594" y="205383"/>
                </a:lnTo>
                <a:lnTo>
                  <a:pt x="178594" y="241101"/>
                </a:lnTo>
                <a:lnTo>
                  <a:pt x="178594" y="276820"/>
                </a:lnTo>
                <a:lnTo>
                  <a:pt x="187523" y="312539"/>
                </a:lnTo>
                <a:lnTo>
                  <a:pt x="196453" y="357187"/>
                </a:lnTo>
                <a:lnTo>
                  <a:pt x="205383" y="410765"/>
                </a:lnTo>
                <a:lnTo>
                  <a:pt x="223242" y="446484"/>
                </a:lnTo>
                <a:lnTo>
                  <a:pt x="232172" y="491133"/>
                </a:lnTo>
                <a:lnTo>
                  <a:pt x="241101" y="544711"/>
                </a:lnTo>
                <a:lnTo>
                  <a:pt x="250031" y="589359"/>
                </a:lnTo>
                <a:lnTo>
                  <a:pt x="258961" y="634008"/>
                </a:lnTo>
                <a:lnTo>
                  <a:pt x="267890" y="678656"/>
                </a:lnTo>
                <a:lnTo>
                  <a:pt x="276820" y="723304"/>
                </a:lnTo>
                <a:lnTo>
                  <a:pt x="276820" y="759023"/>
                </a:lnTo>
                <a:lnTo>
                  <a:pt x="285750" y="803672"/>
                </a:lnTo>
                <a:lnTo>
                  <a:pt x="294679" y="839390"/>
                </a:lnTo>
                <a:lnTo>
                  <a:pt x="303609" y="884039"/>
                </a:lnTo>
                <a:lnTo>
                  <a:pt x="312539" y="910828"/>
                </a:lnTo>
                <a:lnTo>
                  <a:pt x="321469" y="946547"/>
                </a:lnTo>
                <a:lnTo>
                  <a:pt x="339328" y="973336"/>
                </a:lnTo>
                <a:lnTo>
                  <a:pt x="348258" y="1000125"/>
                </a:lnTo>
                <a:lnTo>
                  <a:pt x="357187" y="1026914"/>
                </a:lnTo>
                <a:lnTo>
                  <a:pt x="366117" y="1044773"/>
                </a:lnTo>
                <a:lnTo>
                  <a:pt x="375047" y="1053703"/>
                </a:lnTo>
                <a:lnTo>
                  <a:pt x="375047" y="1071562"/>
                </a:lnTo>
                <a:lnTo>
                  <a:pt x="383976" y="1080492"/>
                </a:lnTo>
                <a:lnTo>
                  <a:pt x="392906" y="1098351"/>
                </a:lnTo>
                <a:lnTo>
                  <a:pt x="392906" y="1107281"/>
                </a:lnTo>
                <a:lnTo>
                  <a:pt x="375047" y="1107281"/>
                </a:lnTo>
                <a:lnTo>
                  <a:pt x="348258" y="1116211"/>
                </a:lnTo>
                <a:lnTo>
                  <a:pt x="348258" y="11162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357313" y="4321968"/>
            <a:ext cx="732235" cy="473275"/>
          </a:xfrm>
          <a:custGeom>
            <a:avLst/>
            <a:gdLst/>
            <a:ahLst/>
            <a:cxnLst/>
            <a:rect l="0" t="0" r="0" b="0"/>
            <a:pathLst>
              <a:path w="732235" h="473275">
                <a:moveTo>
                  <a:pt x="8929" y="473274"/>
                </a:move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8929" y="464344"/>
                </a:lnTo>
                <a:lnTo>
                  <a:pt x="8929" y="455414"/>
                </a:lnTo>
                <a:lnTo>
                  <a:pt x="17859" y="446485"/>
                </a:lnTo>
                <a:lnTo>
                  <a:pt x="35718" y="437555"/>
                </a:lnTo>
                <a:lnTo>
                  <a:pt x="44648" y="419696"/>
                </a:lnTo>
                <a:lnTo>
                  <a:pt x="71437" y="401836"/>
                </a:lnTo>
                <a:lnTo>
                  <a:pt x="89296" y="375047"/>
                </a:lnTo>
                <a:lnTo>
                  <a:pt x="125015" y="348258"/>
                </a:lnTo>
                <a:lnTo>
                  <a:pt x="160734" y="321469"/>
                </a:lnTo>
                <a:lnTo>
                  <a:pt x="196453" y="294680"/>
                </a:lnTo>
                <a:lnTo>
                  <a:pt x="250031" y="258961"/>
                </a:lnTo>
                <a:lnTo>
                  <a:pt x="294679" y="232172"/>
                </a:lnTo>
                <a:lnTo>
                  <a:pt x="348257" y="187524"/>
                </a:lnTo>
                <a:lnTo>
                  <a:pt x="401835" y="160735"/>
                </a:lnTo>
                <a:lnTo>
                  <a:pt x="455414" y="125016"/>
                </a:lnTo>
                <a:lnTo>
                  <a:pt x="508992" y="98227"/>
                </a:lnTo>
                <a:lnTo>
                  <a:pt x="553640" y="71438"/>
                </a:lnTo>
                <a:lnTo>
                  <a:pt x="598289" y="53578"/>
                </a:lnTo>
                <a:lnTo>
                  <a:pt x="642937" y="35719"/>
                </a:lnTo>
                <a:lnTo>
                  <a:pt x="678656" y="17860"/>
                </a:lnTo>
                <a:lnTo>
                  <a:pt x="705445" y="17860"/>
                </a:lnTo>
                <a:lnTo>
                  <a:pt x="714375" y="8930"/>
                </a:lnTo>
                <a:lnTo>
                  <a:pt x="732234" y="0"/>
                </a:lnTo>
                <a:lnTo>
                  <a:pt x="7322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919883" y="4688086"/>
            <a:ext cx="473274" cy="464345"/>
          </a:xfrm>
          <a:custGeom>
            <a:avLst/>
            <a:gdLst/>
            <a:ahLst/>
            <a:cxnLst/>
            <a:rect l="0" t="0" r="0" b="0"/>
            <a:pathLst>
              <a:path w="473274" h="464345">
                <a:moveTo>
                  <a:pt x="473273" y="53578"/>
                </a:moveTo>
                <a:lnTo>
                  <a:pt x="473273" y="53578"/>
                </a:lnTo>
                <a:lnTo>
                  <a:pt x="473273" y="53578"/>
                </a:lnTo>
                <a:lnTo>
                  <a:pt x="464344" y="53578"/>
                </a:lnTo>
                <a:lnTo>
                  <a:pt x="464344" y="53578"/>
                </a:lnTo>
                <a:lnTo>
                  <a:pt x="464344" y="44648"/>
                </a:lnTo>
                <a:lnTo>
                  <a:pt x="464344" y="44648"/>
                </a:lnTo>
                <a:lnTo>
                  <a:pt x="46434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46484" y="35718"/>
                </a:lnTo>
                <a:lnTo>
                  <a:pt x="446484" y="35718"/>
                </a:lnTo>
                <a:lnTo>
                  <a:pt x="437555" y="35718"/>
                </a:lnTo>
                <a:lnTo>
                  <a:pt x="428625" y="35718"/>
                </a:lnTo>
                <a:lnTo>
                  <a:pt x="419695" y="35718"/>
                </a:lnTo>
                <a:lnTo>
                  <a:pt x="419695" y="35718"/>
                </a:lnTo>
                <a:lnTo>
                  <a:pt x="410765" y="26789"/>
                </a:lnTo>
                <a:lnTo>
                  <a:pt x="401836" y="26789"/>
                </a:lnTo>
                <a:lnTo>
                  <a:pt x="392906" y="26789"/>
                </a:lnTo>
                <a:lnTo>
                  <a:pt x="383976" y="1785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66117" y="8929"/>
                </a:lnTo>
                <a:lnTo>
                  <a:pt x="357187" y="8929"/>
                </a:lnTo>
                <a:lnTo>
                  <a:pt x="348258" y="8929"/>
                </a:lnTo>
                <a:lnTo>
                  <a:pt x="330398" y="8929"/>
                </a:lnTo>
                <a:lnTo>
                  <a:pt x="321469" y="0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1" y="0"/>
                </a:lnTo>
                <a:lnTo>
                  <a:pt x="241101" y="0"/>
                </a:lnTo>
                <a:lnTo>
                  <a:pt x="232172" y="0"/>
                </a:lnTo>
                <a:lnTo>
                  <a:pt x="214312" y="8929"/>
                </a:lnTo>
                <a:lnTo>
                  <a:pt x="205383" y="8929"/>
                </a:lnTo>
                <a:lnTo>
                  <a:pt x="196453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51805" y="35718"/>
                </a:lnTo>
                <a:lnTo>
                  <a:pt x="142875" y="44648"/>
                </a:lnTo>
                <a:lnTo>
                  <a:pt x="133945" y="44648"/>
                </a:lnTo>
                <a:lnTo>
                  <a:pt x="116086" y="53578"/>
                </a:lnTo>
                <a:lnTo>
                  <a:pt x="107156" y="62507"/>
                </a:lnTo>
                <a:lnTo>
                  <a:pt x="98226" y="71437"/>
                </a:lnTo>
                <a:lnTo>
                  <a:pt x="80367" y="80367"/>
                </a:lnTo>
                <a:lnTo>
                  <a:pt x="71437" y="89296"/>
                </a:lnTo>
                <a:lnTo>
                  <a:pt x="62508" y="98226"/>
                </a:lnTo>
                <a:lnTo>
                  <a:pt x="53578" y="107156"/>
                </a:lnTo>
                <a:lnTo>
                  <a:pt x="44648" y="125015"/>
                </a:lnTo>
                <a:lnTo>
                  <a:pt x="35719" y="13394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12539"/>
                </a:lnTo>
                <a:lnTo>
                  <a:pt x="44648" y="321469"/>
                </a:lnTo>
                <a:lnTo>
                  <a:pt x="53578" y="339328"/>
                </a:lnTo>
                <a:lnTo>
                  <a:pt x="71437" y="348258"/>
                </a:lnTo>
                <a:lnTo>
                  <a:pt x="80367" y="366117"/>
                </a:lnTo>
                <a:lnTo>
                  <a:pt x="89297" y="375047"/>
                </a:lnTo>
                <a:lnTo>
                  <a:pt x="98226" y="392906"/>
                </a:lnTo>
                <a:lnTo>
                  <a:pt x="116086" y="410766"/>
                </a:lnTo>
                <a:lnTo>
                  <a:pt x="125015" y="428625"/>
                </a:lnTo>
                <a:lnTo>
                  <a:pt x="133945" y="446484"/>
                </a:lnTo>
                <a:lnTo>
                  <a:pt x="151805" y="455414"/>
                </a:lnTo>
                <a:lnTo>
                  <a:pt x="169664" y="464344"/>
                </a:lnTo>
                <a:lnTo>
                  <a:pt x="169664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616398" y="4661296"/>
            <a:ext cx="482205" cy="410768"/>
          </a:xfrm>
          <a:custGeom>
            <a:avLst/>
            <a:gdLst/>
            <a:ahLst/>
            <a:cxnLst/>
            <a:rect l="0" t="0" r="0" b="0"/>
            <a:pathLst>
              <a:path w="482205" h="410768">
                <a:moveTo>
                  <a:pt x="473274" y="62508"/>
                </a:moveTo>
                <a:lnTo>
                  <a:pt x="473274" y="62508"/>
                </a:lnTo>
                <a:lnTo>
                  <a:pt x="473274" y="62508"/>
                </a:lnTo>
                <a:lnTo>
                  <a:pt x="473274" y="53579"/>
                </a:lnTo>
                <a:lnTo>
                  <a:pt x="473274" y="44649"/>
                </a:lnTo>
                <a:lnTo>
                  <a:pt x="464344" y="44649"/>
                </a:lnTo>
                <a:lnTo>
                  <a:pt x="464344" y="35719"/>
                </a:lnTo>
                <a:lnTo>
                  <a:pt x="455415" y="26790"/>
                </a:lnTo>
                <a:lnTo>
                  <a:pt x="455415" y="26790"/>
                </a:lnTo>
                <a:lnTo>
                  <a:pt x="446485" y="26790"/>
                </a:lnTo>
                <a:lnTo>
                  <a:pt x="437555" y="17860"/>
                </a:lnTo>
                <a:lnTo>
                  <a:pt x="428625" y="17860"/>
                </a:lnTo>
                <a:lnTo>
                  <a:pt x="410766" y="8930"/>
                </a:lnTo>
                <a:lnTo>
                  <a:pt x="401836" y="8930"/>
                </a:lnTo>
                <a:lnTo>
                  <a:pt x="383977" y="8930"/>
                </a:lnTo>
                <a:lnTo>
                  <a:pt x="366118" y="0"/>
                </a:lnTo>
                <a:lnTo>
                  <a:pt x="348258" y="0"/>
                </a:lnTo>
                <a:lnTo>
                  <a:pt x="330399" y="0"/>
                </a:lnTo>
                <a:lnTo>
                  <a:pt x="303610" y="0"/>
                </a:lnTo>
                <a:lnTo>
                  <a:pt x="285750" y="0"/>
                </a:lnTo>
                <a:lnTo>
                  <a:pt x="267891" y="0"/>
                </a:lnTo>
                <a:lnTo>
                  <a:pt x="250032" y="0"/>
                </a:lnTo>
                <a:lnTo>
                  <a:pt x="232172" y="0"/>
                </a:lnTo>
                <a:lnTo>
                  <a:pt x="223243" y="0"/>
                </a:lnTo>
                <a:lnTo>
                  <a:pt x="196454" y="0"/>
                </a:lnTo>
                <a:lnTo>
                  <a:pt x="178594" y="8930"/>
                </a:lnTo>
                <a:lnTo>
                  <a:pt x="160735" y="8930"/>
                </a:lnTo>
                <a:lnTo>
                  <a:pt x="142875" y="17860"/>
                </a:lnTo>
                <a:lnTo>
                  <a:pt x="125016" y="17860"/>
                </a:lnTo>
                <a:lnTo>
                  <a:pt x="116086" y="26790"/>
                </a:lnTo>
                <a:lnTo>
                  <a:pt x="98227" y="35719"/>
                </a:lnTo>
                <a:lnTo>
                  <a:pt x="89297" y="44649"/>
                </a:lnTo>
                <a:lnTo>
                  <a:pt x="71438" y="53579"/>
                </a:lnTo>
                <a:lnTo>
                  <a:pt x="62508" y="62508"/>
                </a:lnTo>
                <a:lnTo>
                  <a:pt x="53579" y="71438"/>
                </a:lnTo>
                <a:lnTo>
                  <a:pt x="44649" y="80368"/>
                </a:lnTo>
                <a:lnTo>
                  <a:pt x="44649" y="89297"/>
                </a:lnTo>
                <a:lnTo>
                  <a:pt x="35719" y="98227"/>
                </a:lnTo>
                <a:lnTo>
                  <a:pt x="26790" y="107157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214313"/>
                </a:lnTo>
                <a:lnTo>
                  <a:pt x="0" y="223243"/>
                </a:lnTo>
                <a:lnTo>
                  <a:pt x="8930" y="241102"/>
                </a:lnTo>
                <a:lnTo>
                  <a:pt x="8930" y="258962"/>
                </a:lnTo>
                <a:lnTo>
                  <a:pt x="8930" y="276821"/>
                </a:lnTo>
                <a:lnTo>
                  <a:pt x="17860" y="294681"/>
                </a:lnTo>
                <a:lnTo>
                  <a:pt x="26790" y="303610"/>
                </a:lnTo>
                <a:lnTo>
                  <a:pt x="35719" y="321470"/>
                </a:lnTo>
                <a:lnTo>
                  <a:pt x="44649" y="330399"/>
                </a:lnTo>
                <a:lnTo>
                  <a:pt x="53579" y="348259"/>
                </a:lnTo>
                <a:lnTo>
                  <a:pt x="62508" y="357188"/>
                </a:lnTo>
                <a:lnTo>
                  <a:pt x="62508" y="366118"/>
                </a:lnTo>
                <a:lnTo>
                  <a:pt x="71438" y="375048"/>
                </a:lnTo>
                <a:lnTo>
                  <a:pt x="80368" y="383977"/>
                </a:lnTo>
                <a:lnTo>
                  <a:pt x="80368" y="383977"/>
                </a:lnTo>
                <a:lnTo>
                  <a:pt x="89297" y="392907"/>
                </a:lnTo>
                <a:lnTo>
                  <a:pt x="98227" y="392907"/>
                </a:lnTo>
                <a:lnTo>
                  <a:pt x="107157" y="401837"/>
                </a:lnTo>
                <a:lnTo>
                  <a:pt x="116086" y="401837"/>
                </a:lnTo>
                <a:lnTo>
                  <a:pt x="125016" y="401837"/>
                </a:lnTo>
                <a:lnTo>
                  <a:pt x="133946" y="401837"/>
                </a:lnTo>
                <a:lnTo>
                  <a:pt x="142875" y="410767"/>
                </a:lnTo>
                <a:lnTo>
                  <a:pt x="151805" y="410767"/>
                </a:lnTo>
                <a:lnTo>
                  <a:pt x="160735" y="401837"/>
                </a:lnTo>
                <a:lnTo>
                  <a:pt x="169665" y="401837"/>
                </a:lnTo>
                <a:lnTo>
                  <a:pt x="178594" y="401837"/>
                </a:lnTo>
                <a:lnTo>
                  <a:pt x="187524" y="401837"/>
                </a:lnTo>
                <a:lnTo>
                  <a:pt x="196454" y="401837"/>
                </a:lnTo>
                <a:lnTo>
                  <a:pt x="205383" y="401837"/>
                </a:lnTo>
                <a:lnTo>
                  <a:pt x="214313" y="401837"/>
                </a:lnTo>
                <a:lnTo>
                  <a:pt x="223243" y="401837"/>
                </a:lnTo>
                <a:lnTo>
                  <a:pt x="232172" y="401837"/>
                </a:lnTo>
                <a:lnTo>
                  <a:pt x="241102" y="401837"/>
                </a:lnTo>
                <a:lnTo>
                  <a:pt x="250032" y="401837"/>
                </a:lnTo>
                <a:lnTo>
                  <a:pt x="267891" y="401837"/>
                </a:lnTo>
                <a:lnTo>
                  <a:pt x="276821" y="401837"/>
                </a:lnTo>
                <a:lnTo>
                  <a:pt x="294680" y="401837"/>
                </a:lnTo>
                <a:lnTo>
                  <a:pt x="312540" y="392907"/>
                </a:lnTo>
                <a:lnTo>
                  <a:pt x="321469" y="392907"/>
                </a:lnTo>
                <a:lnTo>
                  <a:pt x="339329" y="383977"/>
                </a:lnTo>
                <a:lnTo>
                  <a:pt x="357188" y="375048"/>
                </a:lnTo>
                <a:lnTo>
                  <a:pt x="366118" y="375048"/>
                </a:lnTo>
                <a:lnTo>
                  <a:pt x="383977" y="366118"/>
                </a:lnTo>
                <a:lnTo>
                  <a:pt x="392907" y="357188"/>
                </a:lnTo>
                <a:lnTo>
                  <a:pt x="410766" y="348259"/>
                </a:lnTo>
                <a:lnTo>
                  <a:pt x="419696" y="330399"/>
                </a:lnTo>
                <a:lnTo>
                  <a:pt x="437555" y="312540"/>
                </a:lnTo>
                <a:lnTo>
                  <a:pt x="446485" y="294681"/>
                </a:lnTo>
                <a:lnTo>
                  <a:pt x="455415" y="276821"/>
                </a:lnTo>
                <a:lnTo>
                  <a:pt x="464344" y="258962"/>
                </a:lnTo>
                <a:lnTo>
                  <a:pt x="473274" y="241102"/>
                </a:lnTo>
                <a:lnTo>
                  <a:pt x="482204" y="223243"/>
                </a:lnTo>
                <a:lnTo>
                  <a:pt x="482204" y="205383"/>
                </a:lnTo>
                <a:lnTo>
                  <a:pt x="473274" y="187524"/>
                </a:lnTo>
                <a:lnTo>
                  <a:pt x="473274" y="169665"/>
                </a:lnTo>
                <a:lnTo>
                  <a:pt x="464344" y="151805"/>
                </a:lnTo>
                <a:lnTo>
                  <a:pt x="455415" y="133946"/>
                </a:lnTo>
                <a:lnTo>
                  <a:pt x="45541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080867" y="4464843"/>
            <a:ext cx="419697" cy="285751"/>
          </a:xfrm>
          <a:custGeom>
            <a:avLst/>
            <a:gdLst/>
            <a:ahLst/>
            <a:cxnLst/>
            <a:rect l="0" t="0" r="0" b="0"/>
            <a:pathLst>
              <a:path w="419697" h="285751">
                <a:moveTo>
                  <a:pt x="0" y="285750"/>
                </a:moveTo>
                <a:lnTo>
                  <a:pt x="8930" y="276821"/>
                </a:lnTo>
                <a:lnTo>
                  <a:pt x="8930" y="276821"/>
                </a:lnTo>
                <a:lnTo>
                  <a:pt x="8930" y="276821"/>
                </a:lnTo>
                <a:lnTo>
                  <a:pt x="17860" y="267891"/>
                </a:lnTo>
                <a:lnTo>
                  <a:pt x="26789" y="258961"/>
                </a:lnTo>
                <a:lnTo>
                  <a:pt x="44649" y="250032"/>
                </a:lnTo>
                <a:lnTo>
                  <a:pt x="62508" y="232172"/>
                </a:lnTo>
                <a:lnTo>
                  <a:pt x="89297" y="214313"/>
                </a:lnTo>
                <a:lnTo>
                  <a:pt x="116086" y="196453"/>
                </a:lnTo>
                <a:lnTo>
                  <a:pt x="142875" y="178594"/>
                </a:lnTo>
                <a:lnTo>
                  <a:pt x="169664" y="160735"/>
                </a:lnTo>
                <a:lnTo>
                  <a:pt x="205383" y="142875"/>
                </a:lnTo>
                <a:lnTo>
                  <a:pt x="232172" y="116086"/>
                </a:lnTo>
                <a:lnTo>
                  <a:pt x="267891" y="98227"/>
                </a:lnTo>
                <a:lnTo>
                  <a:pt x="294680" y="80368"/>
                </a:lnTo>
                <a:lnTo>
                  <a:pt x="330399" y="62508"/>
                </a:lnTo>
                <a:lnTo>
                  <a:pt x="348258" y="44649"/>
                </a:lnTo>
                <a:lnTo>
                  <a:pt x="375047" y="35719"/>
                </a:lnTo>
                <a:lnTo>
                  <a:pt x="392906" y="26789"/>
                </a:lnTo>
                <a:lnTo>
                  <a:pt x="401836" y="17860"/>
                </a:lnTo>
                <a:lnTo>
                  <a:pt x="410766" y="17860"/>
                </a:lnTo>
                <a:lnTo>
                  <a:pt x="419696" y="8930"/>
                </a:lnTo>
                <a:lnTo>
                  <a:pt x="419696" y="0"/>
                </a:lnTo>
                <a:lnTo>
                  <a:pt x="4196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661297" y="422374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2" name="Freeform 79871"/>
          <p:cNvSpPr/>
          <p:nvPr/>
        </p:nvSpPr>
        <p:spPr bwMode="auto">
          <a:xfrm>
            <a:off x="4634508" y="4250531"/>
            <a:ext cx="214313" cy="196454"/>
          </a:xfrm>
          <a:custGeom>
            <a:avLst/>
            <a:gdLst/>
            <a:ahLst/>
            <a:cxnLst/>
            <a:rect l="0" t="0" r="0" b="0"/>
            <a:pathLst>
              <a:path w="214313" h="196454">
                <a:moveTo>
                  <a:pt x="26789" y="26789"/>
                </a:moveTo>
                <a:lnTo>
                  <a:pt x="2678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4"/>
                </a:lnTo>
                <a:lnTo>
                  <a:pt x="8930" y="160734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25015" y="89297"/>
                </a:lnTo>
                <a:lnTo>
                  <a:pt x="125015" y="11608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78594" y="169664"/>
                </a:lnTo>
                <a:lnTo>
                  <a:pt x="187523" y="169664"/>
                </a:lnTo>
                <a:lnTo>
                  <a:pt x="196453" y="169664"/>
                </a:lnTo>
                <a:lnTo>
                  <a:pt x="205383" y="160734"/>
                </a:lnTo>
                <a:lnTo>
                  <a:pt x="214312" y="142875"/>
                </a:lnTo>
                <a:lnTo>
                  <a:pt x="214312" y="133945"/>
                </a:lnTo>
                <a:lnTo>
                  <a:pt x="205383" y="116086"/>
                </a:lnTo>
                <a:lnTo>
                  <a:pt x="20538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3" name="Freeform 79872"/>
          <p:cNvSpPr/>
          <p:nvPr/>
        </p:nvSpPr>
        <p:spPr bwMode="auto">
          <a:xfrm>
            <a:off x="4893469" y="4054078"/>
            <a:ext cx="857251" cy="330399"/>
          </a:xfrm>
          <a:custGeom>
            <a:avLst/>
            <a:gdLst/>
            <a:ahLst/>
            <a:cxnLst/>
            <a:rect l="0" t="0" r="0" b="0"/>
            <a:pathLst>
              <a:path w="857251" h="330399">
                <a:moveTo>
                  <a:pt x="8929" y="241101"/>
                </a:moveTo>
                <a:lnTo>
                  <a:pt x="8929" y="241101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79"/>
                </a:lnTo>
                <a:lnTo>
                  <a:pt x="8929" y="312539"/>
                </a:lnTo>
                <a:lnTo>
                  <a:pt x="8929" y="312539"/>
                </a:lnTo>
                <a:lnTo>
                  <a:pt x="17859" y="312539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294679"/>
                </a:lnTo>
                <a:lnTo>
                  <a:pt x="71437" y="285750"/>
                </a:lnTo>
                <a:lnTo>
                  <a:pt x="80367" y="267890"/>
                </a:lnTo>
                <a:lnTo>
                  <a:pt x="89297" y="250031"/>
                </a:lnTo>
                <a:lnTo>
                  <a:pt x="98226" y="232172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87523"/>
                </a:lnTo>
                <a:lnTo>
                  <a:pt x="98226" y="187523"/>
                </a:lnTo>
                <a:lnTo>
                  <a:pt x="98226" y="196453"/>
                </a:lnTo>
                <a:lnTo>
                  <a:pt x="80367" y="214312"/>
                </a:lnTo>
                <a:lnTo>
                  <a:pt x="71437" y="241101"/>
                </a:lnTo>
                <a:lnTo>
                  <a:pt x="62508" y="267890"/>
                </a:lnTo>
                <a:lnTo>
                  <a:pt x="71437" y="285750"/>
                </a:lnTo>
                <a:lnTo>
                  <a:pt x="80367" y="312539"/>
                </a:lnTo>
                <a:lnTo>
                  <a:pt x="89297" y="321468"/>
                </a:lnTo>
                <a:lnTo>
                  <a:pt x="98226" y="321468"/>
                </a:lnTo>
                <a:lnTo>
                  <a:pt x="116086" y="321468"/>
                </a:lnTo>
                <a:lnTo>
                  <a:pt x="133945" y="312539"/>
                </a:lnTo>
                <a:lnTo>
                  <a:pt x="142875" y="303609"/>
                </a:lnTo>
                <a:lnTo>
                  <a:pt x="160734" y="294679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78594" y="241101"/>
                </a:lnTo>
                <a:lnTo>
                  <a:pt x="187523" y="223242"/>
                </a:lnTo>
                <a:lnTo>
                  <a:pt x="187523" y="214312"/>
                </a:lnTo>
                <a:lnTo>
                  <a:pt x="196453" y="214312"/>
                </a:lnTo>
                <a:lnTo>
                  <a:pt x="196453" y="214312"/>
                </a:lnTo>
                <a:lnTo>
                  <a:pt x="205383" y="232172"/>
                </a:lnTo>
                <a:lnTo>
                  <a:pt x="196453" y="250031"/>
                </a:lnTo>
                <a:lnTo>
                  <a:pt x="196453" y="276820"/>
                </a:lnTo>
                <a:lnTo>
                  <a:pt x="196453" y="294679"/>
                </a:lnTo>
                <a:lnTo>
                  <a:pt x="187523" y="312539"/>
                </a:lnTo>
                <a:lnTo>
                  <a:pt x="196453" y="321468"/>
                </a:lnTo>
                <a:lnTo>
                  <a:pt x="196453" y="330398"/>
                </a:lnTo>
                <a:lnTo>
                  <a:pt x="205383" y="330398"/>
                </a:lnTo>
                <a:lnTo>
                  <a:pt x="214312" y="321468"/>
                </a:lnTo>
                <a:lnTo>
                  <a:pt x="223242" y="312539"/>
                </a:lnTo>
                <a:lnTo>
                  <a:pt x="232172" y="303609"/>
                </a:lnTo>
                <a:lnTo>
                  <a:pt x="241101" y="285750"/>
                </a:lnTo>
                <a:lnTo>
                  <a:pt x="250031" y="267890"/>
                </a:lnTo>
                <a:lnTo>
                  <a:pt x="258961" y="25003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58961"/>
                </a:lnTo>
                <a:lnTo>
                  <a:pt x="250031" y="276820"/>
                </a:lnTo>
                <a:lnTo>
                  <a:pt x="250031" y="285750"/>
                </a:lnTo>
                <a:lnTo>
                  <a:pt x="250031" y="303609"/>
                </a:lnTo>
                <a:lnTo>
                  <a:pt x="258961" y="312539"/>
                </a:lnTo>
                <a:lnTo>
                  <a:pt x="276820" y="321468"/>
                </a:lnTo>
                <a:lnTo>
                  <a:pt x="294679" y="321468"/>
                </a:lnTo>
                <a:lnTo>
                  <a:pt x="312539" y="312539"/>
                </a:lnTo>
                <a:lnTo>
                  <a:pt x="330398" y="294679"/>
                </a:lnTo>
                <a:lnTo>
                  <a:pt x="339328" y="276820"/>
                </a:lnTo>
                <a:lnTo>
                  <a:pt x="357187" y="258961"/>
                </a:lnTo>
                <a:lnTo>
                  <a:pt x="366117" y="241101"/>
                </a:lnTo>
                <a:lnTo>
                  <a:pt x="366117" y="223242"/>
                </a:lnTo>
                <a:lnTo>
                  <a:pt x="375047" y="205383"/>
                </a:lnTo>
                <a:lnTo>
                  <a:pt x="383976" y="205383"/>
                </a:lnTo>
                <a:lnTo>
                  <a:pt x="383976" y="205383"/>
                </a:lnTo>
                <a:lnTo>
                  <a:pt x="383976" y="214312"/>
                </a:lnTo>
                <a:lnTo>
                  <a:pt x="383976" y="232172"/>
                </a:lnTo>
                <a:lnTo>
                  <a:pt x="383976" y="258961"/>
                </a:lnTo>
                <a:lnTo>
                  <a:pt x="383976" y="267890"/>
                </a:lnTo>
                <a:lnTo>
                  <a:pt x="392906" y="285750"/>
                </a:lnTo>
                <a:lnTo>
                  <a:pt x="410765" y="285750"/>
                </a:lnTo>
                <a:lnTo>
                  <a:pt x="428625" y="276820"/>
                </a:lnTo>
                <a:lnTo>
                  <a:pt x="437554" y="267890"/>
                </a:lnTo>
                <a:lnTo>
                  <a:pt x="455414" y="250031"/>
                </a:lnTo>
                <a:lnTo>
                  <a:pt x="464344" y="223242"/>
                </a:lnTo>
                <a:lnTo>
                  <a:pt x="473273" y="196453"/>
                </a:lnTo>
                <a:lnTo>
                  <a:pt x="482203" y="178593"/>
                </a:lnTo>
                <a:lnTo>
                  <a:pt x="482203" y="151804"/>
                </a:lnTo>
                <a:lnTo>
                  <a:pt x="491133" y="125015"/>
                </a:lnTo>
                <a:lnTo>
                  <a:pt x="491133" y="98226"/>
                </a:lnTo>
                <a:lnTo>
                  <a:pt x="482203" y="71437"/>
                </a:lnTo>
                <a:lnTo>
                  <a:pt x="482203" y="53578"/>
                </a:lnTo>
                <a:lnTo>
                  <a:pt x="482203" y="35718"/>
                </a:lnTo>
                <a:lnTo>
                  <a:pt x="482203" y="17859"/>
                </a:lnTo>
                <a:lnTo>
                  <a:pt x="482203" y="8929"/>
                </a:lnTo>
                <a:lnTo>
                  <a:pt x="473273" y="8929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91133" y="0"/>
                </a:lnTo>
                <a:lnTo>
                  <a:pt x="491133" y="0"/>
                </a:lnTo>
                <a:lnTo>
                  <a:pt x="491133" y="8929"/>
                </a:lnTo>
                <a:lnTo>
                  <a:pt x="491133" y="8929"/>
                </a:lnTo>
                <a:lnTo>
                  <a:pt x="491133" y="17859"/>
                </a:lnTo>
                <a:lnTo>
                  <a:pt x="491133" y="26789"/>
                </a:lnTo>
                <a:lnTo>
                  <a:pt x="500062" y="26789"/>
                </a:lnTo>
                <a:lnTo>
                  <a:pt x="500062" y="35718"/>
                </a:lnTo>
                <a:lnTo>
                  <a:pt x="500062" y="35718"/>
                </a:lnTo>
                <a:lnTo>
                  <a:pt x="500062" y="35718"/>
                </a:lnTo>
                <a:lnTo>
                  <a:pt x="508992" y="35718"/>
                </a:lnTo>
                <a:lnTo>
                  <a:pt x="508992" y="26789"/>
                </a:lnTo>
                <a:lnTo>
                  <a:pt x="508992" y="2678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08992" y="8929"/>
                </a:lnTo>
                <a:lnTo>
                  <a:pt x="508992" y="8929"/>
                </a:lnTo>
                <a:lnTo>
                  <a:pt x="508992" y="8929"/>
                </a:lnTo>
                <a:lnTo>
                  <a:pt x="500062" y="8929"/>
                </a:lnTo>
                <a:lnTo>
                  <a:pt x="491133" y="17859"/>
                </a:lnTo>
                <a:lnTo>
                  <a:pt x="491133" y="17859"/>
                </a:lnTo>
                <a:lnTo>
                  <a:pt x="491133" y="26789"/>
                </a:lnTo>
                <a:lnTo>
                  <a:pt x="491133" y="44648"/>
                </a:lnTo>
                <a:lnTo>
                  <a:pt x="491133" y="62508"/>
                </a:lnTo>
                <a:lnTo>
                  <a:pt x="491133" y="80367"/>
                </a:lnTo>
                <a:lnTo>
                  <a:pt x="491133" y="98226"/>
                </a:lnTo>
                <a:lnTo>
                  <a:pt x="500062" y="125015"/>
                </a:lnTo>
                <a:lnTo>
                  <a:pt x="500062" y="142875"/>
                </a:lnTo>
                <a:lnTo>
                  <a:pt x="508992" y="151804"/>
                </a:lnTo>
                <a:lnTo>
                  <a:pt x="508992" y="169664"/>
                </a:lnTo>
                <a:lnTo>
                  <a:pt x="517922" y="187523"/>
                </a:lnTo>
                <a:lnTo>
                  <a:pt x="517922" y="196453"/>
                </a:lnTo>
                <a:lnTo>
                  <a:pt x="526851" y="214312"/>
                </a:lnTo>
                <a:lnTo>
                  <a:pt x="535781" y="232172"/>
                </a:lnTo>
                <a:lnTo>
                  <a:pt x="535781" y="241101"/>
                </a:lnTo>
                <a:lnTo>
                  <a:pt x="535781" y="250031"/>
                </a:lnTo>
                <a:lnTo>
                  <a:pt x="544711" y="250031"/>
                </a:lnTo>
                <a:lnTo>
                  <a:pt x="544711" y="241101"/>
                </a:lnTo>
                <a:lnTo>
                  <a:pt x="553640" y="223242"/>
                </a:lnTo>
                <a:lnTo>
                  <a:pt x="553640" y="205383"/>
                </a:lnTo>
                <a:lnTo>
                  <a:pt x="553640" y="187523"/>
                </a:lnTo>
                <a:lnTo>
                  <a:pt x="553640" y="160734"/>
                </a:lnTo>
                <a:lnTo>
                  <a:pt x="562570" y="142875"/>
                </a:lnTo>
                <a:lnTo>
                  <a:pt x="562570" y="133945"/>
                </a:lnTo>
                <a:lnTo>
                  <a:pt x="562570" y="125015"/>
                </a:lnTo>
                <a:lnTo>
                  <a:pt x="562570" y="125015"/>
                </a:lnTo>
                <a:lnTo>
                  <a:pt x="562570" y="133945"/>
                </a:lnTo>
                <a:lnTo>
                  <a:pt x="562570" y="142875"/>
                </a:lnTo>
                <a:lnTo>
                  <a:pt x="562570" y="151804"/>
                </a:lnTo>
                <a:lnTo>
                  <a:pt x="571500" y="160734"/>
                </a:lnTo>
                <a:lnTo>
                  <a:pt x="589359" y="169664"/>
                </a:lnTo>
                <a:lnTo>
                  <a:pt x="607219" y="178593"/>
                </a:lnTo>
                <a:lnTo>
                  <a:pt x="634008" y="178593"/>
                </a:lnTo>
                <a:lnTo>
                  <a:pt x="651867" y="169664"/>
                </a:lnTo>
                <a:lnTo>
                  <a:pt x="660797" y="160734"/>
                </a:lnTo>
                <a:lnTo>
                  <a:pt x="669726" y="151804"/>
                </a:lnTo>
                <a:lnTo>
                  <a:pt x="669726" y="142875"/>
                </a:lnTo>
                <a:lnTo>
                  <a:pt x="678656" y="133945"/>
                </a:lnTo>
                <a:lnTo>
                  <a:pt x="678656" y="125015"/>
                </a:lnTo>
                <a:lnTo>
                  <a:pt x="669726" y="133945"/>
                </a:lnTo>
                <a:lnTo>
                  <a:pt x="660797" y="142875"/>
                </a:lnTo>
                <a:lnTo>
                  <a:pt x="660797" y="160734"/>
                </a:lnTo>
                <a:lnTo>
                  <a:pt x="651867" y="187523"/>
                </a:lnTo>
                <a:lnTo>
                  <a:pt x="642937" y="214312"/>
                </a:lnTo>
                <a:lnTo>
                  <a:pt x="642937" y="250031"/>
                </a:lnTo>
                <a:lnTo>
                  <a:pt x="660797" y="267890"/>
                </a:lnTo>
                <a:lnTo>
                  <a:pt x="678656" y="276820"/>
                </a:lnTo>
                <a:lnTo>
                  <a:pt x="696515" y="285750"/>
                </a:lnTo>
                <a:lnTo>
                  <a:pt x="723304" y="276820"/>
                </a:lnTo>
                <a:lnTo>
                  <a:pt x="741164" y="258961"/>
                </a:lnTo>
                <a:lnTo>
                  <a:pt x="759023" y="250031"/>
                </a:lnTo>
                <a:lnTo>
                  <a:pt x="767953" y="232172"/>
                </a:lnTo>
                <a:lnTo>
                  <a:pt x="776883" y="214312"/>
                </a:lnTo>
                <a:lnTo>
                  <a:pt x="776883" y="196453"/>
                </a:lnTo>
                <a:lnTo>
                  <a:pt x="785812" y="187523"/>
                </a:lnTo>
                <a:lnTo>
                  <a:pt x="785812" y="187523"/>
                </a:lnTo>
                <a:lnTo>
                  <a:pt x="776883" y="196453"/>
                </a:lnTo>
                <a:lnTo>
                  <a:pt x="776883" y="205383"/>
                </a:lnTo>
                <a:lnTo>
                  <a:pt x="776883" y="223242"/>
                </a:lnTo>
                <a:lnTo>
                  <a:pt x="785812" y="241101"/>
                </a:lnTo>
                <a:lnTo>
                  <a:pt x="794742" y="258961"/>
                </a:lnTo>
                <a:lnTo>
                  <a:pt x="812601" y="258961"/>
                </a:lnTo>
                <a:lnTo>
                  <a:pt x="830461" y="258961"/>
                </a:lnTo>
                <a:lnTo>
                  <a:pt x="857250" y="250031"/>
                </a:lnTo>
                <a:lnTo>
                  <a:pt x="85725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4" name="Freeform 79873"/>
          <p:cNvSpPr/>
          <p:nvPr/>
        </p:nvSpPr>
        <p:spPr bwMode="auto">
          <a:xfrm>
            <a:off x="5795367" y="4205882"/>
            <a:ext cx="44650" cy="80369"/>
          </a:xfrm>
          <a:custGeom>
            <a:avLst/>
            <a:gdLst/>
            <a:ahLst/>
            <a:cxnLst/>
            <a:rect l="0" t="0" r="0" b="0"/>
            <a:pathLst>
              <a:path w="44650" h="80369">
                <a:moveTo>
                  <a:pt x="35719" y="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6" name="Freeform 79875"/>
          <p:cNvSpPr/>
          <p:nvPr/>
        </p:nvSpPr>
        <p:spPr bwMode="auto">
          <a:xfrm>
            <a:off x="5786438" y="4089796"/>
            <a:ext cx="214313" cy="392908"/>
          </a:xfrm>
          <a:custGeom>
            <a:avLst/>
            <a:gdLst/>
            <a:ahLst/>
            <a:cxnLst/>
            <a:rect l="0" t="0" r="0" b="0"/>
            <a:pathLst>
              <a:path w="214313" h="392908">
                <a:moveTo>
                  <a:pt x="53578" y="142875"/>
                </a:moveTo>
                <a:lnTo>
                  <a:pt x="44648" y="116086"/>
                </a:lnTo>
                <a:lnTo>
                  <a:pt x="35718" y="98227"/>
                </a:lnTo>
                <a:lnTo>
                  <a:pt x="26789" y="80368"/>
                </a:lnTo>
                <a:lnTo>
                  <a:pt x="17859" y="62508"/>
                </a:lnTo>
                <a:lnTo>
                  <a:pt x="8929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29" y="53579"/>
                </a:lnTo>
                <a:lnTo>
                  <a:pt x="26789" y="53579"/>
                </a:lnTo>
                <a:lnTo>
                  <a:pt x="44648" y="53579"/>
                </a:lnTo>
                <a:lnTo>
                  <a:pt x="62507" y="53579"/>
                </a:lnTo>
                <a:lnTo>
                  <a:pt x="80367" y="44649"/>
                </a:lnTo>
                <a:lnTo>
                  <a:pt x="107156" y="35719"/>
                </a:lnTo>
                <a:lnTo>
                  <a:pt x="116085" y="26790"/>
                </a:lnTo>
                <a:lnTo>
                  <a:pt x="133945" y="17860"/>
                </a:lnTo>
                <a:lnTo>
                  <a:pt x="142875" y="8930"/>
                </a:lnTo>
                <a:lnTo>
                  <a:pt x="151804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71438"/>
                </a:lnTo>
                <a:lnTo>
                  <a:pt x="160734" y="125016"/>
                </a:lnTo>
                <a:lnTo>
                  <a:pt x="151804" y="187524"/>
                </a:lnTo>
                <a:lnTo>
                  <a:pt x="133945" y="250032"/>
                </a:lnTo>
                <a:lnTo>
                  <a:pt x="133945" y="312540"/>
                </a:lnTo>
                <a:lnTo>
                  <a:pt x="133945" y="357188"/>
                </a:lnTo>
                <a:lnTo>
                  <a:pt x="142875" y="383977"/>
                </a:lnTo>
                <a:lnTo>
                  <a:pt x="151804" y="392907"/>
                </a:lnTo>
                <a:lnTo>
                  <a:pt x="169664" y="392907"/>
                </a:lnTo>
                <a:lnTo>
                  <a:pt x="178593" y="383977"/>
                </a:lnTo>
                <a:lnTo>
                  <a:pt x="187523" y="357188"/>
                </a:lnTo>
                <a:lnTo>
                  <a:pt x="205382" y="330399"/>
                </a:lnTo>
                <a:lnTo>
                  <a:pt x="205382" y="303610"/>
                </a:lnTo>
                <a:lnTo>
                  <a:pt x="214312" y="267891"/>
                </a:lnTo>
                <a:lnTo>
                  <a:pt x="214312" y="241102"/>
                </a:lnTo>
                <a:lnTo>
                  <a:pt x="205382" y="223243"/>
                </a:lnTo>
                <a:lnTo>
                  <a:pt x="187523" y="205383"/>
                </a:lnTo>
                <a:lnTo>
                  <a:pt x="160734" y="205383"/>
                </a:lnTo>
                <a:lnTo>
                  <a:pt x="125015" y="205383"/>
                </a:lnTo>
                <a:lnTo>
                  <a:pt x="98226" y="214313"/>
                </a:lnTo>
                <a:lnTo>
                  <a:pt x="71437" y="223243"/>
                </a:lnTo>
                <a:lnTo>
                  <a:pt x="62507" y="232172"/>
                </a:lnTo>
                <a:lnTo>
                  <a:pt x="53578" y="232172"/>
                </a:lnTo>
                <a:lnTo>
                  <a:pt x="71437" y="223243"/>
                </a:lnTo>
                <a:lnTo>
                  <a:pt x="89296" y="214313"/>
                </a:lnTo>
                <a:lnTo>
                  <a:pt x="89296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7" name="Freeform 79876"/>
          <p:cNvSpPr/>
          <p:nvPr/>
        </p:nvSpPr>
        <p:spPr bwMode="auto">
          <a:xfrm>
            <a:off x="6116836" y="4054078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5357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8930" y="142875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8930" y="116086"/>
                </a:lnTo>
                <a:lnTo>
                  <a:pt x="17859" y="107156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9822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0367" y="160734"/>
                </a:lnTo>
                <a:lnTo>
                  <a:pt x="71437" y="178593"/>
                </a:lnTo>
                <a:lnTo>
                  <a:pt x="62508" y="196453"/>
                </a:lnTo>
                <a:lnTo>
                  <a:pt x="44648" y="205383"/>
                </a:lnTo>
                <a:lnTo>
                  <a:pt x="35719" y="214312"/>
                </a:lnTo>
                <a:lnTo>
                  <a:pt x="26789" y="223242"/>
                </a:lnTo>
                <a:lnTo>
                  <a:pt x="17859" y="223242"/>
                </a:lnTo>
                <a:lnTo>
                  <a:pt x="8930" y="214312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8" name="Freeform 79877"/>
          <p:cNvSpPr/>
          <p:nvPr/>
        </p:nvSpPr>
        <p:spPr bwMode="auto">
          <a:xfrm>
            <a:off x="6170414" y="4188023"/>
            <a:ext cx="125017" cy="241103"/>
          </a:xfrm>
          <a:custGeom>
            <a:avLst/>
            <a:gdLst/>
            <a:ahLst/>
            <a:cxnLst/>
            <a:rect l="0" t="0" r="0" b="0"/>
            <a:pathLst>
              <a:path w="125017" h="241103">
                <a:moveTo>
                  <a:pt x="71438" y="0"/>
                </a:moveTo>
                <a:lnTo>
                  <a:pt x="71438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07156" y="71438"/>
                </a:lnTo>
                <a:lnTo>
                  <a:pt x="107156" y="107156"/>
                </a:lnTo>
                <a:lnTo>
                  <a:pt x="98227" y="142875"/>
                </a:lnTo>
                <a:lnTo>
                  <a:pt x="98227" y="178594"/>
                </a:lnTo>
                <a:lnTo>
                  <a:pt x="98227" y="205383"/>
                </a:lnTo>
                <a:lnTo>
                  <a:pt x="89297" y="223242"/>
                </a:lnTo>
                <a:lnTo>
                  <a:pt x="80367" y="232172"/>
                </a:lnTo>
                <a:lnTo>
                  <a:pt x="62508" y="241102"/>
                </a:lnTo>
                <a:lnTo>
                  <a:pt x="44649" y="232172"/>
                </a:lnTo>
                <a:lnTo>
                  <a:pt x="35719" y="223242"/>
                </a:lnTo>
                <a:lnTo>
                  <a:pt x="17859" y="205383"/>
                </a:lnTo>
                <a:lnTo>
                  <a:pt x="8930" y="18752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9" name="Freeform 79878"/>
          <p:cNvSpPr/>
          <p:nvPr/>
        </p:nvSpPr>
        <p:spPr bwMode="auto">
          <a:xfrm>
            <a:off x="6411516" y="4045148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17859" y="17859"/>
                </a:move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80367"/>
                </a:lnTo>
                <a:lnTo>
                  <a:pt x="17859" y="107156"/>
                </a:lnTo>
                <a:lnTo>
                  <a:pt x="17859" y="151805"/>
                </a:lnTo>
                <a:lnTo>
                  <a:pt x="8929" y="18752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0" name="Freeform 79879"/>
          <p:cNvSpPr/>
          <p:nvPr/>
        </p:nvSpPr>
        <p:spPr bwMode="auto">
          <a:xfrm>
            <a:off x="6349008" y="4170164"/>
            <a:ext cx="187524" cy="8930"/>
          </a:xfrm>
          <a:custGeom>
            <a:avLst/>
            <a:gdLst/>
            <a:ahLst/>
            <a:cxnLst/>
            <a:rect l="0" t="0" r="0" b="0"/>
            <a:pathLst>
              <a:path w="187524" h="8930">
                <a:moveTo>
                  <a:pt x="0" y="8929"/>
                </a:moveTo>
                <a:lnTo>
                  <a:pt x="8930" y="8929"/>
                </a:lnTo>
                <a:lnTo>
                  <a:pt x="26789" y="8929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18752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1" name="Freeform 79880"/>
          <p:cNvSpPr/>
          <p:nvPr/>
        </p:nvSpPr>
        <p:spPr bwMode="auto">
          <a:xfrm>
            <a:off x="6447234" y="4188023"/>
            <a:ext cx="223244" cy="142876"/>
          </a:xfrm>
          <a:custGeom>
            <a:avLst/>
            <a:gdLst/>
            <a:ahLst/>
            <a:cxnLst/>
            <a:rect l="0" t="0" r="0" b="0"/>
            <a:pathLst>
              <a:path w="223244" h="142876">
                <a:moveTo>
                  <a:pt x="0" y="35719"/>
                </a:move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8" y="44648"/>
                </a:lnTo>
                <a:lnTo>
                  <a:pt x="107157" y="44648"/>
                </a:lnTo>
                <a:lnTo>
                  <a:pt x="133946" y="44648"/>
                </a:lnTo>
                <a:lnTo>
                  <a:pt x="160735" y="35719"/>
                </a:lnTo>
                <a:lnTo>
                  <a:pt x="178594" y="35719"/>
                </a:lnTo>
                <a:lnTo>
                  <a:pt x="196454" y="26789"/>
                </a:lnTo>
                <a:lnTo>
                  <a:pt x="214313" y="17859"/>
                </a:lnTo>
                <a:lnTo>
                  <a:pt x="223243" y="8930"/>
                </a:lnTo>
                <a:lnTo>
                  <a:pt x="223243" y="0"/>
                </a:lnTo>
                <a:lnTo>
                  <a:pt x="223243" y="0"/>
                </a:lnTo>
                <a:lnTo>
                  <a:pt x="214313" y="8930"/>
                </a:lnTo>
                <a:lnTo>
                  <a:pt x="196454" y="17859"/>
                </a:lnTo>
                <a:lnTo>
                  <a:pt x="169664" y="35719"/>
                </a:lnTo>
                <a:lnTo>
                  <a:pt x="142875" y="62508"/>
                </a:lnTo>
                <a:lnTo>
                  <a:pt x="116086" y="89297"/>
                </a:lnTo>
                <a:lnTo>
                  <a:pt x="9822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25016" y="142875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196454" y="125016"/>
                </a:lnTo>
                <a:lnTo>
                  <a:pt x="214313" y="116086"/>
                </a:lnTo>
                <a:lnTo>
                  <a:pt x="21431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2" name="Freeform 79881"/>
          <p:cNvSpPr/>
          <p:nvPr/>
        </p:nvSpPr>
        <p:spPr bwMode="auto">
          <a:xfrm>
            <a:off x="6625828" y="4179093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178594" y="0"/>
                </a:moveTo>
                <a:lnTo>
                  <a:pt x="178594" y="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78594" y="44649"/>
                </a:lnTo>
                <a:lnTo>
                  <a:pt x="178594" y="62508"/>
                </a:lnTo>
                <a:lnTo>
                  <a:pt x="187524" y="89297"/>
                </a:lnTo>
                <a:lnTo>
                  <a:pt x="187524" y="116086"/>
                </a:lnTo>
                <a:lnTo>
                  <a:pt x="187524" y="142875"/>
                </a:lnTo>
                <a:lnTo>
                  <a:pt x="169664" y="160735"/>
                </a:lnTo>
                <a:lnTo>
                  <a:pt x="151805" y="169664"/>
                </a:lnTo>
                <a:lnTo>
                  <a:pt x="116086" y="169664"/>
                </a:lnTo>
                <a:lnTo>
                  <a:pt x="80367" y="160735"/>
                </a:lnTo>
                <a:lnTo>
                  <a:pt x="35719" y="13394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3" name="Freeform 79882"/>
          <p:cNvSpPr/>
          <p:nvPr/>
        </p:nvSpPr>
        <p:spPr bwMode="auto">
          <a:xfrm>
            <a:off x="803672" y="526851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4" name="Freeform 79883"/>
          <p:cNvSpPr/>
          <p:nvPr/>
        </p:nvSpPr>
        <p:spPr bwMode="auto">
          <a:xfrm>
            <a:off x="767953" y="5179219"/>
            <a:ext cx="2536032" cy="133946"/>
          </a:xfrm>
          <a:custGeom>
            <a:avLst/>
            <a:gdLst/>
            <a:ahLst/>
            <a:cxnLst/>
            <a:rect l="0" t="0" r="0" b="0"/>
            <a:pathLst>
              <a:path w="2536032" h="133946">
                <a:moveTo>
                  <a:pt x="1786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5" y="10715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87524" y="116086"/>
                </a:lnTo>
                <a:lnTo>
                  <a:pt x="205383" y="116086"/>
                </a:lnTo>
                <a:lnTo>
                  <a:pt x="214313" y="116086"/>
                </a:lnTo>
                <a:lnTo>
                  <a:pt x="223242" y="116086"/>
                </a:lnTo>
                <a:lnTo>
                  <a:pt x="241102" y="125015"/>
                </a:lnTo>
                <a:lnTo>
                  <a:pt x="250031" y="125015"/>
                </a:lnTo>
                <a:lnTo>
                  <a:pt x="258961" y="125015"/>
                </a:lnTo>
                <a:lnTo>
                  <a:pt x="276821" y="125015"/>
                </a:lnTo>
                <a:lnTo>
                  <a:pt x="285750" y="125015"/>
                </a:lnTo>
                <a:lnTo>
                  <a:pt x="294680" y="133945"/>
                </a:lnTo>
                <a:lnTo>
                  <a:pt x="303610" y="133945"/>
                </a:lnTo>
                <a:lnTo>
                  <a:pt x="321469" y="133945"/>
                </a:lnTo>
                <a:lnTo>
                  <a:pt x="330399" y="133945"/>
                </a:lnTo>
                <a:lnTo>
                  <a:pt x="339328" y="133945"/>
                </a:lnTo>
                <a:lnTo>
                  <a:pt x="348258" y="125015"/>
                </a:lnTo>
                <a:lnTo>
                  <a:pt x="366117" y="125015"/>
                </a:lnTo>
                <a:lnTo>
                  <a:pt x="375047" y="125015"/>
                </a:lnTo>
                <a:lnTo>
                  <a:pt x="383977" y="125015"/>
                </a:lnTo>
                <a:lnTo>
                  <a:pt x="392906" y="125015"/>
                </a:lnTo>
                <a:lnTo>
                  <a:pt x="401836" y="125015"/>
                </a:lnTo>
                <a:lnTo>
                  <a:pt x="419696" y="125015"/>
                </a:lnTo>
                <a:lnTo>
                  <a:pt x="428625" y="125015"/>
                </a:lnTo>
                <a:lnTo>
                  <a:pt x="446485" y="125015"/>
                </a:lnTo>
                <a:lnTo>
                  <a:pt x="455414" y="125015"/>
                </a:lnTo>
                <a:lnTo>
                  <a:pt x="473274" y="133945"/>
                </a:lnTo>
                <a:lnTo>
                  <a:pt x="482203" y="133945"/>
                </a:lnTo>
                <a:lnTo>
                  <a:pt x="500063" y="125015"/>
                </a:lnTo>
                <a:lnTo>
                  <a:pt x="517922" y="125015"/>
                </a:lnTo>
                <a:lnTo>
                  <a:pt x="526852" y="125015"/>
                </a:lnTo>
                <a:lnTo>
                  <a:pt x="544711" y="125015"/>
                </a:lnTo>
                <a:lnTo>
                  <a:pt x="553641" y="125015"/>
                </a:lnTo>
                <a:lnTo>
                  <a:pt x="562570" y="116086"/>
                </a:lnTo>
                <a:lnTo>
                  <a:pt x="580430" y="116086"/>
                </a:lnTo>
                <a:lnTo>
                  <a:pt x="598289" y="116086"/>
                </a:lnTo>
                <a:lnTo>
                  <a:pt x="607219" y="107156"/>
                </a:lnTo>
                <a:lnTo>
                  <a:pt x="625078" y="107156"/>
                </a:lnTo>
                <a:lnTo>
                  <a:pt x="642938" y="107156"/>
                </a:lnTo>
                <a:lnTo>
                  <a:pt x="660797" y="98226"/>
                </a:lnTo>
                <a:lnTo>
                  <a:pt x="678656" y="98226"/>
                </a:lnTo>
                <a:lnTo>
                  <a:pt x="696516" y="89297"/>
                </a:lnTo>
                <a:lnTo>
                  <a:pt x="714375" y="89297"/>
                </a:lnTo>
                <a:lnTo>
                  <a:pt x="732235" y="80367"/>
                </a:lnTo>
                <a:lnTo>
                  <a:pt x="741164" y="80367"/>
                </a:lnTo>
                <a:lnTo>
                  <a:pt x="759024" y="71437"/>
                </a:lnTo>
                <a:lnTo>
                  <a:pt x="776883" y="71437"/>
                </a:lnTo>
                <a:lnTo>
                  <a:pt x="794742" y="71437"/>
                </a:lnTo>
                <a:lnTo>
                  <a:pt x="812602" y="71437"/>
                </a:lnTo>
                <a:lnTo>
                  <a:pt x="830461" y="71437"/>
                </a:lnTo>
                <a:lnTo>
                  <a:pt x="839391" y="62508"/>
                </a:lnTo>
                <a:lnTo>
                  <a:pt x="857250" y="62508"/>
                </a:lnTo>
                <a:lnTo>
                  <a:pt x="875110" y="62508"/>
                </a:lnTo>
                <a:lnTo>
                  <a:pt x="892969" y="62508"/>
                </a:lnTo>
                <a:lnTo>
                  <a:pt x="910828" y="62508"/>
                </a:lnTo>
                <a:lnTo>
                  <a:pt x="928688" y="62508"/>
                </a:lnTo>
                <a:lnTo>
                  <a:pt x="946547" y="62508"/>
                </a:lnTo>
                <a:lnTo>
                  <a:pt x="964406" y="62508"/>
                </a:lnTo>
                <a:lnTo>
                  <a:pt x="982266" y="62508"/>
                </a:lnTo>
                <a:lnTo>
                  <a:pt x="1000125" y="62508"/>
                </a:lnTo>
                <a:lnTo>
                  <a:pt x="1017985" y="53578"/>
                </a:lnTo>
                <a:lnTo>
                  <a:pt x="1035844" y="53578"/>
                </a:lnTo>
                <a:lnTo>
                  <a:pt x="1053703" y="53578"/>
                </a:lnTo>
                <a:lnTo>
                  <a:pt x="1071563" y="53578"/>
                </a:lnTo>
                <a:lnTo>
                  <a:pt x="1089422" y="53578"/>
                </a:lnTo>
                <a:lnTo>
                  <a:pt x="1098352" y="53578"/>
                </a:lnTo>
                <a:lnTo>
                  <a:pt x="1116211" y="53578"/>
                </a:lnTo>
                <a:lnTo>
                  <a:pt x="1125141" y="53578"/>
                </a:lnTo>
                <a:lnTo>
                  <a:pt x="1143000" y="53578"/>
                </a:lnTo>
                <a:lnTo>
                  <a:pt x="1151930" y="53578"/>
                </a:lnTo>
                <a:lnTo>
                  <a:pt x="1169789" y="53578"/>
                </a:lnTo>
                <a:lnTo>
                  <a:pt x="1187649" y="53578"/>
                </a:lnTo>
                <a:lnTo>
                  <a:pt x="1196578" y="62508"/>
                </a:lnTo>
                <a:lnTo>
                  <a:pt x="1214438" y="62508"/>
                </a:lnTo>
                <a:lnTo>
                  <a:pt x="1223367" y="62508"/>
                </a:lnTo>
                <a:lnTo>
                  <a:pt x="1241227" y="62508"/>
                </a:lnTo>
                <a:lnTo>
                  <a:pt x="1259086" y="62508"/>
                </a:lnTo>
                <a:lnTo>
                  <a:pt x="1268016" y="62508"/>
                </a:lnTo>
                <a:lnTo>
                  <a:pt x="1276945" y="62508"/>
                </a:lnTo>
                <a:lnTo>
                  <a:pt x="1285875" y="62508"/>
                </a:lnTo>
                <a:lnTo>
                  <a:pt x="1294805" y="62508"/>
                </a:lnTo>
                <a:lnTo>
                  <a:pt x="1303735" y="62508"/>
                </a:lnTo>
                <a:lnTo>
                  <a:pt x="1312664" y="62508"/>
                </a:lnTo>
                <a:lnTo>
                  <a:pt x="1330524" y="62508"/>
                </a:lnTo>
                <a:lnTo>
                  <a:pt x="1339453" y="62508"/>
                </a:lnTo>
                <a:lnTo>
                  <a:pt x="1357313" y="62508"/>
                </a:lnTo>
                <a:lnTo>
                  <a:pt x="1366242" y="62508"/>
                </a:lnTo>
                <a:lnTo>
                  <a:pt x="1384102" y="62508"/>
                </a:lnTo>
                <a:lnTo>
                  <a:pt x="1401961" y="62508"/>
                </a:lnTo>
                <a:lnTo>
                  <a:pt x="1410891" y="62508"/>
                </a:lnTo>
                <a:lnTo>
                  <a:pt x="1428750" y="53578"/>
                </a:lnTo>
                <a:lnTo>
                  <a:pt x="1437680" y="53578"/>
                </a:lnTo>
                <a:lnTo>
                  <a:pt x="1455539" y="53578"/>
                </a:lnTo>
                <a:lnTo>
                  <a:pt x="1464469" y="53578"/>
                </a:lnTo>
                <a:lnTo>
                  <a:pt x="1482328" y="53578"/>
                </a:lnTo>
                <a:lnTo>
                  <a:pt x="1491258" y="53578"/>
                </a:lnTo>
                <a:lnTo>
                  <a:pt x="1509117" y="53578"/>
                </a:lnTo>
                <a:lnTo>
                  <a:pt x="1535906" y="44648"/>
                </a:lnTo>
                <a:lnTo>
                  <a:pt x="1553766" y="44648"/>
                </a:lnTo>
                <a:lnTo>
                  <a:pt x="1571625" y="44648"/>
                </a:lnTo>
                <a:lnTo>
                  <a:pt x="1589485" y="44648"/>
                </a:lnTo>
                <a:lnTo>
                  <a:pt x="1607344" y="44648"/>
                </a:lnTo>
                <a:lnTo>
                  <a:pt x="1625203" y="44648"/>
                </a:lnTo>
                <a:lnTo>
                  <a:pt x="1634133" y="44648"/>
                </a:lnTo>
                <a:lnTo>
                  <a:pt x="1651992" y="44648"/>
                </a:lnTo>
                <a:lnTo>
                  <a:pt x="1678781" y="44648"/>
                </a:lnTo>
                <a:lnTo>
                  <a:pt x="1696641" y="35719"/>
                </a:lnTo>
                <a:lnTo>
                  <a:pt x="1714500" y="35719"/>
                </a:lnTo>
                <a:lnTo>
                  <a:pt x="1732360" y="35719"/>
                </a:lnTo>
                <a:lnTo>
                  <a:pt x="1750219" y="26789"/>
                </a:lnTo>
                <a:lnTo>
                  <a:pt x="1759149" y="26789"/>
                </a:lnTo>
                <a:lnTo>
                  <a:pt x="1777008" y="26789"/>
                </a:lnTo>
                <a:lnTo>
                  <a:pt x="1785938" y="17859"/>
                </a:lnTo>
                <a:lnTo>
                  <a:pt x="1803797" y="17859"/>
                </a:lnTo>
                <a:lnTo>
                  <a:pt x="1812727" y="17859"/>
                </a:lnTo>
                <a:lnTo>
                  <a:pt x="1821656" y="26789"/>
                </a:lnTo>
                <a:lnTo>
                  <a:pt x="1839516" y="17859"/>
                </a:lnTo>
                <a:lnTo>
                  <a:pt x="1848445" y="26789"/>
                </a:lnTo>
                <a:lnTo>
                  <a:pt x="1866305" y="26789"/>
                </a:lnTo>
                <a:lnTo>
                  <a:pt x="1875235" y="26789"/>
                </a:lnTo>
                <a:lnTo>
                  <a:pt x="1893094" y="26789"/>
                </a:lnTo>
                <a:lnTo>
                  <a:pt x="1902024" y="26789"/>
                </a:lnTo>
                <a:lnTo>
                  <a:pt x="1910953" y="26789"/>
                </a:lnTo>
                <a:lnTo>
                  <a:pt x="1919883" y="26789"/>
                </a:lnTo>
                <a:lnTo>
                  <a:pt x="1937742" y="26789"/>
                </a:lnTo>
                <a:lnTo>
                  <a:pt x="1946672" y="26789"/>
                </a:lnTo>
                <a:lnTo>
                  <a:pt x="1955602" y="26789"/>
                </a:lnTo>
                <a:lnTo>
                  <a:pt x="1973461" y="26789"/>
                </a:lnTo>
                <a:lnTo>
                  <a:pt x="1982391" y="26789"/>
                </a:lnTo>
                <a:lnTo>
                  <a:pt x="1991320" y="26789"/>
                </a:lnTo>
                <a:lnTo>
                  <a:pt x="2009180" y="26789"/>
                </a:lnTo>
                <a:lnTo>
                  <a:pt x="2027039" y="17859"/>
                </a:lnTo>
                <a:lnTo>
                  <a:pt x="2035969" y="17859"/>
                </a:lnTo>
                <a:lnTo>
                  <a:pt x="2053828" y="17859"/>
                </a:lnTo>
                <a:lnTo>
                  <a:pt x="2071688" y="17859"/>
                </a:lnTo>
                <a:lnTo>
                  <a:pt x="2089547" y="17859"/>
                </a:lnTo>
                <a:lnTo>
                  <a:pt x="2107406" y="17859"/>
                </a:lnTo>
                <a:lnTo>
                  <a:pt x="2125266" y="8929"/>
                </a:lnTo>
                <a:lnTo>
                  <a:pt x="2143125" y="8929"/>
                </a:lnTo>
                <a:lnTo>
                  <a:pt x="2160985" y="8929"/>
                </a:lnTo>
                <a:lnTo>
                  <a:pt x="2178844" y="8929"/>
                </a:lnTo>
                <a:lnTo>
                  <a:pt x="2187774" y="8929"/>
                </a:lnTo>
                <a:lnTo>
                  <a:pt x="2205633" y="8929"/>
                </a:lnTo>
                <a:lnTo>
                  <a:pt x="2223492" y="8929"/>
                </a:lnTo>
                <a:lnTo>
                  <a:pt x="2241352" y="8929"/>
                </a:lnTo>
                <a:lnTo>
                  <a:pt x="2259211" y="8929"/>
                </a:lnTo>
                <a:lnTo>
                  <a:pt x="2277070" y="8929"/>
                </a:lnTo>
                <a:lnTo>
                  <a:pt x="2294930" y="8929"/>
                </a:lnTo>
                <a:lnTo>
                  <a:pt x="2312789" y="8929"/>
                </a:lnTo>
                <a:lnTo>
                  <a:pt x="2330649" y="8929"/>
                </a:lnTo>
                <a:lnTo>
                  <a:pt x="2348508" y="8929"/>
                </a:lnTo>
                <a:lnTo>
                  <a:pt x="2366367" y="0"/>
                </a:lnTo>
                <a:lnTo>
                  <a:pt x="2384227" y="0"/>
                </a:lnTo>
                <a:lnTo>
                  <a:pt x="2402086" y="0"/>
                </a:lnTo>
                <a:lnTo>
                  <a:pt x="2411016" y="0"/>
                </a:lnTo>
                <a:lnTo>
                  <a:pt x="2428875" y="0"/>
                </a:lnTo>
                <a:lnTo>
                  <a:pt x="2446735" y="0"/>
                </a:lnTo>
                <a:lnTo>
                  <a:pt x="2464594" y="0"/>
                </a:lnTo>
                <a:lnTo>
                  <a:pt x="2482453" y="0"/>
                </a:lnTo>
                <a:lnTo>
                  <a:pt x="2491383" y="0"/>
                </a:lnTo>
                <a:lnTo>
                  <a:pt x="2509242" y="0"/>
                </a:lnTo>
                <a:lnTo>
                  <a:pt x="2527102" y="0"/>
                </a:lnTo>
                <a:lnTo>
                  <a:pt x="2536031" y="0"/>
                </a:lnTo>
                <a:lnTo>
                  <a:pt x="2536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5" name="Freeform 79884"/>
          <p:cNvSpPr/>
          <p:nvPr/>
        </p:nvSpPr>
        <p:spPr bwMode="auto">
          <a:xfrm>
            <a:off x="3366492" y="5179219"/>
            <a:ext cx="267892" cy="8930"/>
          </a:xfrm>
          <a:custGeom>
            <a:avLst/>
            <a:gdLst/>
            <a:ahLst/>
            <a:cxnLst/>
            <a:rect l="0" t="0" r="0" b="0"/>
            <a:pathLst>
              <a:path w="267892" h="8930">
                <a:moveTo>
                  <a:pt x="0" y="0"/>
                </a:moveTo>
                <a:lnTo>
                  <a:pt x="17860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5" y="8929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8929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6" name="Freeform 79885"/>
          <p:cNvSpPr/>
          <p:nvPr/>
        </p:nvSpPr>
        <p:spPr bwMode="auto">
          <a:xfrm>
            <a:off x="776883" y="5866804"/>
            <a:ext cx="2839641" cy="53579"/>
          </a:xfrm>
          <a:custGeom>
            <a:avLst/>
            <a:gdLst/>
            <a:ahLst/>
            <a:cxnLst/>
            <a:rect l="0" t="0" r="0" b="0"/>
            <a:pathLst>
              <a:path w="2839641" h="53579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42875" y="35719"/>
                </a:lnTo>
                <a:lnTo>
                  <a:pt x="160734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14312" y="35719"/>
                </a:lnTo>
                <a:lnTo>
                  <a:pt x="232172" y="35719"/>
                </a:lnTo>
                <a:lnTo>
                  <a:pt x="250031" y="44648"/>
                </a:lnTo>
                <a:lnTo>
                  <a:pt x="267891" y="44648"/>
                </a:lnTo>
                <a:lnTo>
                  <a:pt x="285750" y="44648"/>
                </a:lnTo>
                <a:lnTo>
                  <a:pt x="303609" y="44648"/>
                </a:lnTo>
                <a:lnTo>
                  <a:pt x="321469" y="44648"/>
                </a:lnTo>
                <a:lnTo>
                  <a:pt x="339328" y="44648"/>
                </a:lnTo>
                <a:lnTo>
                  <a:pt x="357187" y="53578"/>
                </a:lnTo>
                <a:lnTo>
                  <a:pt x="383976" y="53578"/>
                </a:lnTo>
                <a:lnTo>
                  <a:pt x="401836" y="53578"/>
                </a:lnTo>
                <a:lnTo>
                  <a:pt x="419695" y="44648"/>
                </a:lnTo>
                <a:lnTo>
                  <a:pt x="437555" y="44648"/>
                </a:lnTo>
                <a:lnTo>
                  <a:pt x="455414" y="53578"/>
                </a:lnTo>
                <a:lnTo>
                  <a:pt x="473273" y="53578"/>
                </a:lnTo>
                <a:lnTo>
                  <a:pt x="491133" y="53578"/>
                </a:lnTo>
                <a:lnTo>
                  <a:pt x="508992" y="53578"/>
                </a:lnTo>
                <a:lnTo>
                  <a:pt x="526851" y="53578"/>
                </a:lnTo>
                <a:lnTo>
                  <a:pt x="553640" y="53578"/>
                </a:lnTo>
                <a:lnTo>
                  <a:pt x="580430" y="53578"/>
                </a:lnTo>
                <a:lnTo>
                  <a:pt x="607219" y="53578"/>
                </a:lnTo>
                <a:lnTo>
                  <a:pt x="634008" y="53578"/>
                </a:lnTo>
                <a:lnTo>
                  <a:pt x="660797" y="44648"/>
                </a:lnTo>
                <a:lnTo>
                  <a:pt x="687586" y="44648"/>
                </a:lnTo>
                <a:lnTo>
                  <a:pt x="714375" y="44648"/>
                </a:lnTo>
                <a:lnTo>
                  <a:pt x="741164" y="44648"/>
                </a:lnTo>
                <a:lnTo>
                  <a:pt x="759023" y="44648"/>
                </a:lnTo>
                <a:lnTo>
                  <a:pt x="776883" y="35719"/>
                </a:lnTo>
                <a:lnTo>
                  <a:pt x="803672" y="35719"/>
                </a:lnTo>
                <a:lnTo>
                  <a:pt x="821531" y="35719"/>
                </a:lnTo>
                <a:lnTo>
                  <a:pt x="839390" y="35719"/>
                </a:lnTo>
                <a:lnTo>
                  <a:pt x="857250" y="35719"/>
                </a:lnTo>
                <a:lnTo>
                  <a:pt x="875109" y="35719"/>
                </a:lnTo>
                <a:lnTo>
                  <a:pt x="901898" y="35719"/>
                </a:lnTo>
                <a:lnTo>
                  <a:pt x="919758" y="26789"/>
                </a:lnTo>
                <a:lnTo>
                  <a:pt x="937617" y="26789"/>
                </a:lnTo>
                <a:lnTo>
                  <a:pt x="964406" y="26789"/>
                </a:lnTo>
                <a:lnTo>
                  <a:pt x="982265" y="26789"/>
                </a:lnTo>
                <a:lnTo>
                  <a:pt x="1009055" y="26789"/>
                </a:lnTo>
                <a:lnTo>
                  <a:pt x="1026914" y="26789"/>
                </a:lnTo>
                <a:lnTo>
                  <a:pt x="1044773" y="26789"/>
                </a:lnTo>
                <a:lnTo>
                  <a:pt x="1071562" y="26789"/>
                </a:lnTo>
                <a:lnTo>
                  <a:pt x="1089422" y="26789"/>
                </a:lnTo>
                <a:lnTo>
                  <a:pt x="1107281" y="17859"/>
                </a:lnTo>
                <a:lnTo>
                  <a:pt x="1134070" y="17859"/>
                </a:lnTo>
                <a:lnTo>
                  <a:pt x="1160859" y="17859"/>
                </a:lnTo>
                <a:lnTo>
                  <a:pt x="1178719" y="17859"/>
                </a:lnTo>
                <a:lnTo>
                  <a:pt x="1205508" y="17859"/>
                </a:lnTo>
                <a:lnTo>
                  <a:pt x="1232297" y="17859"/>
                </a:lnTo>
                <a:lnTo>
                  <a:pt x="1259086" y="17859"/>
                </a:lnTo>
                <a:lnTo>
                  <a:pt x="1285875" y="17859"/>
                </a:lnTo>
                <a:lnTo>
                  <a:pt x="1321594" y="8930"/>
                </a:lnTo>
                <a:lnTo>
                  <a:pt x="1348383" y="8930"/>
                </a:lnTo>
                <a:lnTo>
                  <a:pt x="1375172" y="8930"/>
                </a:lnTo>
                <a:lnTo>
                  <a:pt x="1410890" y="8930"/>
                </a:lnTo>
                <a:lnTo>
                  <a:pt x="1437680" y="8930"/>
                </a:lnTo>
                <a:lnTo>
                  <a:pt x="1464469" y="8930"/>
                </a:lnTo>
                <a:lnTo>
                  <a:pt x="1491258" y="8930"/>
                </a:lnTo>
                <a:lnTo>
                  <a:pt x="1526976" y="8930"/>
                </a:lnTo>
                <a:lnTo>
                  <a:pt x="1553765" y="8930"/>
                </a:lnTo>
                <a:lnTo>
                  <a:pt x="1589484" y="8930"/>
                </a:lnTo>
                <a:lnTo>
                  <a:pt x="1616273" y="8930"/>
                </a:lnTo>
                <a:lnTo>
                  <a:pt x="1643062" y="8930"/>
                </a:lnTo>
                <a:lnTo>
                  <a:pt x="1678781" y="8930"/>
                </a:lnTo>
                <a:lnTo>
                  <a:pt x="1705570" y="8930"/>
                </a:lnTo>
                <a:lnTo>
                  <a:pt x="1732359" y="17859"/>
                </a:lnTo>
                <a:lnTo>
                  <a:pt x="1759148" y="8930"/>
                </a:lnTo>
                <a:lnTo>
                  <a:pt x="1785937" y="8930"/>
                </a:lnTo>
                <a:lnTo>
                  <a:pt x="1821656" y="8930"/>
                </a:lnTo>
                <a:lnTo>
                  <a:pt x="1848445" y="8930"/>
                </a:lnTo>
                <a:lnTo>
                  <a:pt x="1884164" y="8930"/>
                </a:lnTo>
                <a:lnTo>
                  <a:pt x="1910953" y="8930"/>
                </a:lnTo>
                <a:lnTo>
                  <a:pt x="1946672" y="8930"/>
                </a:lnTo>
                <a:lnTo>
                  <a:pt x="1973461" y="8930"/>
                </a:lnTo>
                <a:lnTo>
                  <a:pt x="2009180" y="17859"/>
                </a:lnTo>
                <a:lnTo>
                  <a:pt x="2044898" y="17859"/>
                </a:lnTo>
                <a:lnTo>
                  <a:pt x="2080617" y="17859"/>
                </a:lnTo>
                <a:lnTo>
                  <a:pt x="2107406" y="17859"/>
                </a:lnTo>
                <a:lnTo>
                  <a:pt x="2143125" y="17859"/>
                </a:lnTo>
                <a:lnTo>
                  <a:pt x="2178844" y="17859"/>
                </a:lnTo>
                <a:lnTo>
                  <a:pt x="2214562" y="17859"/>
                </a:lnTo>
                <a:lnTo>
                  <a:pt x="2250281" y="17859"/>
                </a:lnTo>
                <a:lnTo>
                  <a:pt x="2286000" y="8930"/>
                </a:lnTo>
                <a:lnTo>
                  <a:pt x="2321719" y="8930"/>
                </a:lnTo>
                <a:lnTo>
                  <a:pt x="2357437" y="8930"/>
                </a:lnTo>
                <a:lnTo>
                  <a:pt x="2384226" y="8930"/>
                </a:lnTo>
                <a:lnTo>
                  <a:pt x="2428875" y="8930"/>
                </a:lnTo>
                <a:lnTo>
                  <a:pt x="2464594" y="8930"/>
                </a:lnTo>
                <a:lnTo>
                  <a:pt x="2500312" y="8930"/>
                </a:lnTo>
                <a:lnTo>
                  <a:pt x="2536031" y="8930"/>
                </a:lnTo>
                <a:lnTo>
                  <a:pt x="2580680" y="8930"/>
                </a:lnTo>
                <a:lnTo>
                  <a:pt x="2616398" y="17859"/>
                </a:lnTo>
                <a:lnTo>
                  <a:pt x="2661047" y="17859"/>
                </a:lnTo>
                <a:lnTo>
                  <a:pt x="2705695" y="17859"/>
                </a:lnTo>
                <a:lnTo>
                  <a:pt x="2759273" y="17859"/>
                </a:lnTo>
                <a:lnTo>
                  <a:pt x="2794992" y="26789"/>
                </a:lnTo>
                <a:lnTo>
                  <a:pt x="2839640" y="26789"/>
                </a:lnTo>
                <a:lnTo>
                  <a:pt x="283964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CUDA Programming Model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Parallel code (kernel) is launched and executed on a device by many threads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Launches are hierarchical</a:t>
            </a:r>
          </a:p>
          <a:p>
            <a:pPr lvl="1" eaLnBrk="1" hangingPunct="1">
              <a:defRPr/>
            </a:pPr>
            <a:r>
              <a:rPr lang="en-US" dirty="0" smtClean="0"/>
              <a:t>Threads are grouped into blocks</a:t>
            </a:r>
          </a:p>
          <a:p>
            <a:pPr lvl="1" eaLnBrk="1" hangingPunct="1">
              <a:defRPr/>
            </a:pPr>
            <a:r>
              <a:rPr lang="en-US" dirty="0" smtClean="0"/>
              <a:t>Blocks are grouped into grids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Familiar serial code is written for a thread</a:t>
            </a:r>
          </a:p>
          <a:p>
            <a:pPr lvl="1" eaLnBrk="1" hangingPunct="1">
              <a:defRPr/>
            </a:pPr>
            <a:r>
              <a:rPr lang="en-US" dirty="0" smtClean="0"/>
              <a:t>Each thread is free to execute a unique code path</a:t>
            </a:r>
          </a:p>
          <a:p>
            <a:pPr lvl="1" eaLnBrk="1" hangingPunct="1">
              <a:defRPr/>
            </a:pPr>
            <a:r>
              <a:rPr lang="en-US" dirty="0" smtClean="0"/>
              <a:t>Built-in thread and block ID variables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7768828" y="2018109"/>
            <a:ext cx="107157" cy="1071563"/>
          </a:xfrm>
          <a:custGeom>
            <a:avLst/>
            <a:gdLst/>
            <a:ahLst/>
            <a:cxnLst/>
            <a:rect l="0" t="0" r="0" b="0"/>
            <a:pathLst>
              <a:path w="107157" h="10715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33945"/>
                </a:lnTo>
                <a:lnTo>
                  <a:pt x="8930" y="187524"/>
                </a:lnTo>
                <a:lnTo>
                  <a:pt x="8930" y="250031"/>
                </a:lnTo>
                <a:lnTo>
                  <a:pt x="8930" y="312539"/>
                </a:lnTo>
                <a:lnTo>
                  <a:pt x="17860" y="383977"/>
                </a:lnTo>
                <a:lnTo>
                  <a:pt x="8930" y="464344"/>
                </a:lnTo>
                <a:lnTo>
                  <a:pt x="17860" y="544711"/>
                </a:lnTo>
                <a:lnTo>
                  <a:pt x="17860" y="625079"/>
                </a:lnTo>
                <a:lnTo>
                  <a:pt x="26789" y="705446"/>
                </a:lnTo>
                <a:lnTo>
                  <a:pt x="35719" y="767954"/>
                </a:lnTo>
                <a:lnTo>
                  <a:pt x="44649" y="830461"/>
                </a:lnTo>
                <a:lnTo>
                  <a:pt x="62508" y="875109"/>
                </a:lnTo>
                <a:lnTo>
                  <a:pt x="71438" y="910828"/>
                </a:lnTo>
                <a:lnTo>
                  <a:pt x="80367" y="937617"/>
                </a:lnTo>
                <a:lnTo>
                  <a:pt x="89297" y="964406"/>
                </a:lnTo>
                <a:lnTo>
                  <a:pt x="98227" y="982266"/>
                </a:lnTo>
                <a:lnTo>
                  <a:pt x="107156" y="1000125"/>
                </a:lnTo>
                <a:lnTo>
                  <a:pt x="107156" y="1017984"/>
                </a:lnTo>
                <a:lnTo>
                  <a:pt x="107156" y="1035844"/>
                </a:lnTo>
                <a:lnTo>
                  <a:pt x="107156" y="1044773"/>
                </a:lnTo>
                <a:lnTo>
                  <a:pt x="98227" y="1062633"/>
                </a:lnTo>
                <a:lnTo>
                  <a:pt x="89297" y="1071562"/>
                </a:lnTo>
                <a:lnTo>
                  <a:pt x="80367" y="1062633"/>
                </a:lnTo>
                <a:lnTo>
                  <a:pt x="71438" y="1035844"/>
                </a:lnTo>
                <a:lnTo>
                  <a:pt x="71438" y="10358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688461" y="1964531"/>
            <a:ext cx="544711" cy="62509"/>
          </a:xfrm>
          <a:custGeom>
            <a:avLst/>
            <a:gdLst/>
            <a:ahLst/>
            <a:cxnLst/>
            <a:rect l="0" t="0" r="0" b="0"/>
            <a:pathLst>
              <a:path w="544711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89297" y="35719"/>
                </a:lnTo>
                <a:lnTo>
                  <a:pt x="125016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41102" y="26789"/>
                </a:lnTo>
                <a:lnTo>
                  <a:pt x="285750" y="17859"/>
                </a:lnTo>
                <a:lnTo>
                  <a:pt x="330398" y="17859"/>
                </a:lnTo>
                <a:lnTo>
                  <a:pt x="375047" y="17859"/>
                </a:lnTo>
                <a:lnTo>
                  <a:pt x="410766" y="8930"/>
                </a:lnTo>
                <a:lnTo>
                  <a:pt x="446484" y="8930"/>
                </a:lnTo>
                <a:lnTo>
                  <a:pt x="482203" y="8930"/>
                </a:lnTo>
                <a:lnTo>
                  <a:pt x="508991" y="8930"/>
                </a:lnTo>
                <a:lnTo>
                  <a:pt x="526851" y="0"/>
                </a:lnTo>
                <a:lnTo>
                  <a:pt x="544710" y="0"/>
                </a:lnTo>
                <a:lnTo>
                  <a:pt x="5447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251030" y="1964531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875984" y="1982390"/>
            <a:ext cx="508993" cy="1143001"/>
          </a:xfrm>
          <a:custGeom>
            <a:avLst/>
            <a:gdLst/>
            <a:ahLst/>
            <a:cxnLst/>
            <a:rect l="0" t="0" r="0" b="0"/>
            <a:pathLst>
              <a:path w="508993" h="1143001">
                <a:moveTo>
                  <a:pt x="410765" y="0"/>
                </a:moveTo>
                <a:lnTo>
                  <a:pt x="419695" y="8930"/>
                </a:lnTo>
                <a:lnTo>
                  <a:pt x="428625" y="17860"/>
                </a:lnTo>
                <a:lnTo>
                  <a:pt x="428625" y="26789"/>
                </a:lnTo>
                <a:lnTo>
                  <a:pt x="437554" y="35719"/>
                </a:lnTo>
                <a:lnTo>
                  <a:pt x="437554" y="53579"/>
                </a:lnTo>
                <a:lnTo>
                  <a:pt x="437554" y="71438"/>
                </a:lnTo>
                <a:lnTo>
                  <a:pt x="437554" y="89297"/>
                </a:lnTo>
                <a:lnTo>
                  <a:pt x="428625" y="107157"/>
                </a:lnTo>
                <a:lnTo>
                  <a:pt x="428625" y="133946"/>
                </a:lnTo>
                <a:lnTo>
                  <a:pt x="428625" y="160735"/>
                </a:lnTo>
                <a:lnTo>
                  <a:pt x="428625" y="196454"/>
                </a:lnTo>
                <a:lnTo>
                  <a:pt x="437554" y="241102"/>
                </a:lnTo>
                <a:lnTo>
                  <a:pt x="437554" y="285750"/>
                </a:lnTo>
                <a:lnTo>
                  <a:pt x="437554" y="330399"/>
                </a:lnTo>
                <a:lnTo>
                  <a:pt x="446484" y="375047"/>
                </a:lnTo>
                <a:lnTo>
                  <a:pt x="446484" y="428625"/>
                </a:lnTo>
                <a:lnTo>
                  <a:pt x="446484" y="482204"/>
                </a:lnTo>
                <a:lnTo>
                  <a:pt x="446484" y="544712"/>
                </a:lnTo>
                <a:lnTo>
                  <a:pt x="446484" y="607219"/>
                </a:lnTo>
                <a:lnTo>
                  <a:pt x="446484" y="669727"/>
                </a:lnTo>
                <a:lnTo>
                  <a:pt x="446484" y="723305"/>
                </a:lnTo>
                <a:lnTo>
                  <a:pt x="455414" y="776883"/>
                </a:lnTo>
                <a:lnTo>
                  <a:pt x="455414" y="830461"/>
                </a:lnTo>
                <a:lnTo>
                  <a:pt x="464343" y="866180"/>
                </a:lnTo>
                <a:lnTo>
                  <a:pt x="464343" y="901899"/>
                </a:lnTo>
                <a:lnTo>
                  <a:pt x="473273" y="928688"/>
                </a:lnTo>
                <a:lnTo>
                  <a:pt x="482203" y="955477"/>
                </a:lnTo>
                <a:lnTo>
                  <a:pt x="482203" y="982266"/>
                </a:lnTo>
                <a:lnTo>
                  <a:pt x="491132" y="1000125"/>
                </a:lnTo>
                <a:lnTo>
                  <a:pt x="491132" y="1026914"/>
                </a:lnTo>
                <a:lnTo>
                  <a:pt x="500062" y="1044774"/>
                </a:lnTo>
                <a:lnTo>
                  <a:pt x="500062" y="1071563"/>
                </a:lnTo>
                <a:lnTo>
                  <a:pt x="508992" y="1089422"/>
                </a:lnTo>
                <a:lnTo>
                  <a:pt x="508992" y="1107281"/>
                </a:lnTo>
                <a:lnTo>
                  <a:pt x="500062" y="1125141"/>
                </a:lnTo>
                <a:lnTo>
                  <a:pt x="500062" y="1134071"/>
                </a:lnTo>
                <a:lnTo>
                  <a:pt x="491132" y="1143000"/>
                </a:lnTo>
                <a:lnTo>
                  <a:pt x="491132" y="1143000"/>
                </a:lnTo>
                <a:lnTo>
                  <a:pt x="482203" y="1143000"/>
                </a:lnTo>
                <a:lnTo>
                  <a:pt x="473273" y="1143000"/>
                </a:lnTo>
                <a:lnTo>
                  <a:pt x="464343" y="1143000"/>
                </a:lnTo>
                <a:lnTo>
                  <a:pt x="446484" y="1134071"/>
                </a:lnTo>
                <a:lnTo>
                  <a:pt x="428625" y="1134071"/>
                </a:lnTo>
                <a:lnTo>
                  <a:pt x="392906" y="1125141"/>
                </a:lnTo>
                <a:lnTo>
                  <a:pt x="339328" y="1125141"/>
                </a:lnTo>
                <a:lnTo>
                  <a:pt x="276821" y="1125141"/>
                </a:lnTo>
                <a:lnTo>
                  <a:pt x="205383" y="1125141"/>
                </a:lnTo>
                <a:lnTo>
                  <a:pt x="125016" y="1125141"/>
                </a:lnTo>
                <a:lnTo>
                  <a:pt x="62508" y="1125141"/>
                </a:lnTo>
                <a:lnTo>
                  <a:pt x="17860" y="1116211"/>
                </a:lnTo>
                <a:lnTo>
                  <a:pt x="0" y="1107281"/>
                </a:lnTo>
                <a:lnTo>
                  <a:pt x="0" y="110728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777258" y="937617"/>
            <a:ext cx="4643438" cy="71439"/>
          </a:xfrm>
          <a:custGeom>
            <a:avLst/>
            <a:gdLst/>
            <a:ahLst/>
            <a:cxnLst/>
            <a:rect l="0" t="0" r="0" b="0"/>
            <a:pathLst>
              <a:path w="4643438" h="7143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116086" y="44649"/>
                </a:lnTo>
                <a:lnTo>
                  <a:pt x="142875" y="35719"/>
                </a:lnTo>
                <a:lnTo>
                  <a:pt x="178594" y="26789"/>
                </a:lnTo>
                <a:lnTo>
                  <a:pt x="214312" y="17859"/>
                </a:lnTo>
                <a:lnTo>
                  <a:pt x="250031" y="17859"/>
                </a:lnTo>
                <a:lnTo>
                  <a:pt x="285750" y="8930"/>
                </a:lnTo>
                <a:lnTo>
                  <a:pt x="321469" y="8930"/>
                </a:lnTo>
                <a:lnTo>
                  <a:pt x="357187" y="8930"/>
                </a:lnTo>
                <a:lnTo>
                  <a:pt x="392906" y="8930"/>
                </a:lnTo>
                <a:lnTo>
                  <a:pt x="437555" y="8930"/>
                </a:lnTo>
                <a:lnTo>
                  <a:pt x="491133" y="17859"/>
                </a:lnTo>
                <a:lnTo>
                  <a:pt x="535781" y="17859"/>
                </a:lnTo>
                <a:lnTo>
                  <a:pt x="589359" y="17859"/>
                </a:lnTo>
                <a:lnTo>
                  <a:pt x="642937" y="8930"/>
                </a:lnTo>
                <a:lnTo>
                  <a:pt x="705445" y="8930"/>
                </a:lnTo>
                <a:lnTo>
                  <a:pt x="759023" y="8930"/>
                </a:lnTo>
                <a:lnTo>
                  <a:pt x="821531" y="8930"/>
                </a:lnTo>
                <a:lnTo>
                  <a:pt x="884039" y="8930"/>
                </a:lnTo>
                <a:lnTo>
                  <a:pt x="946547" y="0"/>
                </a:lnTo>
                <a:lnTo>
                  <a:pt x="1009055" y="0"/>
                </a:lnTo>
                <a:lnTo>
                  <a:pt x="1071562" y="0"/>
                </a:lnTo>
                <a:lnTo>
                  <a:pt x="1134070" y="8930"/>
                </a:lnTo>
                <a:lnTo>
                  <a:pt x="1196578" y="8930"/>
                </a:lnTo>
                <a:lnTo>
                  <a:pt x="1259086" y="17859"/>
                </a:lnTo>
                <a:lnTo>
                  <a:pt x="1330523" y="17859"/>
                </a:lnTo>
                <a:lnTo>
                  <a:pt x="1410890" y="26789"/>
                </a:lnTo>
                <a:lnTo>
                  <a:pt x="1491258" y="26789"/>
                </a:lnTo>
                <a:lnTo>
                  <a:pt x="1571625" y="26789"/>
                </a:lnTo>
                <a:lnTo>
                  <a:pt x="1651992" y="26789"/>
                </a:lnTo>
                <a:lnTo>
                  <a:pt x="1741289" y="26789"/>
                </a:lnTo>
                <a:lnTo>
                  <a:pt x="1830586" y="17859"/>
                </a:lnTo>
                <a:lnTo>
                  <a:pt x="1919883" y="17859"/>
                </a:lnTo>
                <a:lnTo>
                  <a:pt x="2018109" y="8930"/>
                </a:lnTo>
                <a:lnTo>
                  <a:pt x="2107406" y="8930"/>
                </a:lnTo>
                <a:lnTo>
                  <a:pt x="2196703" y="8930"/>
                </a:lnTo>
                <a:lnTo>
                  <a:pt x="2286000" y="17859"/>
                </a:lnTo>
                <a:lnTo>
                  <a:pt x="2384226" y="17859"/>
                </a:lnTo>
                <a:lnTo>
                  <a:pt x="2473523" y="17859"/>
                </a:lnTo>
                <a:lnTo>
                  <a:pt x="2571750" y="17859"/>
                </a:lnTo>
                <a:lnTo>
                  <a:pt x="2669976" y="26789"/>
                </a:lnTo>
                <a:lnTo>
                  <a:pt x="2768203" y="26789"/>
                </a:lnTo>
                <a:lnTo>
                  <a:pt x="2875359" y="26789"/>
                </a:lnTo>
                <a:lnTo>
                  <a:pt x="2973586" y="26789"/>
                </a:lnTo>
                <a:lnTo>
                  <a:pt x="3080742" y="26789"/>
                </a:lnTo>
                <a:lnTo>
                  <a:pt x="3178969" y="26789"/>
                </a:lnTo>
                <a:lnTo>
                  <a:pt x="3286125" y="26789"/>
                </a:lnTo>
                <a:lnTo>
                  <a:pt x="3384351" y="26789"/>
                </a:lnTo>
                <a:lnTo>
                  <a:pt x="3482578" y="26789"/>
                </a:lnTo>
                <a:lnTo>
                  <a:pt x="3589734" y="26789"/>
                </a:lnTo>
                <a:lnTo>
                  <a:pt x="3687961" y="26789"/>
                </a:lnTo>
                <a:lnTo>
                  <a:pt x="3786187" y="35719"/>
                </a:lnTo>
                <a:lnTo>
                  <a:pt x="3884414" y="35719"/>
                </a:lnTo>
                <a:lnTo>
                  <a:pt x="3991570" y="35719"/>
                </a:lnTo>
                <a:lnTo>
                  <a:pt x="4098726" y="44649"/>
                </a:lnTo>
                <a:lnTo>
                  <a:pt x="4205883" y="44649"/>
                </a:lnTo>
                <a:lnTo>
                  <a:pt x="4313039" y="53578"/>
                </a:lnTo>
                <a:lnTo>
                  <a:pt x="4402336" y="53578"/>
                </a:lnTo>
                <a:lnTo>
                  <a:pt x="4473772" y="53578"/>
                </a:lnTo>
                <a:lnTo>
                  <a:pt x="4536280" y="62508"/>
                </a:lnTo>
                <a:lnTo>
                  <a:pt x="4580929" y="62508"/>
                </a:lnTo>
                <a:lnTo>
                  <a:pt x="4616647" y="71438"/>
                </a:lnTo>
                <a:lnTo>
                  <a:pt x="4643437" y="71438"/>
                </a:lnTo>
                <a:lnTo>
                  <a:pt x="464343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87961" y="776883"/>
            <a:ext cx="53579" cy="348259"/>
          </a:xfrm>
          <a:custGeom>
            <a:avLst/>
            <a:gdLst/>
            <a:ahLst/>
            <a:cxnLst/>
            <a:rect l="0" t="0" r="0" b="0"/>
            <a:pathLst>
              <a:path w="53579" h="348259">
                <a:moveTo>
                  <a:pt x="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8930" y="232172"/>
                </a:lnTo>
                <a:lnTo>
                  <a:pt x="17859" y="276820"/>
                </a:lnTo>
                <a:lnTo>
                  <a:pt x="26789" y="312539"/>
                </a:lnTo>
                <a:lnTo>
                  <a:pt x="44648" y="339328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61234" y="723305"/>
            <a:ext cx="44650" cy="330399"/>
          </a:xfrm>
          <a:custGeom>
            <a:avLst/>
            <a:gdLst/>
            <a:ahLst/>
            <a:cxnLst/>
            <a:rect l="0" t="0" r="0" b="0"/>
            <a:pathLst>
              <a:path w="44650" h="33039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98226"/>
                </a:lnTo>
                <a:lnTo>
                  <a:pt x="8930" y="133945"/>
                </a:lnTo>
                <a:lnTo>
                  <a:pt x="17860" y="187523"/>
                </a:lnTo>
                <a:lnTo>
                  <a:pt x="26789" y="241101"/>
                </a:lnTo>
                <a:lnTo>
                  <a:pt x="35719" y="285750"/>
                </a:lnTo>
                <a:lnTo>
                  <a:pt x="44649" y="321468"/>
                </a:lnTo>
                <a:lnTo>
                  <a:pt x="44649" y="330398"/>
                </a:lnTo>
                <a:lnTo>
                  <a:pt x="44649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86313" y="759023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29" y="62508"/>
                </a:lnTo>
                <a:lnTo>
                  <a:pt x="0" y="98227"/>
                </a:lnTo>
                <a:lnTo>
                  <a:pt x="0" y="151805"/>
                </a:lnTo>
                <a:lnTo>
                  <a:pt x="0" y="205383"/>
                </a:lnTo>
                <a:lnTo>
                  <a:pt x="0" y="258961"/>
                </a:lnTo>
                <a:lnTo>
                  <a:pt x="0" y="312539"/>
                </a:lnTo>
                <a:lnTo>
                  <a:pt x="8929" y="348258"/>
                </a:lnTo>
                <a:lnTo>
                  <a:pt x="8929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232797" y="714375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205383"/>
                </a:lnTo>
                <a:lnTo>
                  <a:pt x="8930" y="258961"/>
                </a:lnTo>
                <a:lnTo>
                  <a:pt x="17859" y="30360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696641" y="3696890"/>
            <a:ext cx="4929188" cy="107157"/>
          </a:xfrm>
          <a:custGeom>
            <a:avLst/>
            <a:gdLst/>
            <a:ahLst/>
            <a:cxnLst/>
            <a:rect l="0" t="0" r="0" b="0"/>
            <a:pathLst>
              <a:path w="4929188" h="107157">
                <a:moveTo>
                  <a:pt x="0" y="107156"/>
                </a:move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25015" y="89297"/>
                </a:lnTo>
                <a:lnTo>
                  <a:pt x="133945" y="89297"/>
                </a:lnTo>
                <a:lnTo>
                  <a:pt x="151804" y="89297"/>
                </a:lnTo>
                <a:lnTo>
                  <a:pt x="169664" y="89297"/>
                </a:lnTo>
                <a:lnTo>
                  <a:pt x="187523" y="89297"/>
                </a:lnTo>
                <a:lnTo>
                  <a:pt x="205382" y="89297"/>
                </a:lnTo>
                <a:lnTo>
                  <a:pt x="214312" y="89297"/>
                </a:lnTo>
                <a:lnTo>
                  <a:pt x="232172" y="89297"/>
                </a:lnTo>
                <a:lnTo>
                  <a:pt x="250031" y="89297"/>
                </a:lnTo>
                <a:lnTo>
                  <a:pt x="267890" y="89297"/>
                </a:lnTo>
                <a:lnTo>
                  <a:pt x="285750" y="89297"/>
                </a:lnTo>
                <a:lnTo>
                  <a:pt x="303609" y="89297"/>
                </a:lnTo>
                <a:lnTo>
                  <a:pt x="330398" y="89297"/>
                </a:lnTo>
                <a:lnTo>
                  <a:pt x="348257" y="89297"/>
                </a:lnTo>
                <a:lnTo>
                  <a:pt x="366117" y="89297"/>
                </a:lnTo>
                <a:lnTo>
                  <a:pt x="383976" y="89297"/>
                </a:lnTo>
                <a:lnTo>
                  <a:pt x="410765" y="89297"/>
                </a:lnTo>
                <a:lnTo>
                  <a:pt x="428625" y="89297"/>
                </a:lnTo>
                <a:lnTo>
                  <a:pt x="446484" y="89297"/>
                </a:lnTo>
                <a:lnTo>
                  <a:pt x="464343" y="89297"/>
                </a:lnTo>
                <a:lnTo>
                  <a:pt x="482203" y="98227"/>
                </a:lnTo>
                <a:lnTo>
                  <a:pt x="500062" y="98227"/>
                </a:lnTo>
                <a:lnTo>
                  <a:pt x="526851" y="98227"/>
                </a:lnTo>
                <a:lnTo>
                  <a:pt x="544711" y="98227"/>
                </a:lnTo>
                <a:lnTo>
                  <a:pt x="562570" y="89297"/>
                </a:lnTo>
                <a:lnTo>
                  <a:pt x="589359" y="89297"/>
                </a:lnTo>
                <a:lnTo>
                  <a:pt x="616148" y="89297"/>
                </a:lnTo>
                <a:lnTo>
                  <a:pt x="634007" y="80367"/>
                </a:lnTo>
                <a:lnTo>
                  <a:pt x="660797" y="80367"/>
                </a:lnTo>
                <a:lnTo>
                  <a:pt x="687586" y="71438"/>
                </a:lnTo>
                <a:lnTo>
                  <a:pt x="705445" y="71438"/>
                </a:lnTo>
                <a:lnTo>
                  <a:pt x="732234" y="71438"/>
                </a:lnTo>
                <a:lnTo>
                  <a:pt x="759023" y="62508"/>
                </a:lnTo>
                <a:lnTo>
                  <a:pt x="785812" y="62508"/>
                </a:lnTo>
                <a:lnTo>
                  <a:pt x="812601" y="62508"/>
                </a:lnTo>
                <a:lnTo>
                  <a:pt x="839390" y="62508"/>
                </a:lnTo>
                <a:lnTo>
                  <a:pt x="866179" y="62508"/>
                </a:lnTo>
                <a:lnTo>
                  <a:pt x="892968" y="62508"/>
                </a:lnTo>
                <a:lnTo>
                  <a:pt x="919757" y="53578"/>
                </a:lnTo>
                <a:lnTo>
                  <a:pt x="946547" y="53578"/>
                </a:lnTo>
                <a:lnTo>
                  <a:pt x="973336" y="53578"/>
                </a:lnTo>
                <a:lnTo>
                  <a:pt x="1000125" y="53578"/>
                </a:lnTo>
                <a:lnTo>
                  <a:pt x="1017984" y="53578"/>
                </a:lnTo>
                <a:lnTo>
                  <a:pt x="1044773" y="53578"/>
                </a:lnTo>
                <a:lnTo>
                  <a:pt x="1071562" y="53578"/>
                </a:lnTo>
                <a:lnTo>
                  <a:pt x="1098351" y="53578"/>
                </a:lnTo>
                <a:lnTo>
                  <a:pt x="1134070" y="53578"/>
                </a:lnTo>
                <a:lnTo>
                  <a:pt x="1160859" y="62508"/>
                </a:lnTo>
                <a:lnTo>
                  <a:pt x="1187648" y="62508"/>
                </a:lnTo>
                <a:lnTo>
                  <a:pt x="1214437" y="62508"/>
                </a:lnTo>
                <a:lnTo>
                  <a:pt x="1241226" y="62508"/>
                </a:lnTo>
                <a:lnTo>
                  <a:pt x="1268015" y="62508"/>
                </a:lnTo>
                <a:lnTo>
                  <a:pt x="1294804" y="62508"/>
                </a:lnTo>
                <a:lnTo>
                  <a:pt x="1321593" y="53578"/>
                </a:lnTo>
                <a:lnTo>
                  <a:pt x="1348382" y="53578"/>
                </a:lnTo>
                <a:lnTo>
                  <a:pt x="1375172" y="53578"/>
                </a:lnTo>
                <a:lnTo>
                  <a:pt x="1401961" y="53578"/>
                </a:lnTo>
                <a:lnTo>
                  <a:pt x="1428750" y="44649"/>
                </a:lnTo>
                <a:lnTo>
                  <a:pt x="1455539" y="44649"/>
                </a:lnTo>
                <a:lnTo>
                  <a:pt x="1482328" y="44649"/>
                </a:lnTo>
                <a:lnTo>
                  <a:pt x="1509117" y="35719"/>
                </a:lnTo>
                <a:lnTo>
                  <a:pt x="1535906" y="35719"/>
                </a:lnTo>
                <a:lnTo>
                  <a:pt x="1562695" y="35719"/>
                </a:lnTo>
                <a:lnTo>
                  <a:pt x="1598414" y="35719"/>
                </a:lnTo>
                <a:lnTo>
                  <a:pt x="1625203" y="35719"/>
                </a:lnTo>
                <a:lnTo>
                  <a:pt x="1651992" y="35719"/>
                </a:lnTo>
                <a:lnTo>
                  <a:pt x="1678781" y="26789"/>
                </a:lnTo>
                <a:lnTo>
                  <a:pt x="1705570" y="26789"/>
                </a:lnTo>
                <a:lnTo>
                  <a:pt x="1732359" y="26789"/>
                </a:lnTo>
                <a:lnTo>
                  <a:pt x="1768078" y="26789"/>
                </a:lnTo>
                <a:lnTo>
                  <a:pt x="1794867" y="26789"/>
                </a:lnTo>
                <a:lnTo>
                  <a:pt x="1821656" y="26789"/>
                </a:lnTo>
                <a:lnTo>
                  <a:pt x="1848445" y="26789"/>
                </a:lnTo>
                <a:lnTo>
                  <a:pt x="1875234" y="26789"/>
                </a:lnTo>
                <a:lnTo>
                  <a:pt x="1902023" y="26789"/>
                </a:lnTo>
                <a:lnTo>
                  <a:pt x="1928812" y="26789"/>
                </a:lnTo>
                <a:lnTo>
                  <a:pt x="1955601" y="17860"/>
                </a:lnTo>
                <a:lnTo>
                  <a:pt x="1982390" y="17860"/>
                </a:lnTo>
                <a:lnTo>
                  <a:pt x="2009179" y="17860"/>
                </a:lnTo>
                <a:lnTo>
                  <a:pt x="2035968" y="17860"/>
                </a:lnTo>
                <a:lnTo>
                  <a:pt x="2062757" y="17860"/>
                </a:lnTo>
                <a:lnTo>
                  <a:pt x="2089547" y="17860"/>
                </a:lnTo>
                <a:lnTo>
                  <a:pt x="2116336" y="17860"/>
                </a:lnTo>
                <a:lnTo>
                  <a:pt x="2143125" y="17860"/>
                </a:lnTo>
                <a:lnTo>
                  <a:pt x="2160984" y="17860"/>
                </a:lnTo>
                <a:lnTo>
                  <a:pt x="2187773" y="17860"/>
                </a:lnTo>
                <a:lnTo>
                  <a:pt x="2214562" y="17860"/>
                </a:lnTo>
                <a:lnTo>
                  <a:pt x="2241351" y="17860"/>
                </a:lnTo>
                <a:lnTo>
                  <a:pt x="2268140" y="17860"/>
                </a:lnTo>
                <a:lnTo>
                  <a:pt x="2294929" y="17860"/>
                </a:lnTo>
                <a:lnTo>
                  <a:pt x="2321718" y="8930"/>
                </a:lnTo>
                <a:lnTo>
                  <a:pt x="2348507" y="8930"/>
                </a:lnTo>
                <a:lnTo>
                  <a:pt x="2375297" y="8930"/>
                </a:lnTo>
                <a:lnTo>
                  <a:pt x="2402086" y="0"/>
                </a:lnTo>
                <a:lnTo>
                  <a:pt x="2428875" y="0"/>
                </a:lnTo>
                <a:lnTo>
                  <a:pt x="2446734" y="0"/>
                </a:lnTo>
                <a:lnTo>
                  <a:pt x="2473523" y="0"/>
                </a:lnTo>
                <a:lnTo>
                  <a:pt x="2500312" y="0"/>
                </a:lnTo>
                <a:lnTo>
                  <a:pt x="2527101" y="0"/>
                </a:lnTo>
                <a:lnTo>
                  <a:pt x="2562820" y="0"/>
                </a:lnTo>
                <a:lnTo>
                  <a:pt x="2589609" y="0"/>
                </a:lnTo>
                <a:lnTo>
                  <a:pt x="2616398" y="0"/>
                </a:lnTo>
                <a:lnTo>
                  <a:pt x="2652117" y="0"/>
                </a:lnTo>
                <a:lnTo>
                  <a:pt x="2687836" y="0"/>
                </a:lnTo>
                <a:lnTo>
                  <a:pt x="2714625" y="0"/>
                </a:lnTo>
                <a:lnTo>
                  <a:pt x="2750343" y="8930"/>
                </a:lnTo>
                <a:lnTo>
                  <a:pt x="2786062" y="8930"/>
                </a:lnTo>
                <a:lnTo>
                  <a:pt x="2821781" y="8930"/>
                </a:lnTo>
                <a:lnTo>
                  <a:pt x="2857500" y="8930"/>
                </a:lnTo>
                <a:lnTo>
                  <a:pt x="2893218" y="8930"/>
                </a:lnTo>
                <a:lnTo>
                  <a:pt x="2928937" y="17860"/>
                </a:lnTo>
                <a:lnTo>
                  <a:pt x="2964656" y="17860"/>
                </a:lnTo>
                <a:lnTo>
                  <a:pt x="3000375" y="17860"/>
                </a:lnTo>
                <a:lnTo>
                  <a:pt x="3036093" y="26789"/>
                </a:lnTo>
                <a:lnTo>
                  <a:pt x="3071812" y="26789"/>
                </a:lnTo>
                <a:lnTo>
                  <a:pt x="3107531" y="26789"/>
                </a:lnTo>
                <a:lnTo>
                  <a:pt x="3143250" y="26789"/>
                </a:lnTo>
                <a:lnTo>
                  <a:pt x="3178968" y="26789"/>
                </a:lnTo>
                <a:lnTo>
                  <a:pt x="3223617" y="26789"/>
                </a:lnTo>
                <a:lnTo>
                  <a:pt x="3259336" y="26789"/>
                </a:lnTo>
                <a:lnTo>
                  <a:pt x="3295054" y="35719"/>
                </a:lnTo>
                <a:lnTo>
                  <a:pt x="3330773" y="35719"/>
                </a:lnTo>
                <a:lnTo>
                  <a:pt x="3375422" y="35719"/>
                </a:lnTo>
                <a:lnTo>
                  <a:pt x="3411140" y="35719"/>
                </a:lnTo>
                <a:lnTo>
                  <a:pt x="3446859" y="35719"/>
                </a:lnTo>
                <a:lnTo>
                  <a:pt x="3482578" y="44649"/>
                </a:lnTo>
                <a:lnTo>
                  <a:pt x="3527226" y="44649"/>
                </a:lnTo>
                <a:lnTo>
                  <a:pt x="3562945" y="44649"/>
                </a:lnTo>
                <a:lnTo>
                  <a:pt x="3598664" y="44649"/>
                </a:lnTo>
                <a:lnTo>
                  <a:pt x="3634382" y="53578"/>
                </a:lnTo>
                <a:lnTo>
                  <a:pt x="3679031" y="53578"/>
                </a:lnTo>
                <a:lnTo>
                  <a:pt x="3714750" y="53578"/>
                </a:lnTo>
                <a:lnTo>
                  <a:pt x="3750468" y="53578"/>
                </a:lnTo>
                <a:lnTo>
                  <a:pt x="3795117" y="53578"/>
                </a:lnTo>
                <a:lnTo>
                  <a:pt x="3830836" y="53578"/>
                </a:lnTo>
                <a:lnTo>
                  <a:pt x="3875484" y="53578"/>
                </a:lnTo>
                <a:lnTo>
                  <a:pt x="3911203" y="53578"/>
                </a:lnTo>
                <a:lnTo>
                  <a:pt x="3955851" y="53578"/>
                </a:lnTo>
                <a:lnTo>
                  <a:pt x="4000500" y="53578"/>
                </a:lnTo>
                <a:lnTo>
                  <a:pt x="4045148" y="53578"/>
                </a:lnTo>
                <a:lnTo>
                  <a:pt x="4089797" y="53578"/>
                </a:lnTo>
                <a:lnTo>
                  <a:pt x="4134445" y="53578"/>
                </a:lnTo>
                <a:lnTo>
                  <a:pt x="4188023" y="53578"/>
                </a:lnTo>
                <a:lnTo>
                  <a:pt x="4232672" y="53578"/>
                </a:lnTo>
                <a:lnTo>
                  <a:pt x="4286250" y="62508"/>
                </a:lnTo>
                <a:lnTo>
                  <a:pt x="4339828" y="62508"/>
                </a:lnTo>
                <a:lnTo>
                  <a:pt x="4393406" y="62508"/>
                </a:lnTo>
                <a:lnTo>
                  <a:pt x="4446984" y="62508"/>
                </a:lnTo>
                <a:lnTo>
                  <a:pt x="4500562" y="62508"/>
                </a:lnTo>
                <a:lnTo>
                  <a:pt x="4554140" y="62508"/>
                </a:lnTo>
                <a:lnTo>
                  <a:pt x="4598789" y="62508"/>
                </a:lnTo>
                <a:lnTo>
                  <a:pt x="4652367" y="53578"/>
                </a:lnTo>
                <a:lnTo>
                  <a:pt x="4697015" y="53578"/>
                </a:lnTo>
                <a:lnTo>
                  <a:pt x="4750593" y="53578"/>
                </a:lnTo>
                <a:lnTo>
                  <a:pt x="4795242" y="53578"/>
                </a:lnTo>
                <a:lnTo>
                  <a:pt x="4839890" y="44649"/>
                </a:lnTo>
                <a:lnTo>
                  <a:pt x="4875609" y="44649"/>
                </a:lnTo>
                <a:lnTo>
                  <a:pt x="4902398" y="35719"/>
                </a:lnTo>
                <a:lnTo>
                  <a:pt x="4929187" y="26789"/>
                </a:lnTo>
                <a:lnTo>
                  <a:pt x="492918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143000" y="4473773"/>
            <a:ext cx="4446985" cy="133946"/>
          </a:xfrm>
          <a:custGeom>
            <a:avLst/>
            <a:gdLst/>
            <a:ahLst/>
            <a:cxnLst/>
            <a:rect l="0" t="0" r="0" b="0"/>
            <a:pathLst>
              <a:path w="4446985" h="133946">
                <a:moveTo>
                  <a:pt x="8930" y="133945"/>
                </a:move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125016" y="12501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87523" y="125016"/>
                </a:lnTo>
                <a:lnTo>
                  <a:pt x="196453" y="125016"/>
                </a:lnTo>
                <a:lnTo>
                  <a:pt x="214313" y="125016"/>
                </a:lnTo>
                <a:lnTo>
                  <a:pt x="232172" y="125016"/>
                </a:lnTo>
                <a:lnTo>
                  <a:pt x="250031" y="125016"/>
                </a:lnTo>
                <a:lnTo>
                  <a:pt x="267891" y="125016"/>
                </a:lnTo>
                <a:lnTo>
                  <a:pt x="276820" y="125016"/>
                </a:lnTo>
                <a:lnTo>
                  <a:pt x="294680" y="125016"/>
                </a:lnTo>
                <a:lnTo>
                  <a:pt x="312539" y="125016"/>
                </a:lnTo>
                <a:lnTo>
                  <a:pt x="330398" y="125016"/>
                </a:lnTo>
                <a:lnTo>
                  <a:pt x="348258" y="125016"/>
                </a:lnTo>
                <a:lnTo>
                  <a:pt x="375047" y="125016"/>
                </a:lnTo>
                <a:lnTo>
                  <a:pt x="392906" y="125016"/>
                </a:lnTo>
                <a:lnTo>
                  <a:pt x="410766" y="125016"/>
                </a:lnTo>
                <a:lnTo>
                  <a:pt x="428625" y="125016"/>
                </a:lnTo>
                <a:lnTo>
                  <a:pt x="437555" y="125016"/>
                </a:lnTo>
                <a:lnTo>
                  <a:pt x="455414" y="125016"/>
                </a:lnTo>
                <a:lnTo>
                  <a:pt x="473273" y="125016"/>
                </a:lnTo>
                <a:lnTo>
                  <a:pt x="482203" y="125016"/>
                </a:lnTo>
                <a:lnTo>
                  <a:pt x="491133" y="125016"/>
                </a:lnTo>
                <a:lnTo>
                  <a:pt x="508992" y="116086"/>
                </a:lnTo>
                <a:lnTo>
                  <a:pt x="517922" y="116086"/>
                </a:lnTo>
                <a:lnTo>
                  <a:pt x="535781" y="116086"/>
                </a:lnTo>
                <a:lnTo>
                  <a:pt x="544711" y="107156"/>
                </a:lnTo>
                <a:lnTo>
                  <a:pt x="562570" y="107156"/>
                </a:lnTo>
                <a:lnTo>
                  <a:pt x="580430" y="107156"/>
                </a:lnTo>
                <a:lnTo>
                  <a:pt x="589359" y="107156"/>
                </a:lnTo>
                <a:lnTo>
                  <a:pt x="607219" y="107156"/>
                </a:lnTo>
                <a:lnTo>
                  <a:pt x="616148" y="107156"/>
                </a:lnTo>
                <a:lnTo>
                  <a:pt x="634008" y="107156"/>
                </a:lnTo>
                <a:lnTo>
                  <a:pt x="651867" y="107156"/>
                </a:lnTo>
                <a:lnTo>
                  <a:pt x="660797" y="98227"/>
                </a:lnTo>
                <a:lnTo>
                  <a:pt x="678656" y="98227"/>
                </a:lnTo>
                <a:lnTo>
                  <a:pt x="696516" y="98227"/>
                </a:lnTo>
                <a:lnTo>
                  <a:pt x="714375" y="98227"/>
                </a:lnTo>
                <a:lnTo>
                  <a:pt x="723305" y="89297"/>
                </a:lnTo>
                <a:lnTo>
                  <a:pt x="741164" y="89297"/>
                </a:lnTo>
                <a:lnTo>
                  <a:pt x="759023" y="89297"/>
                </a:lnTo>
                <a:lnTo>
                  <a:pt x="776883" y="89297"/>
                </a:lnTo>
                <a:lnTo>
                  <a:pt x="794742" y="80367"/>
                </a:lnTo>
                <a:lnTo>
                  <a:pt x="812602" y="80367"/>
                </a:lnTo>
                <a:lnTo>
                  <a:pt x="830461" y="89297"/>
                </a:lnTo>
                <a:lnTo>
                  <a:pt x="848320" y="89297"/>
                </a:lnTo>
                <a:lnTo>
                  <a:pt x="866180" y="89297"/>
                </a:lnTo>
                <a:lnTo>
                  <a:pt x="892969" y="89297"/>
                </a:lnTo>
                <a:lnTo>
                  <a:pt x="910828" y="89297"/>
                </a:lnTo>
                <a:lnTo>
                  <a:pt x="937617" y="89297"/>
                </a:lnTo>
                <a:lnTo>
                  <a:pt x="955477" y="80367"/>
                </a:lnTo>
                <a:lnTo>
                  <a:pt x="982266" y="80367"/>
                </a:lnTo>
                <a:lnTo>
                  <a:pt x="1000125" y="80367"/>
                </a:lnTo>
                <a:lnTo>
                  <a:pt x="1017984" y="80367"/>
                </a:lnTo>
                <a:lnTo>
                  <a:pt x="1035844" y="71438"/>
                </a:lnTo>
                <a:lnTo>
                  <a:pt x="1062633" y="71438"/>
                </a:lnTo>
                <a:lnTo>
                  <a:pt x="1080492" y="71438"/>
                </a:lnTo>
                <a:lnTo>
                  <a:pt x="1107281" y="71438"/>
                </a:lnTo>
                <a:lnTo>
                  <a:pt x="1125141" y="71438"/>
                </a:lnTo>
                <a:lnTo>
                  <a:pt x="1151930" y="71438"/>
                </a:lnTo>
                <a:lnTo>
                  <a:pt x="1169789" y="71438"/>
                </a:lnTo>
                <a:lnTo>
                  <a:pt x="1196578" y="71438"/>
                </a:lnTo>
                <a:lnTo>
                  <a:pt x="1214438" y="71438"/>
                </a:lnTo>
                <a:lnTo>
                  <a:pt x="1232297" y="71438"/>
                </a:lnTo>
                <a:lnTo>
                  <a:pt x="1259086" y="71438"/>
                </a:lnTo>
                <a:lnTo>
                  <a:pt x="1276945" y="62508"/>
                </a:lnTo>
                <a:lnTo>
                  <a:pt x="1294805" y="62508"/>
                </a:lnTo>
                <a:lnTo>
                  <a:pt x="1321594" y="62508"/>
                </a:lnTo>
                <a:lnTo>
                  <a:pt x="1339453" y="62508"/>
                </a:lnTo>
                <a:lnTo>
                  <a:pt x="1366242" y="62508"/>
                </a:lnTo>
                <a:lnTo>
                  <a:pt x="1393031" y="62508"/>
                </a:lnTo>
                <a:lnTo>
                  <a:pt x="1410891" y="62508"/>
                </a:lnTo>
                <a:lnTo>
                  <a:pt x="1437680" y="62508"/>
                </a:lnTo>
                <a:lnTo>
                  <a:pt x="1464469" y="62508"/>
                </a:lnTo>
                <a:lnTo>
                  <a:pt x="1491258" y="62508"/>
                </a:lnTo>
                <a:lnTo>
                  <a:pt x="1518047" y="62508"/>
                </a:lnTo>
                <a:lnTo>
                  <a:pt x="1544836" y="62508"/>
                </a:lnTo>
                <a:lnTo>
                  <a:pt x="1580555" y="53578"/>
                </a:lnTo>
                <a:lnTo>
                  <a:pt x="1607344" y="53578"/>
                </a:lnTo>
                <a:lnTo>
                  <a:pt x="1634133" y="53578"/>
                </a:lnTo>
                <a:lnTo>
                  <a:pt x="1660922" y="53578"/>
                </a:lnTo>
                <a:lnTo>
                  <a:pt x="1696641" y="53578"/>
                </a:lnTo>
                <a:lnTo>
                  <a:pt x="1723430" y="44648"/>
                </a:lnTo>
                <a:lnTo>
                  <a:pt x="1750219" y="44648"/>
                </a:lnTo>
                <a:lnTo>
                  <a:pt x="1785938" y="44648"/>
                </a:lnTo>
                <a:lnTo>
                  <a:pt x="1812727" y="44648"/>
                </a:lnTo>
                <a:lnTo>
                  <a:pt x="1839516" y="53578"/>
                </a:lnTo>
                <a:lnTo>
                  <a:pt x="1875234" y="53578"/>
                </a:lnTo>
                <a:lnTo>
                  <a:pt x="1902023" y="53578"/>
                </a:lnTo>
                <a:lnTo>
                  <a:pt x="1937742" y="53578"/>
                </a:lnTo>
                <a:lnTo>
                  <a:pt x="1964531" y="53578"/>
                </a:lnTo>
                <a:lnTo>
                  <a:pt x="2000250" y="53578"/>
                </a:lnTo>
                <a:lnTo>
                  <a:pt x="2027039" y="44648"/>
                </a:lnTo>
                <a:lnTo>
                  <a:pt x="2062758" y="53578"/>
                </a:lnTo>
                <a:lnTo>
                  <a:pt x="2089547" y="44648"/>
                </a:lnTo>
                <a:lnTo>
                  <a:pt x="2116336" y="53578"/>
                </a:lnTo>
                <a:lnTo>
                  <a:pt x="2152055" y="53578"/>
                </a:lnTo>
                <a:lnTo>
                  <a:pt x="2178844" y="53578"/>
                </a:lnTo>
                <a:lnTo>
                  <a:pt x="2214563" y="53578"/>
                </a:lnTo>
                <a:lnTo>
                  <a:pt x="2241352" y="53578"/>
                </a:lnTo>
                <a:lnTo>
                  <a:pt x="2277070" y="53578"/>
                </a:lnTo>
                <a:lnTo>
                  <a:pt x="2312789" y="53578"/>
                </a:lnTo>
                <a:lnTo>
                  <a:pt x="2339578" y="53578"/>
                </a:lnTo>
                <a:lnTo>
                  <a:pt x="2375297" y="53578"/>
                </a:lnTo>
                <a:lnTo>
                  <a:pt x="2402086" y="53578"/>
                </a:lnTo>
                <a:lnTo>
                  <a:pt x="2428875" y="53578"/>
                </a:lnTo>
                <a:lnTo>
                  <a:pt x="2455664" y="53578"/>
                </a:lnTo>
                <a:lnTo>
                  <a:pt x="2482453" y="53578"/>
                </a:lnTo>
                <a:lnTo>
                  <a:pt x="2509242" y="53578"/>
                </a:lnTo>
                <a:lnTo>
                  <a:pt x="2536031" y="53578"/>
                </a:lnTo>
                <a:lnTo>
                  <a:pt x="2553891" y="53578"/>
                </a:lnTo>
                <a:lnTo>
                  <a:pt x="2580680" y="53578"/>
                </a:lnTo>
                <a:lnTo>
                  <a:pt x="2607469" y="53578"/>
                </a:lnTo>
                <a:lnTo>
                  <a:pt x="2634258" y="53578"/>
                </a:lnTo>
                <a:lnTo>
                  <a:pt x="2652117" y="53578"/>
                </a:lnTo>
                <a:lnTo>
                  <a:pt x="2678906" y="53578"/>
                </a:lnTo>
                <a:lnTo>
                  <a:pt x="2696766" y="44648"/>
                </a:lnTo>
                <a:lnTo>
                  <a:pt x="2723555" y="44648"/>
                </a:lnTo>
                <a:lnTo>
                  <a:pt x="2741414" y="44648"/>
                </a:lnTo>
                <a:lnTo>
                  <a:pt x="2759273" y="44648"/>
                </a:lnTo>
                <a:lnTo>
                  <a:pt x="2777133" y="53578"/>
                </a:lnTo>
                <a:lnTo>
                  <a:pt x="2803922" y="53578"/>
                </a:lnTo>
                <a:lnTo>
                  <a:pt x="2821781" y="53578"/>
                </a:lnTo>
                <a:lnTo>
                  <a:pt x="2839641" y="53578"/>
                </a:lnTo>
                <a:lnTo>
                  <a:pt x="2857500" y="53578"/>
                </a:lnTo>
                <a:lnTo>
                  <a:pt x="2875359" y="53578"/>
                </a:lnTo>
                <a:lnTo>
                  <a:pt x="2893219" y="53578"/>
                </a:lnTo>
                <a:lnTo>
                  <a:pt x="2911078" y="53578"/>
                </a:lnTo>
                <a:lnTo>
                  <a:pt x="2928938" y="44648"/>
                </a:lnTo>
                <a:lnTo>
                  <a:pt x="2946797" y="44648"/>
                </a:lnTo>
                <a:lnTo>
                  <a:pt x="2964656" y="44648"/>
                </a:lnTo>
                <a:lnTo>
                  <a:pt x="2982516" y="44648"/>
                </a:lnTo>
                <a:lnTo>
                  <a:pt x="2991445" y="44648"/>
                </a:lnTo>
                <a:lnTo>
                  <a:pt x="3009305" y="44648"/>
                </a:lnTo>
                <a:lnTo>
                  <a:pt x="3027164" y="44648"/>
                </a:lnTo>
                <a:lnTo>
                  <a:pt x="3045023" y="44648"/>
                </a:lnTo>
                <a:lnTo>
                  <a:pt x="3053953" y="44648"/>
                </a:lnTo>
                <a:lnTo>
                  <a:pt x="3071813" y="44648"/>
                </a:lnTo>
                <a:lnTo>
                  <a:pt x="3089672" y="44648"/>
                </a:lnTo>
                <a:lnTo>
                  <a:pt x="3107531" y="35719"/>
                </a:lnTo>
                <a:lnTo>
                  <a:pt x="3125391" y="35719"/>
                </a:lnTo>
                <a:lnTo>
                  <a:pt x="3152180" y="35719"/>
                </a:lnTo>
                <a:lnTo>
                  <a:pt x="3170039" y="35719"/>
                </a:lnTo>
                <a:lnTo>
                  <a:pt x="3187898" y="35719"/>
                </a:lnTo>
                <a:lnTo>
                  <a:pt x="3205758" y="26789"/>
                </a:lnTo>
                <a:lnTo>
                  <a:pt x="3223617" y="26789"/>
                </a:lnTo>
                <a:lnTo>
                  <a:pt x="3250406" y="26789"/>
                </a:lnTo>
                <a:lnTo>
                  <a:pt x="3268266" y="26789"/>
                </a:lnTo>
                <a:lnTo>
                  <a:pt x="3295055" y="17859"/>
                </a:lnTo>
                <a:lnTo>
                  <a:pt x="3321844" y="17859"/>
                </a:lnTo>
                <a:lnTo>
                  <a:pt x="3348633" y="17859"/>
                </a:lnTo>
                <a:lnTo>
                  <a:pt x="3375422" y="8930"/>
                </a:lnTo>
                <a:lnTo>
                  <a:pt x="3402211" y="8930"/>
                </a:lnTo>
                <a:lnTo>
                  <a:pt x="3429000" y="8930"/>
                </a:lnTo>
                <a:lnTo>
                  <a:pt x="3455789" y="8930"/>
                </a:lnTo>
                <a:lnTo>
                  <a:pt x="3482578" y="0"/>
                </a:lnTo>
                <a:lnTo>
                  <a:pt x="3509367" y="0"/>
                </a:lnTo>
                <a:lnTo>
                  <a:pt x="3536156" y="8930"/>
                </a:lnTo>
                <a:lnTo>
                  <a:pt x="3571875" y="8930"/>
                </a:lnTo>
                <a:lnTo>
                  <a:pt x="3598664" y="8930"/>
                </a:lnTo>
                <a:lnTo>
                  <a:pt x="3634383" y="17859"/>
                </a:lnTo>
                <a:lnTo>
                  <a:pt x="3661172" y="17859"/>
                </a:lnTo>
                <a:lnTo>
                  <a:pt x="3696891" y="26789"/>
                </a:lnTo>
                <a:lnTo>
                  <a:pt x="3723680" y="26789"/>
                </a:lnTo>
                <a:lnTo>
                  <a:pt x="3759398" y="35719"/>
                </a:lnTo>
                <a:lnTo>
                  <a:pt x="3795117" y="35719"/>
                </a:lnTo>
                <a:lnTo>
                  <a:pt x="3830836" y="35719"/>
                </a:lnTo>
                <a:lnTo>
                  <a:pt x="3866555" y="44648"/>
                </a:lnTo>
                <a:lnTo>
                  <a:pt x="3893344" y="44648"/>
                </a:lnTo>
                <a:lnTo>
                  <a:pt x="3929063" y="44648"/>
                </a:lnTo>
                <a:lnTo>
                  <a:pt x="3964781" y="44648"/>
                </a:lnTo>
                <a:lnTo>
                  <a:pt x="3991570" y="53578"/>
                </a:lnTo>
                <a:lnTo>
                  <a:pt x="4027289" y="53578"/>
                </a:lnTo>
                <a:lnTo>
                  <a:pt x="4054078" y="62508"/>
                </a:lnTo>
                <a:lnTo>
                  <a:pt x="4089797" y="62508"/>
                </a:lnTo>
                <a:lnTo>
                  <a:pt x="4116586" y="62508"/>
                </a:lnTo>
                <a:lnTo>
                  <a:pt x="4143375" y="71438"/>
                </a:lnTo>
                <a:lnTo>
                  <a:pt x="4170164" y="71438"/>
                </a:lnTo>
                <a:lnTo>
                  <a:pt x="4196953" y="71438"/>
                </a:lnTo>
                <a:lnTo>
                  <a:pt x="4223742" y="80367"/>
                </a:lnTo>
                <a:lnTo>
                  <a:pt x="4250531" y="80367"/>
                </a:lnTo>
                <a:lnTo>
                  <a:pt x="4268391" y="80367"/>
                </a:lnTo>
                <a:lnTo>
                  <a:pt x="4295180" y="80367"/>
                </a:lnTo>
                <a:lnTo>
                  <a:pt x="4313039" y="80367"/>
                </a:lnTo>
                <a:lnTo>
                  <a:pt x="4330898" y="80367"/>
                </a:lnTo>
                <a:lnTo>
                  <a:pt x="4348758" y="89297"/>
                </a:lnTo>
                <a:lnTo>
                  <a:pt x="4366617" y="89297"/>
                </a:lnTo>
                <a:lnTo>
                  <a:pt x="4375547" y="98227"/>
                </a:lnTo>
                <a:lnTo>
                  <a:pt x="4393406" y="98227"/>
                </a:lnTo>
                <a:lnTo>
                  <a:pt x="4402336" y="98227"/>
                </a:lnTo>
                <a:lnTo>
                  <a:pt x="4411266" y="98227"/>
                </a:lnTo>
                <a:lnTo>
                  <a:pt x="4429125" y="107156"/>
                </a:lnTo>
                <a:lnTo>
                  <a:pt x="4438055" y="107156"/>
                </a:lnTo>
                <a:lnTo>
                  <a:pt x="4438055" y="107156"/>
                </a:lnTo>
                <a:lnTo>
                  <a:pt x="4446984" y="98227"/>
                </a:lnTo>
                <a:lnTo>
                  <a:pt x="4438055" y="98227"/>
                </a:lnTo>
                <a:lnTo>
                  <a:pt x="4438055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339578" y="4679156"/>
            <a:ext cx="116087" cy="392908"/>
          </a:xfrm>
          <a:custGeom>
            <a:avLst/>
            <a:gdLst/>
            <a:ahLst/>
            <a:cxnLst/>
            <a:rect l="0" t="0" r="0" b="0"/>
            <a:pathLst>
              <a:path w="116087" h="392908">
                <a:moveTo>
                  <a:pt x="11608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8" y="62508"/>
                </a:lnTo>
                <a:lnTo>
                  <a:pt x="62508" y="89297"/>
                </a:lnTo>
                <a:lnTo>
                  <a:pt x="62508" y="133945"/>
                </a:lnTo>
                <a:lnTo>
                  <a:pt x="62508" y="169664"/>
                </a:lnTo>
                <a:lnTo>
                  <a:pt x="62508" y="223242"/>
                </a:lnTo>
                <a:lnTo>
                  <a:pt x="62508" y="267891"/>
                </a:lnTo>
                <a:lnTo>
                  <a:pt x="71438" y="312539"/>
                </a:lnTo>
                <a:lnTo>
                  <a:pt x="71438" y="348258"/>
                </a:lnTo>
                <a:lnTo>
                  <a:pt x="80367" y="375047"/>
                </a:lnTo>
                <a:lnTo>
                  <a:pt x="71438" y="383977"/>
                </a:lnTo>
                <a:lnTo>
                  <a:pt x="62508" y="392907"/>
                </a:lnTo>
                <a:lnTo>
                  <a:pt x="35719" y="38397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991320" y="4643437"/>
            <a:ext cx="1187650" cy="401837"/>
          </a:xfrm>
          <a:custGeom>
            <a:avLst/>
            <a:gdLst/>
            <a:ahLst/>
            <a:cxnLst/>
            <a:rect l="0" t="0" r="0" b="0"/>
            <a:pathLst>
              <a:path w="1187650" h="401837">
                <a:moveTo>
                  <a:pt x="8930" y="258961"/>
                </a:moveTo>
                <a:lnTo>
                  <a:pt x="8930" y="267891"/>
                </a:lnTo>
                <a:lnTo>
                  <a:pt x="0" y="267891"/>
                </a:lnTo>
                <a:lnTo>
                  <a:pt x="0" y="276821"/>
                </a:lnTo>
                <a:lnTo>
                  <a:pt x="0" y="294680"/>
                </a:lnTo>
                <a:lnTo>
                  <a:pt x="17860" y="303610"/>
                </a:lnTo>
                <a:lnTo>
                  <a:pt x="44649" y="321469"/>
                </a:lnTo>
                <a:lnTo>
                  <a:pt x="89297" y="330399"/>
                </a:lnTo>
                <a:lnTo>
                  <a:pt x="133946" y="330399"/>
                </a:lnTo>
                <a:lnTo>
                  <a:pt x="196453" y="321469"/>
                </a:lnTo>
                <a:lnTo>
                  <a:pt x="258961" y="312540"/>
                </a:lnTo>
                <a:lnTo>
                  <a:pt x="321469" y="303610"/>
                </a:lnTo>
                <a:lnTo>
                  <a:pt x="375047" y="294680"/>
                </a:lnTo>
                <a:lnTo>
                  <a:pt x="428625" y="267891"/>
                </a:lnTo>
                <a:lnTo>
                  <a:pt x="473274" y="241102"/>
                </a:lnTo>
                <a:lnTo>
                  <a:pt x="508993" y="214313"/>
                </a:lnTo>
                <a:lnTo>
                  <a:pt x="535782" y="178594"/>
                </a:lnTo>
                <a:lnTo>
                  <a:pt x="562571" y="142875"/>
                </a:lnTo>
                <a:lnTo>
                  <a:pt x="580430" y="116086"/>
                </a:lnTo>
                <a:lnTo>
                  <a:pt x="589360" y="98227"/>
                </a:lnTo>
                <a:lnTo>
                  <a:pt x="598289" y="89297"/>
                </a:lnTo>
                <a:lnTo>
                  <a:pt x="607219" y="98227"/>
                </a:lnTo>
                <a:lnTo>
                  <a:pt x="607219" y="116086"/>
                </a:lnTo>
                <a:lnTo>
                  <a:pt x="598289" y="151805"/>
                </a:lnTo>
                <a:lnTo>
                  <a:pt x="589360" y="196453"/>
                </a:lnTo>
                <a:lnTo>
                  <a:pt x="580430" y="241102"/>
                </a:lnTo>
                <a:lnTo>
                  <a:pt x="580430" y="285751"/>
                </a:lnTo>
                <a:lnTo>
                  <a:pt x="580430" y="330399"/>
                </a:lnTo>
                <a:lnTo>
                  <a:pt x="589360" y="366118"/>
                </a:lnTo>
                <a:lnTo>
                  <a:pt x="589360" y="383977"/>
                </a:lnTo>
                <a:lnTo>
                  <a:pt x="598289" y="392907"/>
                </a:lnTo>
                <a:lnTo>
                  <a:pt x="607219" y="392907"/>
                </a:lnTo>
                <a:lnTo>
                  <a:pt x="616149" y="383977"/>
                </a:lnTo>
                <a:lnTo>
                  <a:pt x="616149" y="366118"/>
                </a:lnTo>
                <a:lnTo>
                  <a:pt x="625078" y="339329"/>
                </a:lnTo>
                <a:lnTo>
                  <a:pt x="634008" y="303610"/>
                </a:lnTo>
                <a:lnTo>
                  <a:pt x="642938" y="267891"/>
                </a:lnTo>
                <a:lnTo>
                  <a:pt x="651868" y="241102"/>
                </a:lnTo>
                <a:lnTo>
                  <a:pt x="660797" y="232172"/>
                </a:lnTo>
                <a:lnTo>
                  <a:pt x="669727" y="232172"/>
                </a:lnTo>
                <a:lnTo>
                  <a:pt x="678657" y="250032"/>
                </a:lnTo>
                <a:lnTo>
                  <a:pt x="687586" y="267891"/>
                </a:lnTo>
                <a:lnTo>
                  <a:pt x="696516" y="303610"/>
                </a:lnTo>
                <a:lnTo>
                  <a:pt x="714375" y="339329"/>
                </a:lnTo>
                <a:lnTo>
                  <a:pt x="732235" y="366118"/>
                </a:lnTo>
                <a:lnTo>
                  <a:pt x="750094" y="383977"/>
                </a:lnTo>
                <a:lnTo>
                  <a:pt x="776883" y="392907"/>
                </a:lnTo>
                <a:lnTo>
                  <a:pt x="794743" y="392907"/>
                </a:lnTo>
                <a:lnTo>
                  <a:pt x="821532" y="375047"/>
                </a:lnTo>
                <a:lnTo>
                  <a:pt x="839391" y="357188"/>
                </a:lnTo>
                <a:lnTo>
                  <a:pt x="848321" y="330399"/>
                </a:lnTo>
                <a:lnTo>
                  <a:pt x="866180" y="303610"/>
                </a:lnTo>
                <a:lnTo>
                  <a:pt x="875110" y="267891"/>
                </a:lnTo>
                <a:lnTo>
                  <a:pt x="875110" y="241102"/>
                </a:lnTo>
                <a:lnTo>
                  <a:pt x="884039" y="223242"/>
                </a:lnTo>
                <a:lnTo>
                  <a:pt x="884039" y="205383"/>
                </a:lnTo>
                <a:lnTo>
                  <a:pt x="884039" y="196453"/>
                </a:lnTo>
                <a:lnTo>
                  <a:pt x="884039" y="205383"/>
                </a:lnTo>
                <a:lnTo>
                  <a:pt x="884039" y="205383"/>
                </a:lnTo>
                <a:lnTo>
                  <a:pt x="875110" y="223242"/>
                </a:lnTo>
                <a:lnTo>
                  <a:pt x="857250" y="250032"/>
                </a:lnTo>
                <a:lnTo>
                  <a:pt x="848321" y="276821"/>
                </a:lnTo>
                <a:lnTo>
                  <a:pt x="839391" y="303610"/>
                </a:lnTo>
                <a:lnTo>
                  <a:pt x="839391" y="321469"/>
                </a:lnTo>
                <a:lnTo>
                  <a:pt x="839391" y="339329"/>
                </a:lnTo>
                <a:lnTo>
                  <a:pt x="839391" y="357188"/>
                </a:lnTo>
                <a:lnTo>
                  <a:pt x="848321" y="357188"/>
                </a:lnTo>
                <a:lnTo>
                  <a:pt x="857250" y="357188"/>
                </a:lnTo>
                <a:lnTo>
                  <a:pt x="875110" y="348258"/>
                </a:lnTo>
                <a:lnTo>
                  <a:pt x="884039" y="330399"/>
                </a:lnTo>
                <a:lnTo>
                  <a:pt x="892969" y="312540"/>
                </a:lnTo>
                <a:lnTo>
                  <a:pt x="910828" y="294680"/>
                </a:lnTo>
                <a:lnTo>
                  <a:pt x="919758" y="285751"/>
                </a:lnTo>
                <a:lnTo>
                  <a:pt x="919758" y="276821"/>
                </a:lnTo>
                <a:lnTo>
                  <a:pt x="928688" y="285751"/>
                </a:lnTo>
                <a:lnTo>
                  <a:pt x="937618" y="294680"/>
                </a:lnTo>
                <a:lnTo>
                  <a:pt x="946547" y="312540"/>
                </a:lnTo>
                <a:lnTo>
                  <a:pt x="955477" y="330399"/>
                </a:lnTo>
                <a:lnTo>
                  <a:pt x="973336" y="339329"/>
                </a:lnTo>
                <a:lnTo>
                  <a:pt x="991196" y="348258"/>
                </a:lnTo>
                <a:lnTo>
                  <a:pt x="1017985" y="357188"/>
                </a:lnTo>
                <a:lnTo>
                  <a:pt x="1053703" y="348258"/>
                </a:lnTo>
                <a:lnTo>
                  <a:pt x="1080493" y="330399"/>
                </a:lnTo>
                <a:lnTo>
                  <a:pt x="1098352" y="303610"/>
                </a:lnTo>
                <a:lnTo>
                  <a:pt x="1116211" y="276821"/>
                </a:lnTo>
                <a:lnTo>
                  <a:pt x="1125141" y="241102"/>
                </a:lnTo>
                <a:lnTo>
                  <a:pt x="1125141" y="196453"/>
                </a:lnTo>
                <a:lnTo>
                  <a:pt x="1125141" y="151805"/>
                </a:lnTo>
                <a:lnTo>
                  <a:pt x="1116211" y="107156"/>
                </a:lnTo>
                <a:lnTo>
                  <a:pt x="1116211" y="62508"/>
                </a:lnTo>
                <a:lnTo>
                  <a:pt x="1107282" y="26789"/>
                </a:lnTo>
                <a:lnTo>
                  <a:pt x="1107282" y="8930"/>
                </a:lnTo>
                <a:lnTo>
                  <a:pt x="1107282" y="0"/>
                </a:lnTo>
                <a:lnTo>
                  <a:pt x="1107282" y="8930"/>
                </a:lnTo>
                <a:lnTo>
                  <a:pt x="1098352" y="35719"/>
                </a:lnTo>
                <a:lnTo>
                  <a:pt x="1089422" y="80367"/>
                </a:lnTo>
                <a:lnTo>
                  <a:pt x="1089422" y="133945"/>
                </a:lnTo>
                <a:lnTo>
                  <a:pt x="1080493" y="187524"/>
                </a:lnTo>
                <a:lnTo>
                  <a:pt x="1089422" y="250032"/>
                </a:lnTo>
                <a:lnTo>
                  <a:pt x="1098352" y="294680"/>
                </a:lnTo>
                <a:lnTo>
                  <a:pt x="1116211" y="339329"/>
                </a:lnTo>
                <a:lnTo>
                  <a:pt x="1134071" y="366118"/>
                </a:lnTo>
                <a:lnTo>
                  <a:pt x="1160860" y="383977"/>
                </a:lnTo>
                <a:lnTo>
                  <a:pt x="1169789" y="392907"/>
                </a:lnTo>
                <a:lnTo>
                  <a:pt x="1187649" y="401836"/>
                </a:lnTo>
                <a:lnTo>
                  <a:pt x="1187649" y="401836"/>
                </a:lnTo>
                <a:lnTo>
                  <a:pt x="1169789" y="401836"/>
                </a:lnTo>
                <a:lnTo>
                  <a:pt x="1151930" y="392907"/>
                </a:lnTo>
                <a:lnTo>
                  <a:pt x="1151930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982516" y="4759523"/>
            <a:ext cx="294680" cy="44649"/>
          </a:xfrm>
          <a:custGeom>
            <a:avLst/>
            <a:gdLst/>
            <a:ahLst/>
            <a:cxnLst/>
            <a:rect l="0" t="0" r="0" b="0"/>
            <a:pathLst>
              <a:path w="294680" h="44649">
                <a:moveTo>
                  <a:pt x="0" y="0"/>
                </a:moveTo>
                <a:lnTo>
                  <a:pt x="17859" y="0"/>
                </a:lnTo>
                <a:lnTo>
                  <a:pt x="53578" y="0"/>
                </a:lnTo>
                <a:lnTo>
                  <a:pt x="98226" y="0"/>
                </a:lnTo>
                <a:lnTo>
                  <a:pt x="142875" y="8930"/>
                </a:lnTo>
                <a:lnTo>
                  <a:pt x="196453" y="17859"/>
                </a:lnTo>
                <a:lnTo>
                  <a:pt x="250031" y="35719"/>
                </a:lnTo>
                <a:lnTo>
                  <a:pt x="294679" y="44648"/>
                </a:lnTo>
                <a:lnTo>
                  <a:pt x="29467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464719" y="4786312"/>
            <a:ext cx="437555" cy="250033"/>
          </a:xfrm>
          <a:custGeom>
            <a:avLst/>
            <a:gdLst/>
            <a:ahLst/>
            <a:cxnLst/>
            <a:rect l="0" t="0" r="0" b="0"/>
            <a:pathLst>
              <a:path w="437555" h="250033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8929" y="169665"/>
                </a:lnTo>
                <a:lnTo>
                  <a:pt x="17859" y="169665"/>
                </a:lnTo>
                <a:lnTo>
                  <a:pt x="26789" y="169665"/>
                </a:lnTo>
                <a:lnTo>
                  <a:pt x="44648" y="160735"/>
                </a:lnTo>
                <a:lnTo>
                  <a:pt x="62508" y="142876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71438"/>
                </a:lnTo>
                <a:lnTo>
                  <a:pt x="98226" y="89297"/>
                </a:lnTo>
                <a:lnTo>
                  <a:pt x="89297" y="116086"/>
                </a:lnTo>
                <a:lnTo>
                  <a:pt x="89297" y="142876"/>
                </a:lnTo>
                <a:lnTo>
                  <a:pt x="89297" y="169665"/>
                </a:lnTo>
                <a:lnTo>
                  <a:pt x="98226" y="196454"/>
                </a:lnTo>
                <a:lnTo>
                  <a:pt x="98226" y="205383"/>
                </a:lnTo>
                <a:lnTo>
                  <a:pt x="116086" y="214313"/>
                </a:lnTo>
                <a:lnTo>
                  <a:pt x="133945" y="205383"/>
                </a:lnTo>
                <a:lnTo>
                  <a:pt x="151804" y="196454"/>
                </a:lnTo>
                <a:lnTo>
                  <a:pt x="178594" y="169665"/>
                </a:lnTo>
                <a:lnTo>
                  <a:pt x="196453" y="142876"/>
                </a:lnTo>
                <a:lnTo>
                  <a:pt x="205383" y="116086"/>
                </a:lnTo>
                <a:lnTo>
                  <a:pt x="214312" y="89297"/>
                </a:lnTo>
                <a:lnTo>
                  <a:pt x="223242" y="62508"/>
                </a:lnTo>
                <a:lnTo>
                  <a:pt x="232172" y="44649"/>
                </a:lnTo>
                <a:lnTo>
                  <a:pt x="232172" y="35719"/>
                </a:lnTo>
                <a:lnTo>
                  <a:pt x="232172" y="44649"/>
                </a:lnTo>
                <a:lnTo>
                  <a:pt x="223242" y="62508"/>
                </a:lnTo>
                <a:lnTo>
                  <a:pt x="223242" y="89297"/>
                </a:lnTo>
                <a:lnTo>
                  <a:pt x="214312" y="125016"/>
                </a:lnTo>
                <a:lnTo>
                  <a:pt x="214312" y="160735"/>
                </a:lnTo>
                <a:lnTo>
                  <a:pt x="214312" y="196454"/>
                </a:lnTo>
                <a:lnTo>
                  <a:pt x="223242" y="223243"/>
                </a:lnTo>
                <a:lnTo>
                  <a:pt x="232172" y="241102"/>
                </a:lnTo>
                <a:lnTo>
                  <a:pt x="241101" y="250032"/>
                </a:lnTo>
                <a:lnTo>
                  <a:pt x="250031" y="250032"/>
                </a:lnTo>
                <a:lnTo>
                  <a:pt x="267890" y="241102"/>
                </a:lnTo>
                <a:lnTo>
                  <a:pt x="267890" y="223243"/>
                </a:lnTo>
                <a:lnTo>
                  <a:pt x="276820" y="196454"/>
                </a:lnTo>
                <a:lnTo>
                  <a:pt x="285750" y="160735"/>
                </a:lnTo>
                <a:lnTo>
                  <a:pt x="294679" y="133946"/>
                </a:lnTo>
                <a:lnTo>
                  <a:pt x="294679" y="98227"/>
                </a:lnTo>
                <a:lnTo>
                  <a:pt x="294679" y="80367"/>
                </a:lnTo>
                <a:lnTo>
                  <a:pt x="294679" y="62508"/>
                </a:lnTo>
                <a:lnTo>
                  <a:pt x="303609" y="53578"/>
                </a:lnTo>
                <a:lnTo>
                  <a:pt x="303609" y="44649"/>
                </a:lnTo>
                <a:lnTo>
                  <a:pt x="312539" y="44649"/>
                </a:lnTo>
                <a:lnTo>
                  <a:pt x="321469" y="44649"/>
                </a:lnTo>
                <a:lnTo>
                  <a:pt x="339328" y="44649"/>
                </a:lnTo>
                <a:lnTo>
                  <a:pt x="357187" y="53578"/>
                </a:lnTo>
                <a:lnTo>
                  <a:pt x="375047" y="53578"/>
                </a:lnTo>
                <a:lnTo>
                  <a:pt x="401836" y="53578"/>
                </a:lnTo>
                <a:lnTo>
                  <a:pt x="419695" y="53578"/>
                </a:lnTo>
                <a:lnTo>
                  <a:pt x="437554" y="44649"/>
                </a:lnTo>
                <a:lnTo>
                  <a:pt x="43755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848695" y="4804171"/>
            <a:ext cx="276822" cy="205385"/>
          </a:xfrm>
          <a:custGeom>
            <a:avLst/>
            <a:gdLst/>
            <a:ahLst/>
            <a:cxnLst/>
            <a:rect l="0" t="0" r="0" b="0"/>
            <a:pathLst>
              <a:path w="276822" h="205385">
                <a:moveTo>
                  <a:pt x="0" y="89298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17860" y="98227"/>
                </a:lnTo>
                <a:lnTo>
                  <a:pt x="35719" y="89298"/>
                </a:lnTo>
                <a:lnTo>
                  <a:pt x="53578" y="80368"/>
                </a:lnTo>
                <a:lnTo>
                  <a:pt x="80368" y="71438"/>
                </a:lnTo>
                <a:lnTo>
                  <a:pt x="98227" y="62508"/>
                </a:lnTo>
                <a:lnTo>
                  <a:pt x="125016" y="53579"/>
                </a:lnTo>
                <a:lnTo>
                  <a:pt x="133946" y="4464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7" y="26790"/>
                </a:lnTo>
                <a:lnTo>
                  <a:pt x="80368" y="53579"/>
                </a:lnTo>
                <a:lnTo>
                  <a:pt x="62508" y="89298"/>
                </a:lnTo>
                <a:lnTo>
                  <a:pt x="44649" y="133946"/>
                </a:lnTo>
                <a:lnTo>
                  <a:pt x="44649" y="160735"/>
                </a:lnTo>
                <a:lnTo>
                  <a:pt x="62508" y="187524"/>
                </a:lnTo>
                <a:lnTo>
                  <a:pt x="89297" y="205384"/>
                </a:lnTo>
                <a:lnTo>
                  <a:pt x="133946" y="205384"/>
                </a:lnTo>
                <a:lnTo>
                  <a:pt x="169664" y="205384"/>
                </a:lnTo>
                <a:lnTo>
                  <a:pt x="214313" y="187524"/>
                </a:lnTo>
                <a:lnTo>
                  <a:pt x="250032" y="169665"/>
                </a:lnTo>
                <a:lnTo>
                  <a:pt x="276821" y="133946"/>
                </a:lnTo>
                <a:lnTo>
                  <a:pt x="276821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286250" y="4732734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187523" y="35719"/>
                </a:moveTo>
                <a:lnTo>
                  <a:pt x="187523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42875" y="35719"/>
                </a:lnTo>
                <a:lnTo>
                  <a:pt x="116086" y="71437"/>
                </a:lnTo>
                <a:lnTo>
                  <a:pt x="80367" y="107156"/>
                </a:lnTo>
                <a:lnTo>
                  <a:pt x="44648" y="151805"/>
                </a:lnTo>
                <a:lnTo>
                  <a:pt x="26789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26789" y="232172"/>
                </a:lnTo>
                <a:lnTo>
                  <a:pt x="44648" y="214313"/>
                </a:lnTo>
                <a:lnTo>
                  <a:pt x="62508" y="196454"/>
                </a:lnTo>
                <a:lnTo>
                  <a:pt x="89297" y="169664"/>
                </a:lnTo>
                <a:lnTo>
                  <a:pt x="116086" y="142875"/>
                </a:lnTo>
                <a:lnTo>
                  <a:pt x="133945" y="116086"/>
                </a:lnTo>
                <a:lnTo>
                  <a:pt x="142875" y="8036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51805" y="71437"/>
                </a:lnTo>
                <a:lnTo>
                  <a:pt x="142875" y="98227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51805" y="205383"/>
                </a:lnTo>
                <a:lnTo>
                  <a:pt x="169664" y="232172"/>
                </a:lnTo>
                <a:lnTo>
                  <a:pt x="196453" y="241102"/>
                </a:lnTo>
                <a:lnTo>
                  <a:pt x="232172" y="241102"/>
                </a:lnTo>
                <a:lnTo>
                  <a:pt x="267891" y="232172"/>
                </a:lnTo>
                <a:lnTo>
                  <a:pt x="294680" y="205383"/>
                </a:lnTo>
                <a:lnTo>
                  <a:pt x="29468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580930" y="4723804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169664" y="0"/>
                </a:move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89297" y="80367"/>
                </a:lnTo>
                <a:lnTo>
                  <a:pt x="116086" y="89297"/>
                </a:lnTo>
                <a:lnTo>
                  <a:pt x="151804" y="98227"/>
                </a:lnTo>
                <a:lnTo>
                  <a:pt x="178593" y="107157"/>
                </a:lnTo>
                <a:lnTo>
                  <a:pt x="205383" y="116086"/>
                </a:lnTo>
                <a:lnTo>
                  <a:pt x="214312" y="125016"/>
                </a:lnTo>
                <a:lnTo>
                  <a:pt x="223242" y="133946"/>
                </a:lnTo>
                <a:lnTo>
                  <a:pt x="223242" y="142875"/>
                </a:lnTo>
                <a:lnTo>
                  <a:pt x="205383" y="151805"/>
                </a:lnTo>
                <a:lnTo>
                  <a:pt x="178593" y="160735"/>
                </a:lnTo>
                <a:lnTo>
                  <a:pt x="142875" y="160735"/>
                </a:lnTo>
                <a:lnTo>
                  <a:pt x="107156" y="160735"/>
                </a:lnTo>
                <a:lnTo>
                  <a:pt x="71437" y="160735"/>
                </a:lnTo>
                <a:lnTo>
                  <a:pt x="35718" y="151805"/>
                </a:lnTo>
                <a:lnTo>
                  <a:pt x="8929" y="142875"/>
                </a:lnTo>
                <a:lnTo>
                  <a:pt x="0" y="133946"/>
                </a:lnTo>
                <a:lnTo>
                  <a:pt x="8929" y="125016"/>
                </a:lnTo>
                <a:lnTo>
                  <a:pt x="26789" y="116086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77383" y="4705945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133945" y="8930"/>
                </a:moveTo>
                <a:lnTo>
                  <a:pt x="133945" y="8930"/>
                </a:lnTo>
                <a:lnTo>
                  <a:pt x="125015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89297" y="80367"/>
                </a:lnTo>
                <a:lnTo>
                  <a:pt x="107156" y="89297"/>
                </a:lnTo>
                <a:lnTo>
                  <a:pt x="133945" y="98226"/>
                </a:lnTo>
                <a:lnTo>
                  <a:pt x="160734" y="107156"/>
                </a:lnTo>
                <a:lnTo>
                  <a:pt x="178594" y="11608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169664" y="151805"/>
                </a:lnTo>
                <a:lnTo>
                  <a:pt x="142875" y="151805"/>
                </a:lnTo>
                <a:lnTo>
                  <a:pt x="107156" y="151805"/>
                </a:lnTo>
                <a:lnTo>
                  <a:pt x="71437" y="151805"/>
                </a:lnTo>
                <a:lnTo>
                  <a:pt x="35719" y="142875"/>
                </a:lnTo>
                <a:lnTo>
                  <a:pt x="17859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16086"/>
                </a:lnTo>
                <a:lnTo>
                  <a:pt x="35719" y="116086"/>
                </a:lnTo>
                <a:lnTo>
                  <a:pt x="62508" y="10715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036344" y="4786312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072063" y="4661296"/>
            <a:ext cx="80368" cy="26791"/>
          </a:xfrm>
          <a:custGeom>
            <a:avLst/>
            <a:gdLst/>
            <a:ahLst/>
            <a:cxnLst/>
            <a:rect l="0" t="0" r="0" b="0"/>
            <a:pathLst>
              <a:path w="80368" h="26791">
                <a:moveTo>
                  <a:pt x="0" y="2679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107781" y="4723804"/>
            <a:ext cx="500064" cy="375049"/>
          </a:xfrm>
          <a:custGeom>
            <a:avLst/>
            <a:gdLst/>
            <a:ahLst/>
            <a:cxnLst/>
            <a:rect l="0" t="0" r="0" b="0"/>
            <a:pathLst>
              <a:path w="500064" h="375049">
                <a:moveTo>
                  <a:pt x="178594" y="8930"/>
                </a:moveTo>
                <a:lnTo>
                  <a:pt x="178594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8930"/>
                </a:lnTo>
                <a:lnTo>
                  <a:pt x="107157" y="17860"/>
                </a:lnTo>
                <a:lnTo>
                  <a:pt x="71438" y="35719"/>
                </a:lnTo>
                <a:lnTo>
                  <a:pt x="3571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107157"/>
                </a:lnTo>
                <a:lnTo>
                  <a:pt x="116086" y="98227"/>
                </a:lnTo>
                <a:lnTo>
                  <a:pt x="142875" y="89297"/>
                </a:lnTo>
                <a:lnTo>
                  <a:pt x="160735" y="80367"/>
                </a:lnTo>
                <a:lnTo>
                  <a:pt x="169664" y="80367"/>
                </a:lnTo>
                <a:lnTo>
                  <a:pt x="178594" y="80367"/>
                </a:lnTo>
                <a:lnTo>
                  <a:pt x="187524" y="89297"/>
                </a:lnTo>
                <a:lnTo>
                  <a:pt x="187524" y="107157"/>
                </a:lnTo>
                <a:lnTo>
                  <a:pt x="187524" y="125016"/>
                </a:lnTo>
                <a:lnTo>
                  <a:pt x="196453" y="160735"/>
                </a:lnTo>
                <a:lnTo>
                  <a:pt x="196453" y="196454"/>
                </a:lnTo>
                <a:lnTo>
                  <a:pt x="187524" y="232173"/>
                </a:lnTo>
                <a:lnTo>
                  <a:pt x="187524" y="276821"/>
                </a:lnTo>
                <a:lnTo>
                  <a:pt x="187524" y="312540"/>
                </a:lnTo>
                <a:lnTo>
                  <a:pt x="187524" y="339329"/>
                </a:lnTo>
                <a:lnTo>
                  <a:pt x="178594" y="357188"/>
                </a:lnTo>
                <a:lnTo>
                  <a:pt x="169664" y="366118"/>
                </a:lnTo>
                <a:lnTo>
                  <a:pt x="169664" y="375048"/>
                </a:lnTo>
                <a:lnTo>
                  <a:pt x="151805" y="375048"/>
                </a:lnTo>
                <a:lnTo>
                  <a:pt x="142875" y="366118"/>
                </a:lnTo>
                <a:lnTo>
                  <a:pt x="133946" y="348259"/>
                </a:lnTo>
                <a:lnTo>
                  <a:pt x="125016" y="330399"/>
                </a:lnTo>
                <a:lnTo>
                  <a:pt x="133946" y="294680"/>
                </a:lnTo>
                <a:lnTo>
                  <a:pt x="142875" y="258962"/>
                </a:lnTo>
                <a:lnTo>
                  <a:pt x="160735" y="214313"/>
                </a:lnTo>
                <a:lnTo>
                  <a:pt x="187524" y="169665"/>
                </a:lnTo>
                <a:lnTo>
                  <a:pt x="214313" y="133946"/>
                </a:lnTo>
                <a:lnTo>
                  <a:pt x="241102" y="98227"/>
                </a:lnTo>
                <a:lnTo>
                  <a:pt x="258961" y="71438"/>
                </a:lnTo>
                <a:lnTo>
                  <a:pt x="276821" y="44649"/>
                </a:lnTo>
                <a:lnTo>
                  <a:pt x="294680" y="44649"/>
                </a:lnTo>
                <a:lnTo>
                  <a:pt x="303610" y="44649"/>
                </a:lnTo>
                <a:lnTo>
                  <a:pt x="312539" y="62508"/>
                </a:lnTo>
                <a:lnTo>
                  <a:pt x="312539" y="80367"/>
                </a:lnTo>
                <a:lnTo>
                  <a:pt x="321469" y="98227"/>
                </a:lnTo>
                <a:lnTo>
                  <a:pt x="321469" y="125016"/>
                </a:lnTo>
                <a:lnTo>
                  <a:pt x="321469" y="151805"/>
                </a:lnTo>
                <a:lnTo>
                  <a:pt x="330399" y="169665"/>
                </a:lnTo>
                <a:lnTo>
                  <a:pt x="330399" y="178594"/>
                </a:lnTo>
                <a:lnTo>
                  <a:pt x="330399" y="178594"/>
                </a:lnTo>
                <a:lnTo>
                  <a:pt x="339328" y="178594"/>
                </a:lnTo>
                <a:lnTo>
                  <a:pt x="348258" y="169665"/>
                </a:lnTo>
                <a:lnTo>
                  <a:pt x="348258" y="151805"/>
                </a:lnTo>
                <a:lnTo>
                  <a:pt x="366117" y="133946"/>
                </a:lnTo>
                <a:lnTo>
                  <a:pt x="383977" y="116086"/>
                </a:lnTo>
                <a:lnTo>
                  <a:pt x="401836" y="89297"/>
                </a:lnTo>
                <a:lnTo>
                  <a:pt x="419696" y="71438"/>
                </a:lnTo>
                <a:lnTo>
                  <a:pt x="437555" y="53578"/>
                </a:lnTo>
                <a:lnTo>
                  <a:pt x="455414" y="44649"/>
                </a:lnTo>
                <a:lnTo>
                  <a:pt x="464344" y="44649"/>
                </a:lnTo>
                <a:lnTo>
                  <a:pt x="473274" y="62508"/>
                </a:lnTo>
                <a:lnTo>
                  <a:pt x="473274" y="89297"/>
                </a:lnTo>
                <a:lnTo>
                  <a:pt x="473274" y="116086"/>
                </a:lnTo>
                <a:lnTo>
                  <a:pt x="473274" y="142875"/>
                </a:lnTo>
                <a:lnTo>
                  <a:pt x="473274" y="169665"/>
                </a:lnTo>
                <a:lnTo>
                  <a:pt x="482203" y="187524"/>
                </a:lnTo>
                <a:lnTo>
                  <a:pt x="500063" y="187524"/>
                </a:lnTo>
                <a:lnTo>
                  <a:pt x="50006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625703" y="4768453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44648"/>
                </a:moveTo>
                <a:lnTo>
                  <a:pt x="893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7" y="53578"/>
                </a:lnTo>
                <a:lnTo>
                  <a:pt x="71438" y="80367"/>
                </a:lnTo>
                <a:lnTo>
                  <a:pt x="62508" y="107156"/>
                </a:lnTo>
                <a:lnTo>
                  <a:pt x="53578" y="133945"/>
                </a:lnTo>
                <a:lnTo>
                  <a:pt x="62508" y="160735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848945" y="4652367"/>
            <a:ext cx="267892" cy="241103"/>
          </a:xfrm>
          <a:custGeom>
            <a:avLst/>
            <a:gdLst/>
            <a:ahLst/>
            <a:cxnLst/>
            <a:rect l="0" t="0" r="0" b="0"/>
            <a:pathLst>
              <a:path w="267892" h="241103">
                <a:moveTo>
                  <a:pt x="35719" y="125015"/>
                </a:moveTo>
                <a:lnTo>
                  <a:pt x="26789" y="125015"/>
                </a:lnTo>
                <a:lnTo>
                  <a:pt x="1786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17860" y="196453"/>
                </a:lnTo>
                <a:lnTo>
                  <a:pt x="35719" y="205383"/>
                </a:lnTo>
                <a:lnTo>
                  <a:pt x="62508" y="214312"/>
                </a:lnTo>
                <a:lnTo>
                  <a:pt x="89297" y="214312"/>
                </a:lnTo>
                <a:lnTo>
                  <a:pt x="125016" y="214312"/>
                </a:lnTo>
                <a:lnTo>
                  <a:pt x="151805" y="205383"/>
                </a:lnTo>
                <a:lnTo>
                  <a:pt x="169664" y="196453"/>
                </a:lnTo>
                <a:lnTo>
                  <a:pt x="196453" y="178594"/>
                </a:lnTo>
                <a:lnTo>
                  <a:pt x="214313" y="151804"/>
                </a:lnTo>
                <a:lnTo>
                  <a:pt x="232172" y="133945"/>
                </a:lnTo>
                <a:lnTo>
                  <a:pt x="250032" y="98226"/>
                </a:lnTo>
                <a:lnTo>
                  <a:pt x="258961" y="71437"/>
                </a:lnTo>
                <a:lnTo>
                  <a:pt x="267891" y="44648"/>
                </a:lnTo>
                <a:lnTo>
                  <a:pt x="267891" y="17859"/>
                </a:lnTo>
                <a:lnTo>
                  <a:pt x="258961" y="8929"/>
                </a:lnTo>
                <a:lnTo>
                  <a:pt x="241102" y="0"/>
                </a:lnTo>
                <a:lnTo>
                  <a:pt x="223243" y="0"/>
                </a:lnTo>
                <a:lnTo>
                  <a:pt x="187524" y="17859"/>
                </a:lnTo>
                <a:lnTo>
                  <a:pt x="160735" y="44648"/>
                </a:lnTo>
                <a:lnTo>
                  <a:pt x="133946" y="89297"/>
                </a:lnTo>
                <a:lnTo>
                  <a:pt x="116086" y="133945"/>
                </a:lnTo>
                <a:lnTo>
                  <a:pt x="107157" y="169664"/>
                </a:lnTo>
                <a:lnTo>
                  <a:pt x="116086" y="214312"/>
                </a:lnTo>
                <a:lnTo>
                  <a:pt x="125016" y="241102"/>
                </a:lnTo>
                <a:lnTo>
                  <a:pt x="125016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366367" y="5250656"/>
            <a:ext cx="250032" cy="339329"/>
          </a:xfrm>
          <a:custGeom>
            <a:avLst/>
            <a:gdLst/>
            <a:ahLst/>
            <a:cxnLst/>
            <a:rect l="0" t="0" r="0" b="0"/>
            <a:pathLst>
              <a:path w="250032" h="339329">
                <a:moveTo>
                  <a:pt x="0" y="0"/>
                </a:moveTo>
                <a:lnTo>
                  <a:pt x="0" y="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17860" y="133946"/>
                </a:lnTo>
                <a:lnTo>
                  <a:pt x="26789" y="178594"/>
                </a:lnTo>
                <a:lnTo>
                  <a:pt x="44649" y="205383"/>
                </a:lnTo>
                <a:lnTo>
                  <a:pt x="62508" y="232172"/>
                </a:lnTo>
                <a:lnTo>
                  <a:pt x="71438" y="241102"/>
                </a:lnTo>
                <a:lnTo>
                  <a:pt x="80367" y="241102"/>
                </a:lnTo>
                <a:lnTo>
                  <a:pt x="80367" y="223242"/>
                </a:lnTo>
                <a:lnTo>
                  <a:pt x="80367" y="214313"/>
                </a:lnTo>
                <a:lnTo>
                  <a:pt x="71438" y="187524"/>
                </a:lnTo>
                <a:lnTo>
                  <a:pt x="62508" y="160735"/>
                </a:lnTo>
                <a:lnTo>
                  <a:pt x="62508" y="133946"/>
                </a:lnTo>
                <a:lnTo>
                  <a:pt x="80367" y="116086"/>
                </a:lnTo>
                <a:lnTo>
                  <a:pt x="98227" y="107157"/>
                </a:lnTo>
                <a:lnTo>
                  <a:pt x="125016" y="107157"/>
                </a:lnTo>
                <a:lnTo>
                  <a:pt x="151805" y="107157"/>
                </a:lnTo>
                <a:lnTo>
                  <a:pt x="187524" y="133946"/>
                </a:lnTo>
                <a:lnTo>
                  <a:pt x="214313" y="160735"/>
                </a:lnTo>
                <a:lnTo>
                  <a:pt x="241102" y="196453"/>
                </a:lnTo>
                <a:lnTo>
                  <a:pt x="250031" y="232172"/>
                </a:lnTo>
                <a:lnTo>
                  <a:pt x="241102" y="276821"/>
                </a:lnTo>
                <a:lnTo>
                  <a:pt x="223242" y="303610"/>
                </a:lnTo>
                <a:lnTo>
                  <a:pt x="178594" y="321469"/>
                </a:lnTo>
                <a:lnTo>
                  <a:pt x="133946" y="339328"/>
                </a:lnTo>
                <a:lnTo>
                  <a:pt x="89297" y="339328"/>
                </a:lnTo>
                <a:lnTo>
                  <a:pt x="53578" y="330398"/>
                </a:lnTo>
                <a:lnTo>
                  <a:pt x="17860" y="312539"/>
                </a:lnTo>
                <a:lnTo>
                  <a:pt x="8930" y="294680"/>
                </a:lnTo>
                <a:lnTo>
                  <a:pt x="0" y="285750"/>
                </a:lnTo>
                <a:lnTo>
                  <a:pt x="17860" y="267891"/>
                </a:lnTo>
                <a:lnTo>
                  <a:pt x="35719" y="250032"/>
                </a:lnTo>
                <a:lnTo>
                  <a:pt x="71438" y="241102"/>
                </a:lnTo>
                <a:lnTo>
                  <a:pt x="71438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661047" y="5420320"/>
            <a:ext cx="258962" cy="303610"/>
          </a:xfrm>
          <a:custGeom>
            <a:avLst/>
            <a:gdLst/>
            <a:ahLst/>
            <a:cxnLst/>
            <a:rect l="0" t="0" r="0" b="0"/>
            <a:pathLst>
              <a:path w="258962" h="30361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4464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35719"/>
                </a:lnTo>
                <a:lnTo>
                  <a:pt x="125016" y="17860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17860"/>
                </a:lnTo>
                <a:lnTo>
                  <a:pt x="169664" y="44649"/>
                </a:lnTo>
                <a:lnTo>
                  <a:pt x="187523" y="80368"/>
                </a:lnTo>
                <a:lnTo>
                  <a:pt x="205383" y="116086"/>
                </a:lnTo>
                <a:lnTo>
                  <a:pt x="232172" y="160734"/>
                </a:lnTo>
                <a:lnTo>
                  <a:pt x="250031" y="196453"/>
                </a:lnTo>
                <a:lnTo>
                  <a:pt x="258961" y="232171"/>
                </a:lnTo>
                <a:lnTo>
                  <a:pt x="258961" y="267890"/>
                </a:lnTo>
                <a:lnTo>
                  <a:pt x="241101" y="285750"/>
                </a:lnTo>
                <a:lnTo>
                  <a:pt x="214312" y="303609"/>
                </a:lnTo>
                <a:lnTo>
                  <a:pt x="187523" y="303609"/>
                </a:lnTo>
                <a:lnTo>
                  <a:pt x="151805" y="294679"/>
                </a:lnTo>
                <a:lnTo>
                  <a:pt x="125016" y="276820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70039" y="5170289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30" y="205383"/>
                </a:lnTo>
                <a:lnTo>
                  <a:pt x="17859" y="267891"/>
                </a:lnTo>
                <a:lnTo>
                  <a:pt x="26789" y="312539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964656" y="5250656"/>
            <a:ext cx="803673" cy="294681"/>
          </a:xfrm>
          <a:custGeom>
            <a:avLst/>
            <a:gdLst/>
            <a:ahLst/>
            <a:cxnLst/>
            <a:rect l="0" t="0" r="0" b="0"/>
            <a:pathLst>
              <a:path w="803673" h="294681">
                <a:moveTo>
                  <a:pt x="205383" y="294680"/>
                </a:moveTo>
                <a:lnTo>
                  <a:pt x="178594" y="285750"/>
                </a:lnTo>
                <a:lnTo>
                  <a:pt x="151805" y="258961"/>
                </a:lnTo>
                <a:lnTo>
                  <a:pt x="116086" y="232172"/>
                </a:lnTo>
                <a:lnTo>
                  <a:pt x="80367" y="205383"/>
                </a:lnTo>
                <a:lnTo>
                  <a:pt x="53578" y="169664"/>
                </a:lnTo>
                <a:lnTo>
                  <a:pt x="26789" y="142875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42875"/>
                </a:lnTo>
                <a:lnTo>
                  <a:pt x="62508" y="160735"/>
                </a:lnTo>
                <a:lnTo>
                  <a:pt x="98227" y="169664"/>
                </a:lnTo>
                <a:lnTo>
                  <a:pt x="142875" y="169664"/>
                </a:lnTo>
                <a:lnTo>
                  <a:pt x="187524" y="169664"/>
                </a:lnTo>
                <a:lnTo>
                  <a:pt x="223242" y="160735"/>
                </a:lnTo>
                <a:lnTo>
                  <a:pt x="258961" y="151805"/>
                </a:lnTo>
                <a:lnTo>
                  <a:pt x="285750" y="133946"/>
                </a:lnTo>
                <a:lnTo>
                  <a:pt x="303610" y="116086"/>
                </a:lnTo>
                <a:lnTo>
                  <a:pt x="312539" y="89297"/>
                </a:lnTo>
                <a:lnTo>
                  <a:pt x="321469" y="62508"/>
                </a:lnTo>
                <a:lnTo>
                  <a:pt x="321469" y="35719"/>
                </a:lnTo>
                <a:lnTo>
                  <a:pt x="330399" y="8930"/>
                </a:lnTo>
                <a:lnTo>
                  <a:pt x="339328" y="0"/>
                </a:lnTo>
                <a:lnTo>
                  <a:pt x="348258" y="8930"/>
                </a:lnTo>
                <a:lnTo>
                  <a:pt x="348258" y="35719"/>
                </a:lnTo>
                <a:lnTo>
                  <a:pt x="357188" y="71438"/>
                </a:lnTo>
                <a:lnTo>
                  <a:pt x="366117" y="107157"/>
                </a:lnTo>
                <a:lnTo>
                  <a:pt x="375047" y="142875"/>
                </a:lnTo>
                <a:lnTo>
                  <a:pt x="392907" y="178594"/>
                </a:lnTo>
                <a:lnTo>
                  <a:pt x="401836" y="205383"/>
                </a:lnTo>
                <a:lnTo>
                  <a:pt x="419696" y="223242"/>
                </a:lnTo>
                <a:lnTo>
                  <a:pt x="437555" y="232172"/>
                </a:lnTo>
                <a:lnTo>
                  <a:pt x="455414" y="223242"/>
                </a:lnTo>
                <a:lnTo>
                  <a:pt x="473274" y="205383"/>
                </a:lnTo>
                <a:lnTo>
                  <a:pt x="482203" y="187524"/>
                </a:lnTo>
                <a:lnTo>
                  <a:pt x="500063" y="169664"/>
                </a:lnTo>
                <a:lnTo>
                  <a:pt x="508992" y="142875"/>
                </a:lnTo>
                <a:lnTo>
                  <a:pt x="517922" y="125016"/>
                </a:lnTo>
                <a:lnTo>
                  <a:pt x="526852" y="116086"/>
                </a:lnTo>
                <a:lnTo>
                  <a:pt x="535782" y="107157"/>
                </a:lnTo>
                <a:lnTo>
                  <a:pt x="544711" y="125016"/>
                </a:lnTo>
                <a:lnTo>
                  <a:pt x="553641" y="142875"/>
                </a:lnTo>
                <a:lnTo>
                  <a:pt x="571500" y="169664"/>
                </a:lnTo>
                <a:lnTo>
                  <a:pt x="580430" y="205383"/>
                </a:lnTo>
                <a:lnTo>
                  <a:pt x="598289" y="232172"/>
                </a:lnTo>
                <a:lnTo>
                  <a:pt x="616149" y="250032"/>
                </a:lnTo>
                <a:lnTo>
                  <a:pt x="634008" y="258961"/>
                </a:lnTo>
                <a:lnTo>
                  <a:pt x="651867" y="258961"/>
                </a:lnTo>
                <a:lnTo>
                  <a:pt x="660797" y="250032"/>
                </a:lnTo>
                <a:lnTo>
                  <a:pt x="669727" y="232172"/>
                </a:lnTo>
                <a:lnTo>
                  <a:pt x="678657" y="214313"/>
                </a:lnTo>
                <a:lnTo>
                  <a:pt x="678657" y="187524"/>
                </a:lnTo>
                <a:lnTo>
                  <a:pt x="669727" y="169664"/>
                </a:lnTo>
                <a:lnTo>
                  <a:pt x="669727" y="151805"/>
                </a:lnTo>
                <a:lnTo>
                  <a:pt x="669727" y="151805"/>
                </a:lnTo>
                <a:lnTo>
                  <a:pt x="669727" y="151805"/>
                </a:lnTo>
                <a:lnTo>
                  <a:pt x="678657" y="160735"/>
                </a:lnTo>
                <a:lnTo>
                  <a:pt x="687586" y="187524"/>
                </a:lnTo>
                <a:lnTo>
                  <a:pt x="705446" y="205383"/>
                </a:lnTo>
                <a:lnTo>
                  <a:pt x="732235" y="232172"/>
                </a:lnTo>
                <a:lnTo>
                  <a:pt x="759024" y="232172"/>
                </a:lnTo>
                <a:lnTo>
                  <a:pt x="785813" y="232172"/>
                </a:lnTo>
                <a:lnTo>
                  <a:pt x="803672" y="205383"/>
                </a:lnTo>
                <a:lnTo>
                  <a:pt x="803672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054078" y="5116711"/>
            <a:ext cx="312540" cy="383978"/>
          </a:xfrm>
          <a:custGeom>
            <a:avLst/>
            <a:gdLst/>
            <a:ahLst/>
            <a:cxnLst/>
            <a:rect l="0" t="0" r="0" b="0"/>
            <a:pathLst>
              <a:path w="312540" h="38397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8930" y="80367"/>
                </a:lnTo>
                <a:lnTo>
                  <a:pt x="17860" y="133945"/>
                </a:lnTo>
                <a:lnTo>
                  <a:pt x="26789" y="196453"/>
                </a:lnTo>
                <a:lnTo>
                  <a:pt x="44649" y="258961"/>
                </a:lnTo>
                <a:lnTo>
                  <a:pt x="62508" y="312539"/>
                </a:lnTo>
                <a:lnTo>
                  <a:pt x="89297" y="339328"/>
                </a:lnTo>
                <a:lnTo>
                  <a:pt x="107156" y="357187"/>
                </a:lnTo>
                <a:lnTo>
                  <a:pt x="125016" y="348258"/>
                </a:lnTo>
                <a:lnTo>
                  <a:pt x="142875" y="321469"/>
                </a:lnTo>
                <a:lnTo>
                  <a:pt x="151805" y="276820"/>
                </a:lnTo>
                <a:lnTo>
                  <a:pt x="160735" y="232172"/>
                </a:lnTo>
                <a:lnTo>
                  <a:pt x="169664" y="187523"/>
                </a:lnTo>
                <a:lnTo>
                  <a:pt x="169664" y="160734"/>
                </a:lnTo>
                <a:lnTo>
                  <a:pt x="178594" y="133945"/>
                </a:lnTo>
                <a:lnTo>
                  <a:pt x="187524" y="133945"/>
                </a:lnTo>
                <a:lnTo>
                  <a:pt x="196453" y="151805"/>
                </a:lnTo>
                <a:lnTo>
                  <a:pt x="205383" y="187523"/>
                </a:lnTo>
                <a:lnTo>
                  <a:pt x="214313" y="232172"/>
                </a:lnTo>
                <a:lnTo>
                  <a:pt x="223242" y="276820"/>
                </a:lnTo>
                <a:lnTo>
                  <a:pt x="241102" y="321469"/>
                </a:lnTo>
                <a:lnTo>
                  <a:pt x="250031" y="357187"/>
                </a:lnTo>
                <a:lnTo>
                  <a:pt x="258961" y="375047"/>
                </a:lnTo>
                <a:lnTo>
                  <a:pt x="267891" y="383977"/>
                </a:lnTo>
                <a:lnTo>
                  <a:pt x="285750" y="375047"/>
                </a:lnTo>
                <a:lnTo>
                  <a:pt x="294680" y="357187"/>
                </a:lnTo>
                <a:lnTo>
                  <a:pt x="312539" y="321469"/>
                </a:lnTo>
                <a:lnTo>
                  <a:pt x="31253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438055" y="5241727"/>
            <a:ext cx="410766" cy="241102"/>
          </a:xfrm>
          <a:custGeom>
            <a:avLst/>
            <a:gdLst/>
            <a:ahLst/>
            <a:cxnLst/>
            <a:rect l="0" t="0" r="0" b="0"/>
            <a:pathLst>
              <a:path w="410766" h="241102">
                <a:moveTo>
                  <a:pt x="35718" y="0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8929" y="71437"/>
                </a:lnTo>
                <a:lnTo>
                  <a:pt x="0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8929" y="223242"/>
                </a:lnTo>
                <a:lnTo>
                  <a:pt x="26789" y="232171"/>
                </a:lnTo>
                <a:lnTo>
                  <a:pt x="35718" y="223242"/>
                </a:lnTo>
                <a:lnTo>
                  <a:pt x="53578" y="205382"/>
                </a:lnTo>
                <a:lnTo>
                  <a:pt x="71437" y="187523"/>
                </a:lnTo>
                <a:lnTo>
                  <a:pt x="80367" y="151804"/>
                </a:lnTo>
                <a:lnTo>
                  <a:pt x="89297" y="125015"/>
                </a:lnTo>
                <a:lnTo>
                  <a:pt x="98226" y="98226"/>
                </a:lnTo>
                <a:lnTo>
                  <a:pt x="9822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25015" y="169664"/>
                </a:lnTo>
                <a:lnTo>
                  <a:pt x="133945" y="178593"/>
                </a:lnTo>
                <a:lnTo>
                  <a:pt x="142875" y="178593"/>
                </a:lnTo>
                <a:lnTo>
                  <a:pt x="160734" y="169664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196453" y="116086"/>
                </a:lnTo>
                <a:lnTo>
                  <a:pt x="205383" y="98226"/>
                </a:lnTo>
                <a:lnTo>
                  <a:pt x="21431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41101" y="169664"/>
                </a:lnTo>
                <a:lnTo>
                  <a:pt x="250031" y="196453"/>
                </a:lnTo>
                <a:lnTo>
                  <a:pt x="250031" y="223242"/>
                </a:lnTo>
                <a:lnTo>
                  <a:pt x="258961" y="232171"/>
                </a:lnTo>
                <a:lnTo>
                  <a:pt x="258961" y="241101"/>
                </a:lnTo>
                <a:lnTo>
                  <a:pt x="267890" y="232171"/>
                </a:lnTo>
                <a:lnTo>
                  <a:pt x="276820" y="214312"/>
                </a:lnTo>
                <a:lnTo>
                  <a:pt x="285750" y="187523"/>
                </a:lnTo>
                <a:lnTo>
                  <a:pt x="294679" y="160734"/>
                </a:lnTo>
                <a:lnTo>
                  <a:pt x="312539" y="125015"/>
                </a:lnTo>
                <a:lnTo>
                  <a:pt x="321468" y="107156"/>
                </a:lnTo>
                <a:lnTo>
                  <a:pt x="330398" y="80367"/>
                </a:lnTo>
                <a:lnTo>
                  <a:pt x="339328" y="71437"/>
                </a:lnTo>
                <a:lnTo>
                  <a:pt x="348258" y="71437"/>
                </a:lnTo>
                <a:lnTo>
                  <a:pt x="357187" y="80367"/>
                </a:lnTo>
                <a:lnTo>
                  <a:pt x="366117" y="89296"/>
                </a:lnTo>
                <a:lnTo>
                  <a:pt x="383976" y="107156"/>
                </a:lnTo>
                <a:lnTo>
                  <a:pt x="392906" y="116086"/>
                </a:lnTo>
                <a:lnTo>
                  <a:pt x="401836" y="125015"/>
                </a:lnTo>
                <a:lnTo>
                  <a:pt x="410765" y="125015"/>
                </a:lnTo>
                <a:lnTo>
                  <a:pt x="41076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6" name="Freeform 14335"/>
          <p:cNvSpPr/>
          <p:nvPr/>
        </p:nvSpPr>
        <p:spPr bwMode="auto">
          <a:xfrm>
            <a:off x="4875609" y="5152430"/>
            <a:ext cx="598290" cy="285751"/>
          </a:xfrm>
          <a:custGeom>
            <a:avLst/>
            <a:gdLst/>
            <a:ahLst/>
            <a:cxnLst/>
            <a:rect l="0" t="0" r="0" b="0"/>
            <a:pathLst>
              <a:path w="598290" h="285751">
                <a:moveTo>
                  <a:pt x="35719" y="151804"/>
                </a:move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42875"/>
                </a:lnTo>
                <a:lnTo>
                  <a:pt x="26789" y="151804"/>
                </a:lnTo>
                <a:lnTo>
                  <a:pt x="1786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58961"/>
                </a:lnTo>
                <a:lnTo>
                  <a:pt x="17860" y="276820"/>
                </a:lnTo>
                <a:lnTo>
                  <a:pt x="35719" y="285750"/>
                </a:lnTo>
                <a:lnTo>
                  <a:pt x="53579" y="285750"/>
                </a:lnTo>
                <a:lnTo>
                  <a:pt x="80368" y="285750"/>
                </a:lnTo>
                <a:lnTo>
                  <a:pt x="98227" y="276820"/>
                </a:lnTo>
                <a:lnTo>
                  <a:pt x="125016" y="267890"/>
                </a:lnTo>
                <a:lnTo>
                  <a:pt x="133946" y="250031"/>
                </a:lnTo>
                <a:lnTo>
                  <a:pt x="151805" y="223242"/>
                </a:lnTo>
                <a:lnTo>
                  <a:pt x="160735" y="196453"/>
                </a:lnTo>
                <a:lnTo>
                  <a:pt x="160735" y="160734"/>
                </a:lnTo>
                <a:lnTo>
                  <a:pt x="169664" y="116086"/>
                </a:lnTo>
                <a:lnTo>
                  <a:pt x="169664" y="8036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17859"/>
                </a:lnTo>
                <a:lnTo>
                  <a:pt x="142875" y="35718"/>
                </a:lnTo>
                <a:lnTo>
                  <a:pt x="133946" y="71437"/>
                </a:lnTo>
                <a:lnTo>
                  <a:pt x="133946" y="116086"/>
                </a:lnTo>
                <a:lnTo>
                  <a:pt x="142875" y="151804"/>
                </a:lnTo>
                <a:lnTo>
                  <a:pt x="160735" y="187523"/>
                </a:lnTo>
                <a:lnTo>
                  <a:pt x="187524" y="214312"/>
                </a:lnTo>
                <a:lnTo>
                  <a:pt x="214313" y="232172"/>
                </a:lnTo>
                <a:lnTo>
                  <a:pt x="232172" y="241101"/>
                </a:lnTo>
                <a:lnTo>
                  <a:pt x="250032" y="241101"/>
                </a:lnTo>
                <a:lnTo>
                  <a:pt x="267891" y="232172"/>
                </a:lnTo>
                <a:lnTo>
                  <a:pt x="285750" y="223242"/>
                </a:lnTo>
                <a:lnTo>
                  <a:pt x="294680" y="205383"/>
                </a:lnTo>
                <a:lnTo>
                  <a:pt x="303610" y="178593"/>
                </a:lnTo>
                <a:lnTo>
                  <a:pt x="303610" y="160734"/>
                </a:lnTo>
                <a:lnTo>
                  <a:pt x="312539" y="142875"/>
                </a:lnTo>
                <a:lnTo>
                  <a:pt x="312539" y="125015"/>
                </a:lnTo>
                <a:lnTo>
                  <a:pt x="312539" y="125015"/>
                </a:lnTo>
                <a:lnTo>
                  <a:pt x="312539" y="133945"/>
                </a:lnTo>
                <a:lnTo>
                  <a:pt x="312539" y="151804"/>
                </a:lnTo>
                <a:lnTo>
                  <a:pt x="312539" y="178593"/>
                </a:lnTo>
                <a:lnTo>
                  <a:pt x="321469" y="205383"/>
                </a:lnTo>
                <a:lnTo>
                  <a:pt x="330399" y="223242"/>
                </a:lnTo>
                <a:lnTo>
                  <a:pt x="339329" y="232172"/>
                </a:lnTo>
                <a:lnTo>
                  <a:pt x="348258" y="241101"/>
                </a:lnTo>
                <a:lnTo>
                  <a:pt x="366118" y="250031"/>
                </a:lnTo>
                <a:lnTo>
                  <a:pt x="375047" y="241101"/>
                </a:lnTo>
                <a:lnTo>
                  <a:pt x="392907" y="232172"/>
                </a:lnTo>
                <a:lnTo>
                  <a:pt x="401836" y="223242"/>
                </a:lnTo>
                <a:lnTo>
                  <a:pt x="410766" y="205383"/>
                </a:lnTo>
                <a:lnTo>
                  <a:pt x="428625" y="178593"/>
                </a:lnTo>
                <a:lnTo>
                  <a:pt x="446485" y="160734"/>
                </a:lnTo>
                <a:lnTo>
                  <a:pt x="455414" y="142875"/>
                </a:lnTo>
                <a:lnTo>
                  <a:pt x="464344" y="133945"/>
                </a:lnTo>
                <a:lnTo>
                  <a:pt x="473274" y="133945"/>
                </a:lnTo>
                <a:lnTo>
                  <a:pt x="473274" y="151804"/>
                </a:lnTo>
                <a:lnTo>
                  <a:pt x="473274" y="169664"/>
                </a:lnTo>
                <a:lnTo>
                  <a:pt x="482204" y="196453"/>
                </a:lnTo>
                <a:lnTo>
                  <a:pt x="482204" y="214312"/>
                </a:lnTo>
                <a:lnTo>
                  <a:pt x="491133" y="223242"/>
                </a:lnTo>
                <a:lnTo>
                  <a:pt x="500063" y="232172"/>
                </a:lnTo>
                <a:lnTo>
                  <a:pt x="508993" y="232172"/>
                </a:lnTo>
                <a:lnTo>
                  <a:pt x="517922" y="223242"/>
                </a:lnTo>
                <a:lnTo>
                  <a:pt x="526852" y="205383"/>
                </a:lnTo>
                <a:lnTo>
                  <a:pt x="535782" y="178593"/>
                </a:lnTo>
                <a:lnTo>
                  <a:pt x="544711" y="151804"/>
                </a:lnTo>
                <a:lnTo>
                  <a:pt x="553641" y="125015"/>
                </a:lnTo>
                <a:lnTo>
                  <a:pt x="562571" y="98226"/>
                </a:lnTo>
                <a:lnTo>
                  <a:pt x="571500" y="71437"/>
                </a:lnTo>
                <a:lnTo>
                  <a:pt x="571500" y="53578"/>
                </a:lnTo>
                <a:lnTo>
                  <a:pt x="580430" y="44648"/>
                </a:lnTo>
                <a:lnTo>
                  <a:pt x="580430" y="44648"/>
                </a:lnTo>
                <a:lnTo>
                  <a:pt x="589360" y="35718"/>
                </a:lnTo>
                <a:lnTo>
                  <a:pt x="589360" y="44648"/>
                </a:lnTo>
                <a:lnTo>
                  <a:pt x="598289" y="44648"/>
                </a:lnTo>
                <a:lnTo>
                  <a:pt x="5982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7" name="Freeform 14336"/>
          <p:cNvSpPr/>
          <p:nvPr/>
        </p:nvSpPr>
        <p:spPr bwMode="auto">
          <a:xfrm>
            <a:off x="5572125" y="5170289"/>
            <a:ext cx="357189" cy="178595"/>
          </a:xfrm>
          <a:custGeom>
            <a:avLst/>
            <a:gdLst/>
            <a:ahLst/>
            <a:cxnLst/>
            <a:rect l="0" t="0" r="0" b="0"/>
            <a:pathLst>
              <a:path w="357189" h="17859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0734"/>
                </a:lnTo>
                <a:lnTo>
                  <a:pt x="17859" y="142875"/>
                </a:lnTo>
                <a:lnTo>
                  <a:pt x="17859" y="116086"/>
                </a:lnTo>
                <a:lnTo>
                  <a:pt x="35719" y="98227"/>
                </a:lnTo>
                <a:lnTo>
                  <a:pt x="44648" y="8036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51805" y="107156"/>
                </a:lnTo>
                <a:lnTo>
                  <a:pt x="160734" y="8929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9664" y="125016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78594" y="142875"/>
                </a:lnTo>
                <a:lnTo>
                  <a:pt x="196453" y="125016"/>
                </a:lnTo>
                <a:lnTo>
                  <a:pt x="214313" y="98227"/>
                </a:lnTo>
                <a:lnTo>
                  <a:pt x="223242" y="80367"/>
                </a:lnTo>
                <a:lnTo>
                  <a:pt x="241102" y="53578"/>
                </a:lnTo>
                <a:lnTo>
                  <a:pt x="258961" y="35719"/>
                </a:lnTo>
                <a:lnTo>
                  <a:pt x="276820" y="2678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21469" y="26789"/>
                </a:lnTo>
                <a:lnTo>
                  <a:pt x="330398" y="35719"/>
                </a:lnTo>
                <a:lnTo>
                  <a:pt x="348258" y="44649"/>
                </a:lnTo>
                <a:lnTo>
                  <a:pt x="357188" y="44649"/>
                </a:lnTo>
                <a:lnTo>
                  <a:pt x="35718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8" name="Freeform 14337"/>
          <p:cNvSpPr/>
          <p:nvPr/>
        </p:nvSpPr>
        <p:spPr bwMode="auto">
          <a:xfrm>
            <a:off x="5911453" y="5197078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0" y="35719"/>
                </a:move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71438"/>
                </a:lnTo>
                <a:lnTo>
                  <a:pt x="62508" y="80367"/>
                </a:lnTo>
                <a:lnTo>
                  <a:pt x="89297" y="80367"/>
                </a:lnTo>
                <a:lnTo>
                  <a:pt x="116086" y="71438"/>
                </a:lnTo>
                <a:lnTo>
                  <a:pt x="133945" y="62508"/>
                </a:lnTo>
                <a:lnTo>
                  <a:pt x="142875" y="53578"/>
                </a:lnTo>
                <a:lnTo>
                  <a:pt x="160735" y="35719"/>
                </a:lnTo>
                <a:lnTo>
                  <a:pt x="160735" y="1786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  <a:lnTo>
                  <a:pt x="142875" y="17860"/>
                </a:lnTo>
                <a:lnTo>
                  <a:pt x="125016" y="35719"/>
                </a:lnTo>
                <a:lnTo>
                  <a:pt x="116086" y="71438"/>
                </a:lnTo>
                <a:lnTo>
                  <a:pt x="107156" y="10715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0" name="Freeform 14339"/>
          <p:cNvSpPr/>
          <p:nvPr/>
        </p:nvSpPr>
        <p:spPr bwMode="auto">
          <a:xfrm>
            <a:off x="2277070" y="5759648"/>
            <a:ext cx="973337" cy="348258"/>
          </a:xfrm>
          <a:custGeom>
            <a:avLst/>
            <a:gdLst/>
            <a:ahLst/>
            <a:cxnLst/>
            <a:rect l="0" t="0" r="0" b="0"/>
            <a:pathLst>
              <a:path w="973337" h="348258">
                <a:moveTo>
                  <a:pt x="17860" y="133945"/>
                </a:move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96453"/>
                </a:lnTo>
                <a:lnTo>
                  <a:pt x="26789" y="241101"/>
                </a:lnTo>
                <a:lnTo>
                  <a:pt x="53578" y="276820"/>
                </a:lnTo>
                <a:lnTo>
                  <a:pt x="80368" y="312539"/>
                </a:lnTo>
                <a:lnTo>
                  <a:pt x="107157" y="339328"/>
                </a:lnTo>
                <a:lnTo>
                  <a:pt x="133946" y="348257"/>
                </a:lnTo>
                <a:lnTo>
                  <a:pt x="160735" y="348257"/>
                </a:lnTo>
                <a:lnTo>
                  <a:pt x="178594" y="339328"/>
                </a:lnTo>
                <a:lnTo>
                  <a:pt x="187524" y="321468"/>
                </a:lnTo>
                <a:lnTo>
                  <a:pt x="196453" y="303609"/>
                </a:lnTo>
                <a:lnTo>
                  <a:pt x="196453" y="267890"/>
                </a:lnTo>
                <a:lnTo>
                  <a:pt x="205383" y="241101"/>
                </a:lnTo>
                <a:lnTo>
                  <a:pt x="205383" y="214312"/>
                </a:lnTo>
                <a:lnTo>
                  <a:pt x="205383" y="196453"/>
                </a:lnTo>
                <a:lnTo>
                  <a:pt x="205383" y="187523"/>
                </a:lnTo>
                <a:lnTo>
                  <a:pt x="214313" y="196453"/>
                </a:lnTo>
                <a:lnTo>
                  <a:pt x="223243" y="214312"/>
                </a:lnTo>
                <a:lnTo>
                  <a:pt x="232172" y="232172"/>
                </a:lnTo>
                <a:lnTo>
                  <a:pt x="250032" y="258961"/>
                </a:lnTo>
                <a:lnTo>
                  <a:pt x="276821" y="285750"/>
                </a:lnTo>
                <a:lnTo>
                  <a:pt x="303610" y="294679"/>
                </a:lnTo>
                <a:lnTo>
                  <a:pt x="321469" y="303609"/>
                </a:lnTo>
                <a:lnTo>
                  <a:pt x="339328" y="303609"/>
                </a:lnTo>
                <a:lnTo>
                  <a:pt x="348258" y="294679"/>
                </a:lnTo>
                <a:lnTo>
                  <a:pt x="348258" y="267890"/>
                </a:lnTo>
                <a:lnTo>
                  <a:pt x="348258" y="241101"/>
                </a:lnTo>
                <a:lnTo>
                  <a:pt x="339328" y="214312"/>
                </a:lnTo>
                <a:lnTo>
                  <a:pt x="330399" y="178593"/>
                </a:lnTo>
                <a:lnTo>
                  <a:pt x="321469" y="142875"/>
                </a:lnTo>
                <a:lnTo>
                  <a:pt x="303610" y="116086"/>
                </a:lnTo>
                <a:lnTo>
                  <a:pt x="303610" y="98226"/>
                </a:lnTo>
                <a:lnTo>
                  <a:pt x="294680" y="89297"/>
                </a:lnTo>
                <a:lnTo>
                  <a:pt x="294680" y="98226"/>
                </a:lnTo>
                <a:lnTo>
                  <a:pt x="303610" y="116086"/>
                </a:lnTo>
                <a:lnTo>
                  <a:pt x="321469" y="133945"/>
                </a:lnTo>
                <a:lnTo>
                  <a:pt x="339328" y="142875"/>
                </a:lnTo>
                <a:lnTo>
                  <a:pt x="357188" y="151804"/>
                </a:lnTo>
                <a:lnTo>
                  <a:pt x="383977" y="151804"/>
                </a:lnTo>
                <a:lnTo>
                  <a:pt x="410766" y="151804"/>
                </a:lnTo>
                <a:lnTo>
                  <a:pt x="428625" y="142875"/>
                </a:lnTo>
                <a:lnTo>
                  <a:pt x="446485" y="133945"/>
                </a:lnTo>
                <a:lnTo>
                  <a:pt x="455414" y="116086"/>
                </a:lnTo>
                <a:lnTo>
                  <a:pt x="455414" y="89297"/>
                </a:lnTo>
                <a:lnTo>
                  <a:pt x="455414" y="62507"/>
                </a:lnTo>
                <a:lnTo>
                  <a:pt x="446485" y="35718"/>
                </a:lnTo>
                <a:lnTo>
                  <a:pt x="437555" y="17859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8929"/>
                </a:lnTo>
                <a:lnTo>
                  <a:pt x="428625" y="35718"/>
                </a:lnTo>
                <a:lnTo>
                  <a:pt x="428625" y="71437"/>
                </a:lnTo>
                <a:lnTo>
                  <a:pt x="428625" y="116086"/>
                </a:lnTo>
                <a:lnTo>
                  <a:pt x="437555" y="160734"/>
                </a:lnTo>
                <a:lnTo>
                  <a:pt x="437555" y="205382"/>
                </a:lnTo>
                <a:lnTo>
                  <a:pt x="446485" y="232172"/>
                </a:lnTo>
                <a:lnTo>
                  <a:pt x="446485" y="258961"/>
                </a:lnTo>
                <a:lnTo>
                  <a:pt x="455414" y="267890"/>
                </a:lnTo>
                <a:lnTo>
                  <a:pt x="455414" y="258961"/>
                </a:lnTo>
                <a:lnTo>
                  <a:pt x="464344" y="241101"/>
                </a:lnTo>
                <a:lnTo>
                  <a:pt x="473274" y="223242"/>
                </a:lnTo>
                <a:lnTo>
                  <a:pt x="482203" y="196453"/>
                </a:lnTo>
                <a:lnTo>
                  <a:pt x="491133" y="178593"/>
                </a:lnTo>
                <a:lnTo>
                  <a:pt x="500063" y="151804"/>
                </a:lnTo>
                <a:lnTo>
                  <a:pt x="508993" y="142875"/>
                </a:lnTo>
                <a:lnTo>
                  <a:pt x="517922" y="142875"/>
                </a:lnTo>
                <a:lnTo>
                  <a:pt x="526852" y="160734"/>
                </a:lnTo>
                <a:lnTo>
                  <a:pt x="535782" y="178593"/>
                </a:lnTo>
                <a:lnTo>
                  <a:pt x="544711" y="196453"/>
                </a:lnTo>
                <a:lnTo>
                  <a:pt x="562571" y="214312"/>
                </a:lnTo>
                <a:lnTo>
                  <a:pt x="571500" y="232172"/>
                </a:lnTo>
                <a:lnTo>
                  <a:pt x="580430" y="232172"/>
                </a:lnTo>
                <a:lnTo>
                  <a:pt x="589360" y="232172"/>
                </a:lnTo>
                <a:lnTo>
                  <a:pt x="598289" y="223242"/>
                </a:lnTo>
                <a:lnTo>
                  <a:pt x="607219" y="214312"/>
                </a:lnTo>
                <a:lnTo>
                  <a:pt x="607219" y="196453"/>
                </a:lnTo>
                <a:lnTo>
                  <a:pt x="607219" y="178593"/>
                </a:lnTo>
                <a:lnTo>
                  <a:pt x="607219" y="160734"/>
                </a:lnTo>
                <a:lnTo>
                  <a:pt x="607219" y="142875"/>
                </a:lnTo>
                <a:lnTo>
                  <a:pt x="607219" y="133945"/>
                </a:lnTo>
                <a:lnTo>
                  <a:pt x="607219" y="133945"/>
                </a:lnTo>
                <a:lnTo>
                  <a:pt x="607219" y="142875"/>
                </a:lnTo>
                <a:lnTo>
                  <a:pt x="616149" y="160734"/>
                </a:lnTo>
                <a:lnTo>
                  <a:pt x="616149" y="187523"/>
                </a:lnTo>
                <a:lnTo>
                  <a:pt x="625078" y="205382"/>
                </a:lnTo>
                <a:lnTo>
                  <a:pt x="642938" y="223242"/>
                </a:lnTo>
                <a:lnTo>
                  <a:pt x="660797" y="241101"/>
                </a:lnTo>
                <a:lnTo>
                  <a:pt x="669727" y="250031"/>
                </a:lnTo>
                <a:lnTo>
                  <a:pt x="687586" y="241101"/>
                </a:lnTo>
                <a:lnTo>
                  <a:pt x="705446" y="232172"/>
                </a:lnTo>
                <a:lnTo>
                  <a:pt x="714375" y="223242"/>
                </a:lnTo>
                <a:lnTo>
                  <a:pt x="723305" y="205382"/>
                </a:lnTo>
                <a:lnTo>
                  <a:pt x="732235" y="187523"/>
                </a:lnTo>
                <a:lnTo>
                  <a:pt x="741164" y="169664"/>
                </a:lnTo>
                <a:lnTo>
                  <a:pt x="741164" y="151804"/>
                </a:lnTo>
                <a:lnTo>
                  <a:pt x="741164" y="142875"/>
                </a:lnTo>
                <a:lnTo>
                  <a:pt x="750094" y="142875"/>
                </a:lnTo>
                <a:lnTo>
                  <a:pt x="750094" y="151804"/>
                </a:lnTo>
                <a:lnTo>
                  <a:pt x="759024" y="160734"/>
                </a:lnTo>
                <a:lnTo>
                  <a:pt x="767953" y="178593"/>
                </a:lnTo>
                <a:lnTo>
                  <a:pt x="776883" y="187523"/>
                </a:lnTo>
                <a:lnTo>
                  <a:pt x="785813" y="196453"/>
                </a:lnTo>
                <a:lnTo>
                  <a:pt x="803672" y="205382"/>
                </a:lnTo>
                <a:lnTo>
                  <a:pt x="812602" y="196453"/>
                </a:lnTo>
                <a:lnTo>
                  <a:pt x="830461" y="187523"/>
                </a:lnTo>
                <a:lnTo>
                  <a:pt x="839391" y="178593"/>
                </a:lnTo>
                <a:lnTo>
                  <a:pt x="848321" y="169664"/>
                </a:lnTo>
                <a:lnTo>
                  <a:pt x="848321" y="160734"/>
                </a:lnTo>
                <a:lnTo>
                  <a:pt x="848321" y="151804"/>
                </a:lnTo>
                <a:lnTo>
                  <a:pt x="848321" y="151804"/>
                </a:lnTo>
                <a:lnTo>
                  <a:pt x="857250" y="151804"/>
                </a:lnTo>
                <a:lnTo>
                  <a:pt x="866180" y="160734"/>
                </a:lnTo>
                <a:lnTo>
                  <a:pt x="875110" y="169664"/>
                </a:lnTo>
                <a:lnTo>
                  <a:pt x="901899" y="187523"/>
                </a:lnTo>
                <a:lnTo>
                  <a:pt x="919758" y="196453"/>
                </a:lnTo>
                <a:lnTo>
                  <a:pt x="946547" y="196453"/>
                </a:lnTo>
                <a:lnTo>
                  <a:pt x="964407" y="196453"/>
                </a:lnTo>
                <a:lnTo>
                  <a:pt x="973336" y="178593"/>
                </a:lnTo>
                <a:lnTo>
                  <a:pt x="973336" y="151804"/>
                </a:lnTo>
                <a:lnTo>
                  <a:pt x="97333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1" name="Freeform 14340"/>
          <p:cNvSpPr/>
          <p:nvPr/>
        </p:nvSpPr>
        <p:spPr bwMode="auto">
          <a:xfrm>
            <a:off x="3411141" y="5625702"/>
            <a:ext cx="723305" cy="339329"/>
          </a:xfrm>
          <a:custGeom>
            <a:avLst/>
            <a:gdLst/>
            <a:ahLst/>
            <a:cxnLst/>
            <a:rect l="0" t="0" r="0" b="0"/>
            <a:pathLst>
              <a:path w="723305" h="339329">
                <a:moveTo>
                  <a:pt x="258961" y="0"/>
                </a:moveTo>
                <a:lnTo>
                  <a:pt x="258961" y="0"/>
                </a:lnTo>
                <a:lnTo>
                  <a:pt x="258961" y="0"/>
                </a:lnTo>
                <a:lnTo>
                  <a:pt x="250031" y="17860"/>
                </a:lnTo>
                <a:lnTo>
                  <a:pt x="250031" y="44649"/>
                </a:lnTo>
                <a:lnTo>
                  <a:pt x="250031" y="89297"/>
                </a:lnTo>
                <a:lnTo>
                  <a:pt x="250031" y="133946"/>
                </a:lnTo>
                <a:lnTo>
                  <a:pt x="258961" y="178594"/>
                </a:lnTo>
                <a:lnTo>
                  <a:pt x="267890" y="214313"/>
                </a:lnTo>
                <a:lnTo>
                  <a:pt x="276820" y="241102"/>
                </a:lnTo>
                <a:lnTo>
                  <a:pt x="285750" y="258961"/>
                </a:lnTo>
                <a:lnTo>
                  <a:pt x="285750" y="267891"/>
                </a:lnTo>
                <a:lnTo>
                  <a:pt x="285750" y="267891"/>
                </a:lnTo>
                <a:lnTo>
                  <a:pt x="276820" y="250032"/>
                </a:lnTo>
                <a:lnTo>
                  <a:pt x="267890" y="232172"/>
                </a:lnTo>
                <a:lnTo>
                  <a:pt x="241101" y="214313"/>
                </a:lnTo>
                <a:lnTo>
                  <a:pt x="205382" y="187524"/>
                </a:lnTo>
                <a:lnTo>
                  <a:pt x="160734" y="169664"/>
                </a:lnTo>
                <a:lnTo>
                  <a:pt x="116086" y="160735"/>
                </a:lnTo>
                <a:lnTo>
                  <a:pt x="71437" y="160735"/>
                </a:lnTo>
                <a:lnTo>
                  <a:pt x="44648" y="169664"/>
                </a:lnTo>
                <a:lnTo>
                  <a:pt x="17859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17859" y="232172"/>
                </a:lnTo>
                <a:lnTo>
                  <a:pt x="44648" y="232172"/>
                </a:lnTo>
                <a:lnTo>
                  <a:pt x="80367" y="232172"/>
                </a:lnTo>
                <a:lnTo>
                  <a:pt x="133945" y="214313"/>
                </a:lnTo>
                <a:lnTo>
                  <a:pt x="178593" y="196453"/>
                </a:lnTo>
                <a:lnTo>
                  <a:pt x="232172" y="178594"/>
                </a:lnTo>
                <a:lnTo>
                  <a:pt x="276820" y="160735"/>
                </a:lnTo>
                <a:lnTo>
                  <a:pt x="312539" y="133946"/>
                </a:lnTo>
                <a:lnTo>
                  <a:pt x="339328" y="116086"/>
                </a:lnTo>
                <a:lnTo>
                  <a:pt x="366117" y="89297"/>
                </a:lnTo>
                <a:lnTo>
                  <a:pt x="383976" y="62508"/>
                </a:lnTo>
                <a:lnTo>
                  <a:pt x="392906" y="44649"/>
                </a:lnTo>
                <a:lnTo>
                  <a:pt x="401836" y="26789"/>
                </a:lnTo>
                <a:lnTo>
                  <a:pt x="401836" y="26789"/>
                </a:lnTo>
                <a:lnTo>
                  <a:pt x="410765" y="44649"/>
                </a:lnTo>
                <a:lnTo>
                  <a:pt x="410765" y="71438"/>
                </a:lnTo>
                <a:lnTo>
                  <a:pt x="410765" y="107157"/>
                </a:lnTo>
                <a:lnTo>
                  <a:pt x="419695" y="142875"/>
                </a:lnTo>
                <a:lnTo>
                  <a:pt x="419695" y="187524"/>
                </a:lnTo>
                <a:lnTo>
                  <a:pt x="428625" y="223243"/>
                </a:lnTo>
                <a:lnTo>
                  <a:pt x="437554" y="241102"/>
                </a:lnTo>
                <a:lnTo>
                  <a:pt x="437554" y="258961"/>
                </a:lnTo>
                <a:lnTo>
                  <a:pt x="446484" y="267891"/>
                </a:lnTo>
                <a:lnTo>
                  <a:pt x="446484" y="267891"/>
                </a:lnTo>
                <a:lnTo>
                  <a:pt x="455414" y="258961"/>
                </a:lnTo>
                <a:lnTo>
                  <a:pt x="464343" y="241102"/>
                </a:lnTo>
                <a:lnTo>
                  <a:pt x="473273" y="214313"/>
                </a:lnTo>
                <a:lnTo>
                  <a:pt x="473273" y="187524"/>
                </a:lnTo>
                <a:lnTo>
                  <a:pt x="482203" y="160735"/>
                </a:lnTo>
                <a:lnTo>
                  <a:pt x="491132" y="142875"/>
                </a:lnTo>
                <a:lnTo>
                  <a:pt x="500062" y="142875"/>
                </a:lnTo>
                <a:lnTo>
                  <a:pt x="508992" y="151805"/>
                </a:lnTo>
                <a:lnTo>
                  <a:pt x="517922" y="169664"/>
                </a:lnTo>
                <a:lnTo>
                  <a:pt x="526851" y="196453"/>
                </a:lnTo>
                <a:lnTo>
                  <a:pt x="544711" y="232172"/>
                </a:lnTo>
                <a:lnTo>
                  <a:pt x="562570" y="267891"/>
                </a:lnTo>
                <a:lnTo>
                  <a:pt x="580429" y="285750"/>
                </a:lnTo>
                <a:lnTo>
                  <a:pt x="598289" y="303610"/>
                </a:lnTo>
                <a:lnTo>
                  <a:pt x="607218" y="312539"/>
                </a:lnTo>
                <a:lnTo>
                  <a:pt x="625078" y="303610"/>
                </a:lnTo>
                <a:lnTo>
                  <a:pt x="634007" y="285750"/>
                </a:lnTo>
                <a:lnTo>
                  <a:pt x="651867" y="267891"/>
                </a:lnTo>
                <a:lnTo>
                  <a:pt x="651867" y="241102"/>
                </a:lnTo>
                <a:lnTo>
                  <a:pt x="651867" y="223243"/>
                </a:lnTo>
                <a:lnTo>
                  <a:pt x="651867" y="205383"/>
                </a:lnTo>
                <a:lnTo>
                  <a:pt x="651867" y="187524"/>
                </a:lnTo>
                <a:lnTo>
                  <a:pt x="642937" y="196453"/>
                </a:lnTo>
                <a:lnTo>
                  <a:pt x="642937" y="214313"/>
                </a:lnTo>
                <a:lnTo>
                  <a:pt x="642937" y="241102"/>
                </a:lnTo>
                <a:lnTo>
                  <a:pt x="642937" y="267891"/>
                </a:lnTo>
                <a:lnTo>
                  <a:pt x="651867" y="303610"/>
                </a:lnTo>
                <a:lnTo>
                  <a:pt x="660797" y="321469"/>
                </a:lnTo>
                <a:lnTo>
                  <a:pt x="669726" y="339328"/>
                </a:lnTo>
                <a:lnTo>
                  <a:pt x="687586" y="330399"/>
                </a:lnTo>
                <a:lnTo>
                  <a:pt x="705445" y="312539"/>
                </a:lnTo>
                <a:lnTo>
                  <a:pt x="723304" y="276821"/>
                </a:lnTo>
                <a:lnTo>
                  <a:pt x="723304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2" name="Freeform 14341"/>
          <p:cNvSpPr/>
          <p:nvPr/>
        </p:nvSpPr>
        <p:spPr bwMode="auto">
          <a:xfrm>
            <a:off x="4366617" y="5598913"/>
            <a:ext cx="410767" cy="258962"/>
          </a:xfrm>
          <a:custGeom>
            <a:avLst/>
            <a:gdLst/>
            <a:ahLst/>
            <a:cxnLst/>
            <a:rect l="0" t="0" r="0" b="0"/>
            <a:pathLst>
              <a:path w="410767" h="25896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26789"/>
                </a:lnTo>
                <a:lnTo>
                  <a:pt x="8930" y="62508"/>
                </a:lnTo>
                <a:lnTo>
                  <a:pt x="26789" y="107157"/>
                </a:lnTo>
                <a:lnTo>
                  <a:pt x="53578" y="151805"/>
                </a:lnTo>
                <a:lnTo>
                  <a:pt x="80367" y="187524"/>
                </a:lnTo>
                <a:lnTo>
                  <a:pt x="116086" y="223242"/>
                </a:lnTo>
                <a:lnTo>
                  <a:pt x="142875" y="241102"/>
                </a:lnTo>
                <a:lnTo>
                  <a:pt x="169664" y="250032"/>
                </a:lnTo>
                <a:lnTo>
                  <a:pt x="196453" y="241102"/>
                </a:lnTo>
                <a:lnTo>
                  <a:pt x="214313" y="223242"/>
                </a:lnTo>
                <a:lnTo>
                  <a:pt x="223242" y="196453"/>
                </a:lnTo>
                <a:lnTo>
                  <a:pt x="232172" y="169664"/>
                </a:lnTo>
                <a:lnTo>
                  <a:pt x="232172" y="133946"/>
                </a:lnTo>
                <a:lnTo>
                  <a:pt x="232172" y="10715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107157"/>
                </a:lnTo>
                <a:lnTo>
                  <a:pt x="223242" y="142875"/>
                </a:lnTo>
                <a:lnTo>
                  <a:pt x="232172" y="178594"/>
                </a:lnTo>
                <a:lnTo>
                  <a:pt x="250031" y="214313"/>
                </a:lnTo>
                <a:lnTo>
                  <a:pt x="276821" y="241102"/>
                </a:lnTo>
                <a:lnTo>
                  <a:pt x="303610" y="250032"/>
                </a:lnTo>
                <a:lnTo>
                  <a:pt x="339328" y="258961"/>
                </a:lnTo>
                <a:lnTo>
                  <a:pt x="357188" y="250032"/>
                </a:lnTo>
                <a:lnTo>
                  <a:pt x="383977" y="241102"/>
                </a:lnTo>
                <a:lnTo>
                  <a:pt x="392906" y="214313"/>
                </a:lnTo>
                <a:lnTo>
                  <a:pt x="410766" y="178594"/>
                </a:lnTo>
                <a:lnTo>
                  <a:pt x="410766" y="142875"/>
                </a:lnTo>
                <a:lnTo>
                  <a:pt x="410766" y="107157"/>
                </a:lnTo>
                <a:lnTo>
                  <a:pt x="401836" y="62508"/>
                </a:lnTo>
                <a:lnTo>
                  <a:pt x="392906" y="35719"/>
                </a:lnTo>
                <a:lnTo>
                  <a:pt x="375047" y="17860"/>
                </a:lnTo>
                <a:lnTo>
                  <a:pt x="375047" y="8930"/>
                </a:lnTo>
                <a:lnTo>
                  <a:pt x="357188" y="8930"/>
                </a:lnTo>
                <a:lnTo>
                  <a:pt x="348258" y="17860"/>
                </a:lnTo>
                <a:lnTo>
                  <a:pt x="339328" y="35719"/>
                </a:lnTo>
                <a:lnTo>
                  <a:pt x="330399" y="44649"/>
                </a:lnTo>
                <a:lnTo>
                  <a:pt x="33039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3" name="Freeform 14342"/>
          <p:cNvSpPr/>
          <p:nvPr/>
        </p:nvSpPr>
        <p:spPr bwMode="auto">
          <a:xfrm>
            <a:off x="4839891" y="5598913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0" y="71438"/>
                </a:moveTo>
                <a:lnTo>
                  <a:pt x="0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29" y="196453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26789" y="24110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8" y="169664"/>
                </a:lnTo>
                <a:lnTo>
                  <a:pt x="44648" y="133946"/>
                </a:lnTo>
                <a:lnTo>
                  <a:pt x="53578" y="89297"/>
                </a:lnTo>
                <a:lnTo>
                  <a:pt x="62507" y="6250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25015" y="26789"/>
                </a:lnTo>
                <a:lnTo>
                  <a:pt x="133945" y="62508"/>
                </a:lnTo>
                <a:lnTo>
                  <a:pt x="151804" y="107157"/>
                </a:lnTo>
                <a:lnTo>
                  <a:pt x="160734" y="151805"/>
                </a:lnTo>
                <a:lnTo>
                  <a:pt x="169664" y="196453"/>
                </a:lnTo>
                <a:lnTo>
                  <a:pt x="178593" y="232172"/>
                </a:lnTo>
                <a:lnTo>
                  <a:pt x="187523" y="258961"/>
                </a:lnTo>
                <a:lnTo>
                  <a:pt x="187523" y="267891"/>
                </a:lnTo>
                <a:lnTo>
                  <a:pt x="187523" y="267891"/>
                </a:lnTo>
                <a:lnTo>
                  <a:pt x="178593" y="258961"/>
                </a:lnTo>
                <a:lnTo>
                  <a:pt x="169664" y="241102"/>
                </a:lnTo>
                <a:lnTo>
                  <a:pt x="151804" y="214313"/>
                </a:lnTo>
                <a:lnTo>
                  <a:pt x="15180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4" name="Freeform 14343"/>
          <p:cNvSpPr/>
          <p:nvPr/>
        </p:nvSpPr>
        <p:spPr bwMode="auto">
          <a:xfrm>
            <a:off x="4759523" y="5706070"/>
            <a:ext cx="294681" cy="44649"/>
          </a:xfrm>
          <a:custGeom>
            <a:avLst/>
            <a:gdLst/>
            <a:ahLst/>
            <a:cxnLst/>
            <a:rect l="0" t="0" r="0" b="0"/>
            <a:pathLst>
              <a:path w="294681" h="4464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35719" y="17859"/>
                </a:lnTo>
                <a:lnTo>
                  <a:pt x="71438" y="26789"/>
                </a:lnTo>
                <a:lnTo>
                  <a:pt x="116086" y="35718"/>
                </a:lnTo>
                <a:lnTo>
                  <a:pt x="169665" y="44648"/>
                </a:lnTo>
                <a:lnTo>
                  <a:pt x="214313" y="44648"/>
                </a:lnTo>
                <a:lnTo>
                  <a:pt x="250032" y="44648"/>
                </a:lnTo>
                <a:lnTo>
                  <a:pt x="276821" y="44648"/>
                </a:lnTo>
                <a:lnTo>
                  <a:pt x="285750" y="35718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5" name="Freeform 14344"/>
          <p:cNvSpPr/>
          <p:nvPr/>
        </p:nvSpPr>
        <p:spPr bwMode="auto">
          <a:xfrm>
            <a:off x="5018484" y="5607843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8930" y="71437"/>
                </a:moveTo>
                <a:lnTo>
                  <a:pt x="0" y="71437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51805"/>
                </a:lnTo>
                <a:lnTo>
                  <a:pt x="35719" y="178594"/>
                </a:lnTo>
                <a:lnTo>
                  <a:pt x="53579" y="205383"/>
                </a:lnTo>
                <a:lnTo>
                  <a:pt x="62508" y="223242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14312"/>
                </a:lnTo>
                <a:lnTo>
                  <a:pt x="89297" y="187523"/>
                </a:lnTo>
                <a:lnTo>
                  <a:pt x="98227" y="160734"/>
                </a:lnTo>
                <a:lnTo>
                  <a:pt x="98227" y="125016"/>
                </a:lnTo>
                <a:lnTo>
                  <a:pt x="107157" y="8929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196454" y="17859"/>
                </a:lnTo>
                <a:lnTo>
                  <a:pt x="214313" y="17859"/>
                </a:lnTo>
                <a:lnTo>
                  <a:pt x="223243" y="26789"/>
                </a:lnTo>
                <a:lnTo>
                  <a:pt x="232172" y="35719"/>
                </a:lnTo>
                <a:lnTo>
                  <a:pt x="241102" y="35719"/>
                </a:lnTo>
                <a:lnTo>
                  <a:pt x="241102" y="26789"/>
                </a:lnTo>
                <a:lnTo>
                  <a:pt x="250032" y="26789"/>
                </a:lnTo>
                <a:lnTo>
                  <a:pt x="250032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6" name="Freeform 14345"/>
          <p:cNvSpPr/>
          <p:nvPr/>
        </p:nvSpPr>
        <p:spPr bwMode="auto">
          <a:xfrm>
            <a:off x="5286375" y="5563195"/>
            <a:ext cx="250032" cy="303610"/>
          </a:xfrm>
          <a:custGeom>
            <a:avLst/>
            <a:gdLst/>
            <a:ahLst/>
            <a:cxnLst/>
            <a:rect l="0" t="0" r="0" b="0"/>
            <a:pathLst>
              <a:path w="250032" h="303610">
                <a:moveTo>
                  <a:pt x="1785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16085"/>
                </a:lnTo>
                <a:lnTo>
                  <a:pt x="35719" y="151804"/>
                </a:lnTo>
                <a:lnTo>
                  <a:pt x="44648" y="196453"/>
                </a:lnTo>
                <a:lnTo>
                  <a:pt x="53578" y="232171"/>
                </a:lnTo>
                <a:lnTo>
                  <a:pt x="53578" y="267890"/>
                </a:lnTo>
                <a:lnTo>
                  <a:pt x="62508" y="285750"/>
                </a:lnTo>
                <a:lnTo>
                  <a:pt x="62508" y="303609"/>
                </a:lnTo>
                <a:lnTo>
                  <a:pt x="62508" y="303609"/>
                </a:lnTo>
                <a:lnTo>
                  <a:pt x="62508" y="285750"/>
                </a:lnTo>
                <a:lnTo>
                  <a:pt x="53578" y="267890"/>
                </a:lnTo>
                <a:lnTo>
                  <a:pt x="44648" y="232171"/>
                </a:lnTo>
                <a:lnTo>
                  <a:pt x="26789" y="196453"/>
                </a:lnTo>
                <a:lnTo>
                  <a:pt x="17859" y="160734"/>
                </a:lnTo>
                <a:lnTo>
                  <a:pt x="8930" y="125015"/>
                </a:lnTo>
                <a:lnTo>
                  <a:pt x="0" y="89296"/>
                </a:lnTo>
                <a:lnTo>
                  <a:pt x="8930" y="53578"/>
                </a:lnTo>
                <a:lnTo>
                  <a:pt x="17859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0"/>
                </a:lnTo>
                <a:lnTo>
                  <a:pt x="178594" y="8930"/>
                </a:lnTo>
                <a:lnTo>
                  <a:pt x="214313" y="17859"/>
                </a:lnTo>
                <a:lnTo>
                  <a:pt x="241102" y="35718"/>
                </a:lnTo>
                <a:lnTo>
                  <a:pt x="250031" y="53578"/>
                </a:lnTo>
                <a:lnTo>
                  <a:pt x="241102" y="71437"/>
                </a:lnTo>
                <a:lnTo>
                  <a:pt x="214313" y="89296"/>
                </a:lnTo>
                <a:lnTo>
                  <a:pt x="169664" y="107156"/>
                </a:lnTo>
                <a:lnTo>
                  <a:pt x="125016" y="116085"/>
                </a:lnTo>
                <a:lnTo>
                  <a:pt x="80367" y="107156"/>
                </a:lnTo>
                <a:lnTo>
                  <a:pt x="53578" y="107156"/>
                </a:lnTo>
                <a:lnTo>
                  <a:pt x="35719" y="98226"/>
                </a:lnTo>
                <a:lnTo>
                  <a:pt x="44648" y="89296"/>
                </a:lnTo>
                <a:lnTo>
                  <a:pt x="62508" y="89296"/>
                </a:lnTo>
                <a:lnTo>
                  <a:pt x="62508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7" name="Freeform 14346"/>
          <p:cNvSpPr/>
          <p:nvPr/>
        </p:nvSpPr>
        <p:spPr bwMode="auto">
          <a:xfrm>
            <a:off x="5786438" y="5589984"/>
            <a:ext cx="276821" cy="196454"/>
          </a:xfrm>
          <a:custGeom>
            <a:avLst/>
            <a:gdLst/>
            <a:ahLst/>
            <a:cxnLst/>
            <a:rect l="0" t="0" r="0" b="0"/>
            <a:pathLst>
              <a:path w="276821" h="196454">
                <a:moveTo>
                  <a:pt x="1785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80367"/>
                </a:lnTo>
                <a:lnTo>
                  <a:pt x="0" y="116086"/>
                </a:lnTo>
                <a:lnTo>
                  <a:pt x="8929" y="151804"/>
                </a:lnTo>
                <a:lnTo>
                  <a:pt x="8929" y="178593"/>
                </a:lnTo>
                <a:lnTo>
                  <a:pt x="17859" y="187523"/>
                </a:lnTo>
                <a:lnTo>
                  <a:pt x="35718" y="178593"/>
                </a:lnTo>
                <a:lnTo>
                  <a:pt x="53578" y="169664"/>
                </a:lnTo>
                <a:lnTo>
                  <a:pt x="71437" y="160734"/>
                </a:lnTo>
                <a:lnTo>
                  <a:pt x="89296" y="142875"/>
                </a:lnTo>
                <a:lnTo>
                  <a:pt x="107156" y="116086"/>
                </a:lnTo>
                <a:lnTo>
                  <a:pt x="133945" y="89296"/>
                </a:lnTo>
                <a:lnTo>
                  <a:pt x="160734" y="80367"/>
                </a:lnTo>
                <a:lnTo>
                  <a:pt x="187523" y="62507"/>
                </a:lnTo>
                <a:lnTo>
                  <a:pt x="214312" y="62507"/>
                </a:lnTo>
                <a:lnTo>
                  <a:pt x="241101" y="71437"/>
                </a:lnTo>
                <a:lnTo>
                  <a:pt x="258960" y="89296"/>
                </a:lnTo>
                <a:lnTo>
                  <a:pt x="267890" y="116086"/>
                </a:lnTo>
                <a:lnTo>
                  <a:pt x="276820" y="142875"/>
                </a:lnTo>
                <a:lnTo>
                  <a:pt x="276820" y="169664"/>
                </a:lnTo>
                <a:lnTo>
                  <a:pt x="267890" y="196453"/>
                </a:lnTo>
                <a:lnTo>
                  <a:pt x="250031" y="196453"/>
                </a:lnTo>
                <a:lnTo>
                  <a:pt x="223242" y="178593"/>
                </a:lnTo>
                <a:lnTo>
                  <a:pt x="187523" y="151804"/>
                </a:lnTo>
                <a:lnTo>
                  <a:pt x="151804" y="107156"/>
                </a:lnTo>
                <a:lnTo>
                  <a:pt x="15180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8" name="Freeform 14347"/>
          <p:cNvSpPr/>
          <p:nvPr/>
        </p:nvSpPr>
        <p:spPr bwMode="auto">
          <a:xfrm>
            <a:off x="5857875" y="544710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44648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9" name="Freeform 14348"/>
          <p:cNvSpPr/>
          <p:nvPr/>
        </p:nvSpPr>
        <p:spPr bwMode="auto">
          <a:xfrm>
            <a:off x="2518172" y="6188273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17859" y="44648"/>
                </a:moveTo>
                <a:lnTo>
                  <a:pt x="17859" y="44648"/>
                </a:lnTo>
                <a:lnTo>
                  <a:pt x="17859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62507"/>
                </a:lnTo>
                <a:lnTo>
                  <a:pt x="17859" y="98226"/>
                </a:lnTo>
                <a:lnTo>
                  <a:pt x="26789" y="142875"/>
                </a:lnTo>
                <a:lnTo>
                  <a:pt x="35719" y="178593"/>
                </a:lnTo>
                <a:lnTo>
                  <a:pt x="35719" y="214312"/>
                </a:lnTo>
                <a:lnTo>
                  <a:pt x="35719" y="241101"/>
                </a:lnTo>
                <a:lnTo>
                  <a:pt x="35719" y="250031"/>
                </a:lnTo>
                <a:lnTo>
                  <a:pt x="26789" y="241101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0" name="Freeform 14349"/>
          <p:cNvSpPr/>
          <p:nvPr/>
        </p:nvSpPr>
        <p:spPr bwMode="auto">
          <a:xfrm>
            <a:off x="2634258" y="6268640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35719" y="26789"/>
                </a:moveTo>
                <a:lnTo>
                  <a:pt x="35719" y="35719"/>
                </a:lnTo>
                <a:lnTo>
                  <a:pt x="2678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71437" y="142875"/>
                </a:lnTo>
                <a:lnTo>
                  <a:pt x="71437" y="133945"/>
                </a:lnTo>
                <a:lnTo>
                  <a:pt x="80367" y="107156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35719"/>
                </a:lnTo>
                <a:lnTo>
                  <a:pt x="71437" y="1785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1" name="Freeform 14350"/>
          <p:cNvSpPr/>
          <p:nvPr/>
        </p:nvSpPr>
        <p:spPr bwMode="auto">
          <a:xfrm>
            <a:off x="2750344" y="6277570"/>
            <a:ext cx="187524" cy="178594"/>
          </a:xfrm>
          <a:custGeom>
            <a:avLst/>
            <a:gdLst/>
            <a:ahLst/>
            <a:cxnLst/>
            <a:rect l="0" t="0" r="0" b="0"/>
            <a:pathLst>
              <a:path w="187524" h="178594">
                <a:moveTo>
                  <a:pt x="5357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29" y="62507"/>
                </a:lnTo>
                <a:lnTo>
                  <a:pt x="8929" y="89296"/>
                </a:lnTo>
                <a:lnTo>
                  <a:pt x="0" y="125015"/>
                </a:lnTo>
                <a:lnTo>
                  <a:pt x="8929" y="15180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42875"/>
                </a:lnTo>
                <a:lnTo>
                  <a:pt x="71437" y="116085"/>
                </a:lnTo>
                <a:lnTo>
                  <a:pt x="80367" y="89296"/>
                </a:lnTo>
                <a:lnTo>
                  <a:pt x="89297" y="71437"/>
                </a:lnTo>
                <a:lnTo>
                  <a:pt x="89297" y="62507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89296"/>
                </a:lnTo>
                <a:lnTo>
                  <a:pt x="107156" y="116085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78593"/>
                </a:lnTo>
                <a:lnTo>
                  <a:pt x="160734" y="178593"/>
                </a:lnTo>
                <a:lnTo>
                  <a:pt x="178594" y="169664"/>
                </a:lnTo>
                <a:lnTo>
                  <a:pt x="187523" y="151804"/>
                </a:lnTo>
                <a:lnTo>
                  <a:pt x="187523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2" name="Freeform 14351"/>
          <p:cNvSpPr/>
          <p:nvPr/>
        </p:nvSpPr>
        <p:spPr bwMode="auto">
          <a:xfrm>
            <a:off x="2928938" y="6107905"/>
            <a:ext cx="196454" cy="375048"/>
          </a:xfrm>
          <a:custGeom>
            <a:avLst/>
            <a:gdLst/>
            <a:ahLst/>
            <a:cxnLst/>
            <a:rect l="0" t="0" r="0" b="0"/>
            <a:pathLst>
              <a:path w="196454" h="375048">
                <a:moveTo>
                  <a:pt x="80367" y="214313"/>
                </a:moveTo>
                <a:lnTo>
                  <a:pt x="8036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71437" y="196454"/>
                </a:lnTo>
                <a:lnTo>
                  <a:pt x="62507" y="196454"/>
                </a:lnTo>
                <a:lnTo>
                  <a:pt x="53578" y="196454"/>
                </a:lnTo>
                <a:lnTo>
                  <a:pt x="44648" y="214313"/>
                </a:lnTo>
                <a:lnTo>
                  <a:pt x="26789" y="241102"/>
                </a:lnTo>
                <a:lnTo>
                  <a:pt x="8929" y="267891"/>
                </a:lnTo>
                <a:lnTo>
                  <a:pt x="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8929" y="375047"/>
                </a:lnTo>
                <a:lnTo>
                  <a:pt x="17859" y="375047"/>
                </a:lnTo>
                <a:lnTo>
                  <a:pt x="35718" y="366118"/>
                </a:lnTo>
                <a:lnTo>
                  <a:pt x="53578" y="348258"/>
                </a:lnTo>
                <a:lnTo>
                  <a:pt x="71437" y="321469"/>
                </a:lnTo>
                <a:lnTo>
                  <a:pt x="89296" y="285750"/>
                </a:lnTo>
                <a:lnTo>
                  <a:pt x="107156" y="250032"/>
                </a:lnTo>
                <a:lnTo>
                  <a:pt x="116085" y="205383"/>
                </a:lnTo>
                <a:lnTo>
                  <a:pt x="125015" y="160735"/>
                </a:lnTo>
                <a:lnTo>
                  <a:pt x="133945" y="116086"/>
                </a:lnTo>
                <a:lnTo>
                  <a:pt x="125015" y="80368"/>
                </a:lnTo>
                <a:lnTo>
                  <a:pt x="125015" y="35719"/>
                </a:lnTo>
                <a:lnTo>
                  <a:pt x="125015" y="8930"/>
                </a:lnTo>
                <a:lnTo>
                  <a:pt x="116085" y="0"/>
                </a:lnTo>
                <a:lnTo>
                  <a:pt x="107156" y="8930"/>
                </a:lnTo>
                <a:lnTo>
                  <a:pt x="89296" y="44649"/>
                </a:lnTo>
                <a:lnTo>
                  <a:pt x="80367" y="89297"/>
                </a:lnTo>
                <a:lnTo>
                  <a:pt x="71437" y="142875"/>
                </a:lnTo>
                <a:lnTo>
                  <a:pt x="71437" y="205383"/>
                </a:lnTo>
                <a:lnTo>
                  <a:pt x="80367" y="258961"/>
                </a:lnTo>
                <a:lnTo>
                  <a:pt x="107156" y="303610"/>
                </a:lnTo>
                <a:lnTo>
                  <a:pt x="125015" y="348258"/>
                </a:lnTo>
                <a:lnTo>
                  <a:pt x="151804" y="366118"/>
                </a:lnTo>
                <a:lnTo>
                  <a:pt x="178593" y="375047"/>
                </a:lnTo>
                <a:lnTo>
                  <a:pt x="196453" y="357188"/>
                </a:lnTo>
                <a:lnTo>
                  <a:pt x="196453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3" name="Freeform 14352"/>
          <p:cNvSpPr/>
          <p:nvPr/>
        </p:nvSpPr>
        <p:spPr bwMode="auto">
          <a:xfrm>
            <a:off x="3080742" y="6250780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80367" y="80368"/>
                </a:lnTo>
                <a:lnTo>
                  <a:pt x="98227" y="62508"/>
                </a:lnTo>
                <a:lnTo>
                  <a:pt x="125016" y="53579"/>
                </a:lnTo>
                <a:lnTo>
                  <a:pt x="133946" y="35719"/>
                </a:lnTo>
                <a:lnTo>
                  <a:pt x="142875" y="26790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26790"/>
                </a:lnTo>
                <a:lnTo>
                  <a:pt x="89297" y="53579"/>
                </a:lnTo>
                <a:lnTo>
                  <a:pt x="80367" y="80368"/>
                </a:lnTo>
                <a:lnTo>
                  <a:pt x="71438" y="116086"/>
                </a:lnTo>
                <a:lnTo>
                  <a:pt x="71438" y="142875"/>
                </a:lnTo>
                <a:lnTo>
                  <a:pt x="80367" y="160735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25016" y="178594"/>
                </a:lnTo>
                <a:lnTo>
                  <a:pt x="133946" y="16966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4" name="Freeform 14353"/>
          <p:cNvSpPr/>
          <p:nvPr/>
        </p:nvSpPr>
        <p:spPr bwMode="auto">
          <a:xfrm>
            <a:off x="3277195" y="5982890"/>
            <a:ext cx="232173" cy="392907"/>
          </a:xfrm>
          <a:custGeom>
            <a:avLst/>
            <a:gdLst/>
            <a:ahLst/>
            <a:cxnLst/>
            <a:rect l="0" t="0" r="0" b="0"/>
            <a:pathLst>
              <a:path w="232173" h="392907">
                <a:moveTo>
                  <a:pt x="44649" y="241101"/>
                </a:moveTo>
                <a:lnTo>
                  <a:pt x="35719" y="250031"/>
                </a:lnTo>
                <a:lnTo>
                  <a:pt x="26789" y="258961"/>
                </a:lnTo>
                <a:lnTo>
                  <a:pt x="17860" y="28575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8930" y="383976"/>
                </a:lnTo>
                <a:lnTo>
                  <a:pt x="26789" y="392906"/>
                </a:lnTo>
                <a:lnTo>
                  <a:pt x="44649" y="383976"/>
                </a:lnTo>
                <a:lnTo>
                  <a:pt x="62508" y="366117"/>
                </a:lnTo>
                <a:lnTo>
                  <a:pt x="89297" y="348258"/>
                </a:lnTo>
                <a:lnTo>
                  <a:pt x="107157" y="321469"/>
                </a:lnTo>
                <a:lnTo>
                  <a:pt x="125016" y="285750"/>
                </a:lnTo>
                <a:lnTo>
                  <a:pt x="133946" y="241101"/>
                </a:lnTo>
                <a:lnTo>
                  <a:pt x="142875" y="196453"/>
                </a:lnTo>
                <a:lnTo>
                  <a:pt x="151805" y="151805"/>
                </a:lnTo>
                <a:lnTo>
                  <a:pt x="151805" y="98226"/>
                </a:lnTo>
                <a:lnTo>
                  <a:pt x="142875" y="53578"/>
                </a:lnTo>
                <a:lnTo>
                  <a:pt x="125016" y="17859"/>
                </a:lnTo>
                <a:lnTo>
                  <a:pt x="107157" y="0"/>
                </a:lnTo>
                <a:lnTo>
                  <a:pt x="80368" y="8930"/>
                </a:lnTo>
                <a:lnTo>
                  <a:pt x="53578" y="44648"/>
                </a:lnTo>
                <a:lnTo>
                  <a:pt x="35719" y="89297"/>
                </a:lnTo>
                <a:lnTo>
                  <a:pt x="44649" y="151805"/>
                </a:lnTo>
                <a:lnTo>
                  <a:pt x="53578" y="223242"/>
                </a:lnTo>
                <a:lnTo>
                  <a:pt x="89297" y="285750"/>
                </a:lnTo>
                <a:lnTo>
                  <a:pt x="142875" y="330398"/>
                </a:lnTo>
                <a:lnTo>
                  <a:pt x="187524" y="357187"/>
                </a:lnTo>
                <a:lnTo>
                  <a:pt x="232172" y="366117"/>
                </a:lnTo>
                <a:lnTo>
                  <a:pt x="232172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DAXPY example in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2518172" y="1339453"/>
            <a:ext cx="258962" cy="437556"/>
          </a:xfrm>
          <a:custGeom>
            <a:avLst/>
            <a:gdLst/>
            <a:ahLst/>
            <a:cxnLst/>
            <a:rect l="0" t="0" r="0" b="0"/>
            <a:pathLst>
              <a:path w="258962" h="437556">
                <a:moveTo>
                  <a:pt x="196453" y="71437"/>
                </a:moveTo>
                <a:lnTo>
                  <a:pt x="196453" y="7143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9297"/>
                </a:lnTo>
                <a:lnTo>
                  <a:pt x="178594" y="80367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62508"/>
                </a:lnTo>
                <a:lnTo>
                  <a:pt x="178594" y="53578"/>
                </a:lnTo>
                <a:lnTo>
                  <a:pt x="178594" y="3571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17860"/>
                </a:lnTo>
                <a:lnTo>
                  <a:pt x="116086" y="35719"/>
                </a:lnTo>
                <a:lnTo>
                  <a:pt x="89297" y="71437"/>
                </a:lnTo>
                <a:lnTo>
                  <a:pt x="62508" y="125016"/>
                </a:lnTo>
                <a:lnTo>
                  <a:pt x="35719" y="178594"/>
                </a:lnTo>
                <a:lnTo>
                  <a:pt x="17859" y="232172"/>
                </a:lnTo>
                <a:lnTo>
                  <a:pt x="0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17859" y="348258"/>
                </a:lnTo>
                <a:lnTo>
                  <a:pt x="26789" y="348258"/>
                </a:lnTo>
                <a:lnTo>
                  <a:pt x="44648" y="330398"/>
                </a:lnTo>
                <a:lnTo>
                  <a:pt x="71437" y="312539"/>
                </a:lnTo>
                <a:lnTo>
                  <a:pt x="98226" y="276820"/>
                </a:lnTo>
                <a:lnTo>
                  <a:pt x="125016" y="241101"/>
                </a:lnTo>
                <a:lnTo>
                  <a:pt x="142875" y="196453"/>
                </a:lnTo>
                <a:lnTo>
                  <a:pt x="160734" y="151805"/>
                </a:lnTo>
                <a:lnTo>
                  <a:pt x="169664" y="98226"/>
                </a:lnTo>
                <a:lnTo>
                  <a:pt x="178594" y="62508"/>
                </a:lnTo>
                <a:lnTo>
                  <a:pt x="178594" y="44649"/>
                </a:lnTo>
                <a:lnTo>
                  <a:pt x="178594" y="35719"/>
                </a:lnTo>
                <a:lnTo>
                  <a:pt x="169664" y="53578"/>
                </a:lnTo>
                <a:lnTo>
                  <a:pt x="160734" y="89297"/>
                </a:lnTo>
                <a:lnTo>
                  <a:pt x="151805" y="151805"/>
                </a:lnTo>
                <a:lnTo>
                  <a:pt x="151805" y="214312"/>
                </a:lnTo>
                <a:lnTo>
                  <a:pt x="151805" y="285750"/>
                </a:lnTo>
                <a:lnTo>
                  <a:pt x="151805" y="348258"/>
                </a:lnTo>
                <a:lnTo>
                  <a:pt x="169664" y="392906"/>
                </a:lnTo>
                <a:lnTo>
                  <a:pt x="187523" y="419695"/>
                </a:lnTo>
                <a:lnTo>
                  <a:pt x="205383" y="437555"/>
                </a:lnTo>
                <a:lnTo>
                  <a:pt x="223242" y="437555"/>
                </a:lnTo>
                <a:lnTo>
                  <a:pt x="241101" y="419695"/>
                </a:lnTo>
                <a:lnTo>
                  <a:pt x="250031" y="383976"/>
                </a:lnTo>
                <a:lnTo>
                  <a:pt x="258961" y="330398"/>
                </a:lnTo>
                <a:lnTo>
                  <a:pt x="258961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20008" y="1357313"/>
            <a:ext cx="187524" cy="348258"/>
          </a:xfrm>
          <a:custGeom>
            <a:avLst/>
            <a:gdLst/>
            <a:ahLst/>
            <a:cxnLst/>
            <a:rect l="0" t="0" r="0" b="0"/>
            <a:pathLst>
              <a:path w="187524" h="34825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26789"/>
                </a:lnTo>
                <a:lnTo>
                  <a:pt x="62508" y="53577"/>
                </a:lnTo>
                <a:lnTo>
                  <a:pt x="71437" y="89296"/>
                </a:lnTo>
                <a:lnTo>
                  <a:pt x="80367" y="125015"/>
                </a:lnTo>
                <a:lnTo>
                  <a:pt x="80367" y="169663"/>
                </a:lnTo>
                <a:lnTo>
                  <a:pt x="89297" y="214312"/>
                </a:lnTo>
                <a:lnTo>
                  <a:pt x="98226" y="258960"/>
                </a:lnTo>
                <a:lnTo>
                  <a:pt x="107156" y="294679"/>
                </a:lnTo>
                <a:lnTo>
                  <a:pt x="116086" y="321468"/>
                </a:lnTo>
                <a:lnTo>
                  <a:pt x="133945" y="339327"/>
                </a:lnTo>
                <a:lnTo>
                  <a:pt x="151805" y="348257"/>
                </a:lnTo>
                <a:lnTo>
                  <a:pt x="169664" y="348257"/>
                </a:lnTo>
                <a:lnTo>
                  <a:pt x="187523" y="330398"/>
                </a:lnTo>
                <a:lnTo>
                  <a:pt x="187523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11078" y="1321594"/>
            <a:ext cx="223243" cy="419696"/>
          </a:xfrm>
          <a:custGeom>
            <a:avLst/>
            <a:gdLst/>
            <a:ahLst/>
            <a:cxnLst/>
            <a:rect l="0" t="0" r="0" b="0"/>
            <a:pathLst>
              <a:path w="223243" h="419696">
                <a:moveTo>
                  <a:pt x="223242" y="0"/>
                </a:moveTo>
                <a:lnTo>
                  <a:pt x="214313" y="8929"/>
                </a:lnTo>
                <a:lnTo>
                  <a:pt x="196453" y="8929"/>
                </a:lnTo>
                <a:lnTo>
                  <a:pt x="178594" y="26789"/>
                </a:lnTo>
                <a:lnTo>
                  <a:pt x="151805" y="44648"/>
                </a:lnTo>
                <a:lnTo>
                  <a:pt x="116086" y="80367"/>
                </a:lnTo>
                <a:lnTo>
                  <a:pt x="89297" y="125015"/>
                </a:lnTo>
                <a:lnTo>
                  <a:pt x="53578" y="187523"/>
                </a:lnTo>
                <a:lnTo>
                  <a:pt x="26789" y="250031"/>
                </a:lnTo>
                <a:lnTo>
                  <a:pt x="8930" y="312539"/>
                </a:lnTo>
                <a:lnTo>
                  <a:pt x="0" y="366117"/>
                </a:lnTo>
                <a:lnTo>
                  <a:pt x="0" y="392906"/>
                </a:lnTo>
                <a:lnTo>
                  <a:pt x="0" y="419695"/>
                </a:lnTo>
                <a:lnTo>
                  <a:pt x="0" y="410765"/>
                </a:lnTo>
                <a:lnTo>
                  <a:pt x="8930" y="392906"/>
                </a:lnTo>
                <a:lnTo>
                  <a:pt x="8930" y="348257"/>
                </a:lnTo>
                <a:lnTo>
                  <a:pt x="8930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86063" y="928687"/>
            <a:ext cx="383977" cy="205384"/>
          </a:xfrm>
          <a:custGeom>
            <a:avLst/>
            <a:gdLst/>
            <a:ahLst/>
            <a:cxnLst/>
            <a:rect l="0" t="0" r="0" b="0"/>
            <a:pathLst>
              <a:path w="383977" h="205384">
                <a:moveTo>
                  <a:pt x="44648" y="196454"/>
                </a:moveTo>
                <a:lnTo>
                  <a:pt x="44648" y="196454"/>
                </a:lnTo>
                <a:lnTo>
                  <a:pt x="35718" y="196454"/>
                </a:lnTo>
                <a:lnTo>
                  <a:pt x="26789" y="196454"/>
                </a:lnTo>
                <a:lnTo>
                  <a:pt x="17859" y="196454"/>
                </a:lnTo>
                <a:lnTo>
                  <a:pt x="8929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8929" y="196454"/>
                </a:lnTo>
                <a:lnTo>
                  <a:pt x="35718" y="205383"/>
                </a:lnTo>
                <a:lnTo>
                  <a:pt x="53578" y="196454"/>
                </a:lnTo>
                <a:lnTo>
                  <a:pt x="89296" y="196454"/>
                </a:lnTo>
                <a:lnTo>
                  <a:pt x="133945" y="196454"/>
                </a:lnTo>
                <a:lnTo>
                  <a:pt x="178593" y="196454"/>
                </a:lnTo>
                <a:lnTo>
                  <a:pt x="232171" y="187524"/>
                </a:lnTo>
                <a:lnTo>
                  <a:pt x="267890" y="187524"/>
                </a:lnTo>
                <a:lnTo>
                  <a:pt x="303609" y="187524"/>
                </a:lnTo>
                <a:lnTo>
                  <a:pt x="339328" y="187524"/>
                </a:lnTo>
                <a:lnTo>
                  <a:pt x="357187" y="187524"/>
                </a:lnTo>
                <a:lnTo>
                  <a:pt x="375046" y="187524"/>
                </a:lnTo>
                <a:lnTo>
                  <a:pt x="375046" y="196454"/>
                </a:lnTo>
                <a:lnTo>
                  <a:pt x="383976" y="196454"/>
                </a:lnTo>
                <a:lnTo>
                  <a:pt x="383976" y="196454"/>
                </a:lnTo>
                <a:lnTo>
                  <a:pt x="375046" y="196454"/>
                </a:lnTo>
                <a:lnTo>
                  <a:pt x="375046" y="187524"/>
                </a:lnTo>
                <a:lnTo>
                  <a:pt x="366117" y="187524"/>
                </a:lnTo>
                <a:lnTo>
                  <a:pt x="366117" y="187524"/>
                </a:lnTo>
                <a:lnTo>
                  <a:pt x="357187" y="178594"/>
                </a:lnTo>
                <a:lnTo>
                  <a:pt x="357187" y="169664"/>
                </a:lnTo>
                <a:lnTo>
                  <a:pt x="348257" y="151805"/>
                </a:lnTo>
                <a:lnTo>
                  <a:pt x="339328" y="133946"/>
                </a:lnTo>
                <a:lnTo>
                  <a:pt x="330398" y="116086"/>
                </a:lnTo>
                <a:lnTo>
                  <a:pt x="330398" y="89297"/>
                </a:lnTo>
                <a:lnTo>
                  <a:pt x="321468" y="71438"/>
                </a:lnTo>
                <a:lnTo>
                  <a:pt x="321468" y="44649"/>
                </a:lnTo>
                <a:lnTo>
                  <a:pt x="321468" y="35719"/>
                </a:lnTo>
                <a:lnTo>
                  <a:pt x="321468" y="26789"/>
                </a:lnTo>
                <a:lnTo>
                  <a:pt x="321468" y="17860"/>
                </a:lnTo>
                <a:lnTo>
                  <a:pt x="321468" y="17860"/>
                </a:lnTo>
                <a:lnTo>
                  <a:pt x="330398" y="17860"/>
                </a:lnTo>
                <a:lnTo>
                  <a:pt x="339328" y="893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21844" y="1419820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0" y="2678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80367" y="35719"/>
                </a:lnTo>
                <a:lnTo>
                  <a:pt x="125015" y="26789"/>
                </a:lnTo>
                <a:lnTo>
                  <a:pt x="178594" y="26789"/>
                </a:lnTo>
                <a:lnTo>
                  <a:pt x="223242" y="17859"/>
                </a:lnTo>
                <a:lnTo>
                  <a:pt x="258961" y="8930"/>
                </a:lnTo>
                <a:lnTo>
                  <a:pt x="294679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00438" y="1303734"/>
            <a:ext cx="71438" cy="267892"/>
          </a:xfrm>
          <a:custGeom>
            <a:avLst/>
            <a:gdLst/>
            <a:ahLst/>
            <a:cxnLst/>
            <a:rect l="0" t="0" r="0" b="0"/>
            <a:pathLst>
              <a:path w="71438" h="267892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29" y="53579"/>
                </a:lnTo>
                <a:lnTo>
                  <a:pt x="8929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8929" y="232172"/>
                </a:lnTo>
                <a:lnTo>
                  <a:pt x="17859" y="258961"/>
                </a:lnTo>
                <a:lnTo>
                  <a:pt x="26789" y="267891"/>
                </a:lnTo>
                <a:lnTo>
                  <a:pt x="44648" y="267891"/>
                </a:lnTo>
                <a:lnTo>
                  <a:pt x="71437" y="250031"/>
                </a:lnTo>
                <a:lnTo>
                  <a:pt x="71437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93344" y="1321594"/>
            <a:ext cx="196454" cy="598290"/>
          </a:xfrm>
          <a:custGeom>
            <a:avLst/>
            <a:gdLst/>
            <a:ahLst/>
            <a:cxnLst/>
            <a:rect l="0" t="0" r="0" b="0"/>
            <a:pathLst>
              <a:path w="196454" h="598290">
                <a:moveTo>
                  <a:pt x="17859" y="0"/>
                </a:moveTo>
                <a:lnTo>
                  <a:pt x="17859" y="8929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44648" y="116085"/>
                </a:lnTo>
                <a:lnTo>
                  <a:pt x="62508" y="116085"/>
                </a:lnTo>
                <a:lnTo>
                  <a:pt x="89297" y="116085"/>
                </a:lnTo>
                <a:lnTo>
                  <a:pt x="125015" y="98226"/>
                </a:lnTo>
                <a:lnTo>
                  <a:pt x="142875" y="89296"/>
                </a:lnTo>
                <a:lnTo>
                  <a:pt x="160734" y="71437"/>
                </a:lnTo>
                <a:lnTo>
                  <a:pt x="178594" y="53578"/>
                </a:lnTo>
                <a:lnTo>
                  <a:pt x="187523" y="3571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53578"/>
                </a:lnTo>
                <a:lnTo>
                  <a:pt x="187523" y="89296"/>
                </a:lnTo>
                <a:lnTo>
                  <a:pt x="187523" y="125015"/>
                </a:lnTo>
                <a:lnTo>
                  <a:pt x="178594" y="178593"/>
                </a:lnTo>
                <a:lnTo>
                  <a:pt x="178594" y="232171"/>
                </a:lnTo>
                <a:lnTo>
                  <a:pt x="178594" y="294679"/>
                </a:lnTo>
                <a:lnTo>
                  <a:pt x="178594" y="348257"/>
                </a:lnTo>
                <a:lnTo>
                  <a:pt x="178594" y="401835"/>
                </a:lnTo>
                <a:lnTo>
                  <a:pt x="178594" y="446484"/>
                </a:lnTo>
                <a:lnTo>
                  <a:pt x="178594" y="500062"/>
                </a:lnTo>
                <a:lnTo>
                  <a:pt x="169664" y="535781"/>
                </a:lnTo>
                <a:lnTo>
                  <a:pt x="160734" y="571500"/>
                </a:lnTo>
                <a:lnTo>
                  <a:pt x="142875" y="589359"/>
                </a:lnTo>
                <a:lnTo>
                  <a:pt x="125015" y="598289"/>
                </a:lnTo>
                <a:lnTo>
                  <a:pt x="125015" y="5982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05820" y="794742"/>
            <a:ext cx="598290" cy="178595"/>
          </a:xfrm>
          <a:custGeom>
            <a:avLst/>
            <a:gdLst/>
            <a:ahLst/>
            <a:cxnLst/>
            <a:rect l="0" t="0" r="0" b="0"/>
            <a:pathLst>
              <a:path w="598290" h="178595">
                <a:moveTo>
                  <a:pt x="0" y="178594"/>
                </a:moveTo>
                <a:lnTo>
                  <a:pt x="8930" y="178594"/>
                </a:lnTo>
                <a:lnTo>
                  <a:pt x="17860" y="178594"/>
                </a:lnTo>
                <a:lnTo>
                  <a:pt x="26789" y="178594"/>
                </a:lnTo>
                <a:lnTo>
                  <a:pt x="53578" y="178594"/>
                </a:lnTo>
                <a:lnTo>
                  <a:pt x="89297" y="169664"/>
                </a:lnTo>
                <a:lnTo>
                  <a:pt x="133946" y="169664"/>
                </a:lnTo>
                <a:lnTo>
                  <a:pt x="196453" y="169664"/>
                </a:lnTo>
                <a:lnTo>
                  <a:pt x="258961" y="160734"/>
                </a:lnTo>
                <a:lnTo>
                  <a:pt x="321469" y="160734"/>
                </a:lnTo>
                <a:lnTo>
                  <a:pt x="383977" y="160734"/>
                </a:lnTo>
                <a:lnTo>
                  <a:pt x="446485" y="151805"/>
                </a:lnTo>
                <a:lnTo>
                  <a:pt x="500063" y="151805"/>
                </a:lnTo>
                <a:lnTo>
                  <a:pt x="544711" y="151805"/>
                </a:lnTo>
                <a:lnTo>
                  <a:pt x="580430" y="151805"/>
                </a:lnTo>
                <a:lnTo>
                  <a:pt x="598289" y="151805"/>
                </a:lnTo>
                <a:lnTo>
                  <a:pt x="598289" y="151805"/>
                </a:lnTo>
                <a:lnTo>
                  <a:pt x="598289" y="151805"/>
                </a:lnTo>
                <a:lnTo>
                  <a:pt x="589360" y="151805"/>
                </a:lnTo>
                <a:lnTo>
                  <a:pt x="580430" y="160734"/>
                </a:lnTo>
                <a:lnTo>
                  <a:pt x="562571" y="160734"/>
                </a:lnTo>
                <a:lnTo>
                  <a:pt x="553641" y="160734"/>
                </a:lnTo>
                <a:lnTo>
                  <a:pt x="544711" y="160734"/>
                </a:lnTo>
                <a:lnTo>
                  <a:pt x="535782" y="151805"/>
                </a:lnTo>
                <a:lnTo>
                  <a:pt x="535782" y="151805"/>
                </a:lnTo>
                <a:lnTo>
                  <a:pt x="535782" y="142875"/>
                </a:lnTo>
                <a:lnTo>
                  <a:pt x="535782" y="133945"/>
                </a:lnTo>
                <a:lnTo>
                  <a:pt x="535782" y="125016"/>
                </a:lnTo>
                <a:lnTo>
                  <a:pt x="526852" y="116086"/>
                </a:lnTo>
                <a:lnTo>
                  <a:pt x="526852" y="98227"/>
                </a:lnTo>
                <a:lnTo>
                  <a:pt x="517922" y="89297"/>
                </a:lnTo>
                <a:lnTo>
                  <a:pt x="508993" y="62508"/>
                </a:lnTo>
                <a:lnTo>
                  <a:pt x="491133" y="44649"/>
                </a:lnTo>
                <a:lnTo>
                  <a:pt x="473274" y="26789"/>
                </a:lnTo>
                <a:lnTo>
                  <a:pt x="455414" y="8930"/>
                </a:lnTo>
                <a:lnTo>
                  <a:pt x="446485" y="0"/>
                </a:lnTo>
                <a:lnTo>
                  <a:pt x="437555" y="0"/>
                </a:lnTo>
                <a:lnTo>
                  <a:pt x="437555" y="0"/>
                </a:lnTo>
                <a:lnTo>
                  <a:pt x="446485" y="0"/>
                </a:lnTo>
                <a:lnTo>
                  <a:pt x="464344" y="8930"/>
                </a:lnTo>
                <a:lnTo>
                  <a:pt x="46434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803797" y="1419820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94867" y="1491258"/>
            <a:ext cx="178595" cy="35719"/>
          </a:xfrm>
          <a:custGeom>
            <a:avLst/>
            <a:gdLst/>
            <a:ahLst/>
            <a:cxnLst/>
            <a:rect l="0" t="0" r="0" b="0"/>
            <a:pathLst>
              <a:path w="178595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44649" y="17859"/>
                </a:lnTo>
                <a:lnTo>
                  <a:pt x="71438" y="8929"/>
                </a:lnTo>
                <a:lnTo>
                  <a:pt x="107156" y="0"/>
                </a:lnTo>
                <a:lnTo>
                  <a:pt x="133946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07281" y="1357313"/>
            <a:ext cx="330400" cy="330399"/>
          </a:xfrm>
          <a:custGeom>
            <a:avLst/>
            <a:gdLst/>
            <a:ahLst/>
            <a:cxnLst/>
            <a:rect l="0" t="0" r="0" b="0"/>
            <a:pathLst>
              <a:path w="33040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26789" y="44648"/>
                </a:lnTo>
                <a:lnTo>
                  <a:pt x="44649" y="80366"/>
                </a:lnTo>
                <a:lnTo>
                  <a:pt x="62508" y="116085"/>
                </a:lnTo>
                <a:lnTo>
                  <a:pt x="80368" y="160734"/>
                </a:lnTo>
                <a:lnTo>
                  <a:pt x="107157" y="205382"/>
                </a:lnTo>
                <a:lnTo>
                  <a:pt x="125016" y="250031"/>
                </a:lnTo>
                <a:lnTo>
                  <a:pt x="133946" y="285749"/>
                </a:lnTo>
                <a:lnTo>
                  <a:pt x="142875" y="312538"/>
                </a:lnTo>
                <a:lnTo>
                  <a:pt x="151805" y="330398"/>
                </a:lnTo>
                <a:lnTo>
                  <a:pt x="151805" y="321468"/>
                </a:lnTo>
                <a:lnTo>
                  <a:pt x="142875" y="303609"/>
                </a:lnTo>
                <a:lnTo>
                  <a:pt x="142875" y="276820"/>
                </a:lnTo>
                <a:lnTo>
                  <a:pt x="142875" y="223241"/>
                </a:lnTo>
                <a:lnTo>
                  <a:pt x="142875" y="169663"/>
                </a:lnTo>
                <a:lnTo>
                  <a:pt x="151805" y="116085"/>
                </a:lnTo>
                <a:lnTo>
                  <a:pt x="169664" y="71437"/>
                </a:lnTo>
                <a:lnTo>
                  <a:pt x="196453" y="35718"/>
                </a:lnTo>
                <a:lnTo>
                  <a:pt x="232172" y="8929"/>
                </a:lnTo>
                <a:lnTo>
                  <a:pt x="267891" y="0"/>
                </a:lnTo>
                <a:lnTo>
                  <a:pt x="303610" y="8929"/>
                </a:lnTo>
                <a:lnTo>
                  <a:pt x="330399" y="8929"/>
                </a:lnTo>
                <a:lnTo>
                  <a:pt x="33039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455539" y="1393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991195" y="919758"/>
            <a:ext cx="517923" cy="187524"/>
          </a:xfrm>
          <a:custGeom>
            <a:avLst/>
            <a:gdLst/>
            <a:ahLst/>
            <a:cxnLst/>
            <a:rect l="0" t="0" r="0" b="0"/>
            <a:pathLst>
              <a:path w="517923" h="187524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51804"/>
                </a:lnTo>
                <a:lnTo>
                  <a:pt x="53579" y="151804"/>
                </a:lnTo>
                <a:lnTo>
                  <a:pt x="89297" y="160734"/>
                </a:lnTo>
                <a:lnTo>
                  <a:pt x="133946" y="160734"/>
                </a:lnTo>
                <a:lnTo>
                  <a:pt x="187524" y="169664"/>
                </a:lnTo>
                <a:lnTo>
                  <a:pt x="241102" y="169664"/>
                </a:lnTo>
                <a:lnTo>
                  <a:pt x="285750" y="169664"/>
                </a:lnTo>
                <a:lnTo>
                  <a:pt x="339328" y="178593"/>
                </a:lnTo>
                <a:lnTo>
                  <a:pt x="383977" y="178593"/>
                </a:lnTo>
                <a:lnTo>
                  <a:pt x="419696" y="178593"/>
                </a:lnTo>
                <a:lnTo>
                  <a:pt x="455414" y="178593"/>
                </a:lnTo>
                <a:lnTo>
                  <a:pt x="482203" y="187523"/>
                </a:lnTo>
                <a:lnTo>
                  <a:pt x="500063" y="187523"/>
                </a:lnTo>
                <a:lnTo>
                  <a:pt x="508993" y="187523"/>
                </a:lnTo>
                <a:lnTo>
                  <a:pt x="517922" y="187523"/>
                </a:lnTo>
                <a:lnTo>
                  <a:pt x="517922" y="187523"/>
                </a:lnTo>
                <a:lnTo>
                  <a:pt x="500063" y="178593"/>
                </a:lnTo>
                <a:lnTo>
                  <a:pt x="491133" y="169664"/>
                </a:lnTo>
                <a:lnTo>
                  <a:pt x="473274" y="160734"/>
                </a:lnTo>
                <a:lnTo>
                  <a:pt x="455414" y="142875"/>
                </a:lnTo>
                <a:lnTo>
                  <a:pt x="428625" y="125015"/>
                </a:lnTo>
                <a:lnTo>
                  <a:pt x="410766" y="107156"/>
                </a:lnTo>
                <a:lnTo>
                  <a:pt x="392907" y="80367"/>
                </a:lnTo>
                <a:lnTo>
                  <a:pt x="383977" y="53578"/>
                </a:lnTo>
                <a:lnTo>
                  <a:pt x="383977" y="35718"/>
                </a:lnTo>
                <a:lnTo>
                  <a:pt x="401836" y="17859"/>
                </a:lnTo>
                <a:lnTo>
                  <a:pt x="410766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r>
              <a:rPr lang="en-US" altLang="en-US" smtClean="0"/>
              <a:t>High Level 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895600"/>
            <a:ext cx="4876800" cy="22098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4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66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576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76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862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576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864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864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864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16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47800" y="4343400"/>
            <a:ext cx="4495800" cy="609600"/>
          </a:xfrm>
          <a:prstGeom prst="rect">
            <a:avLst/>
          </a:prstGeom>
          <a:solidFill>
            <a:srgbClr val="E37B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Global Memory</a:t>
            </a:r>
          </a:p>
        </p:txBody>
      </p:sp>
      <p:cxnSp>
        <p:nvCxnSpPr>
          <p:cNvPr id="48" name="Elbow Connector 47"/>
          <p:cNvCxnSpPr>
            <a:stCxn id="7" idx="2"/>
            <a:endCxn id="47" idx="0"/>
          </p:cNvCxnSpPr>
          <p:nvPr/>
        </p:nvCxnSpPr>
        <p:spPr>
          <a:xfrm rot="16200000" flipH="1">
            <a:off x="2628900" y="3276600"/>
            <a:ext cx="304800" cy="18288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7" idx="2"/>
            <a:endCxn id="47" idx="0"/>
          </p:cNvCxnSpPr>
          <p:nvPr/>
        </p:nvCxnSpPr>
        <p:spPr>
          <a:xfrm rot="16200000" flipH="1">
            <a:off x="3086100" y="3733800"/>
            <a:ext cx="304800" cy="9144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7" idx="2"/>
            <a:endCxn id="47" idx="0"/>
          </p:cNvCxnSpPr>
          <p:nvPr/>
        </p:nvCxnSpPr>
        <p:spPr>
          <a:xfrm rot="5400000">
            <a:off x="4457700" y="3276600"/>
            <a:ext cx="304800" cy="18288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2"/>
            <a:endCxn id="47" idx="0"/>
          </p:cNvCxnSpPr>
          <p:nvPr/>
        </p:nvCxnSpPr>
        <p:spPr>
          <a:xfrm rot="5400000">
            <a:off x="3543301" y="4191000"/>
            <a:ext cx="304800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3434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958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00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Straight Connector 55"/>
          <p:cNvCxnSpPr>
            <a:stCxn id="47" idx="3"/>
            <a:endCxn id="57" idx="1"/>
          </p:cNvCxnSpPr>
          <p:nvPr/>
        </p:nvCxnSpPr>
        <p:spPr>
          <a:xfrm>
            <a:off x="5943600" y="4648200"/>
            <a:ext cx="8382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81800" y="4343400"/>
            <a:ext cx="14478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CPU Chipset</a:t>
            </a:r>
          </a:p>
        </p:txBody>
      </p:sp>
      <p:sp>
        <p:nvSpPr>
          <p:cNvPr id="30775" name="TextBox 96"/>
          <p:cNvSpPr txBox="1">
            <a:spLocks noChangeArrowheads="1"/>
          </p:cNvSpPr>
          <p:nvPr/>
        </p:nvSpPr>
        <p:spPr bwMode="auto">
          <a:xfrm>
            <a:off x="6172200" y="4324350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latin typeface="Calibri" pitchFamily="34" charset="0"/>
              </a:rPr>
              <a:t>PCIe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437805" y="1875234"/>
            <a:ext cx="464344" cy="482204"/>
          </a:xfrm>
          <a:custGeom>
            <a:avLst/>
            <a:gdLst/>
            <a:ahLst/>
            <a:cxnLst/>
            <a:rect l="0" t="0" r="0" b="0"/>
            <a:pathLst>
              <a:path w="464344" h="482204">
                <a:moveTo>
                  <a:pt x="419695" y="17860"/>
                </a:moveTo>
                <a:lnTo>
                  <a:pt x="410765" y="17860"/>
                </a:lnTo>
                <a:lnTo>
                  <a:pt x="401836" y="8930"/>
                </a:lnTo>
                <a:lnTo>
                  <a:pt x="383976" y="8930"/>
                </a:lnTo>
                <a:lnTo>
                  <a:pt x="357187" y="0"/>
                </a:lnTo>
                <a:lnTo>
                  <a:pt x="339328" y="0"/>
                </a:lnTo>
                <a:lnTo>
                  <a:pt x="312539" y="0"/>
                </a:lnTo>
                <a:lnTo>
                  <a:pt x="294679" y="0"/>
                </a:lnTo>
                <a:lnTo>
                  <a:pt x="267890" y="8930"/>
                </a:lnTo>
                <a:lnTo>
                  <a:pt x="241101" y="17860"/>
                </a:lnTo>
                <a:lnTo>
                  <a:pt x="214312" y="26789"/>
                </a:lnTo>
                <a:lnTo>
                  <a:pt x="187523" y="35719"/>
                </a:lnTo>
                <a:lnTo>
                  <a:pt x="151804" y="53578"/>
                </a:lnTo>
                <a:lnTo>
                  <a:pt x="125015" y="71438"/>
                </a:lnTo>
                <a:lnTo>
                  <a:pt x="98226" y="107156"/>
                </a:lnTo>
                <a:lnTo>
                  <a:pt x="62508" y="133945"/>
                </a:lnTo>
                <a:lnTo>
                  <a:pt x="44648" y="169664"/>
                </a:lnTo>
                <a:lnTo>
                  <a:pt x="17859" y="214313"/>
                </a:lnTo>
                <a:lnTo>
                  <a:pt x="8929" y="258961"/>
                </a:lnTo>
                <a:lnTo>
                  <a:pt x="0" y="303610"/>
                </a:lnTo>
                <a:lnTo>
                  <a:pt x="8929" y="348258"/>
                </a:lnTo>
                <a:lnTo>
                  <a:pt x="17859" y="383977"/>
                </a:lnTo>
                <a:lnTo>
                  <a:pt x="44648" y="419695"/>
                </a:lnTo>
                <a:lnTo>
                  <a:pt x="71437" y="446485"/>
                </a:lnTo>
                <a:lnTo>
                  <a:pt x="116086" y="464344"/>
                </a:lnTo>
                <a:lnTo>
                  <a:pt x="160734" y="482203"/>
                </a:lnTo>
                <a:lnTo>
                  <a:pt x="214312" y="482203"/>
                </a:lnTo>
                <a:lnTo>
                  <a:pt x="267890" y="482203"/>
                </a:lnTo>
                <a:lnTo>
                  <a:pt x="312539" y="464344"/>
                </a:lnTo>
                <a:lnTo>
                  <a:pt x="357187" y="446485"/>
                </a:lnTo>
                <a:lnTo>
                  <a:pt x="401836" y="428625"/>
                </a:lnTo>
                <a:lnTo>
                  <a:pt x="428625" y="401836"/>
                </a:lnTo>
                <a:lnTo>
                  <a:pt x="455414" y="375047"/>
                </a:lnTo>
                <a:lnTo>
                  <a:pt x="464343" y="348258"/>
                </a:lnTo>
                <a:lnTo>
                  <a:pt x="464343" y="321469"/>
                </a:lnTo>
                <a:lnTo>
                  <a:pt x="464343" y="294680"/>
                </a:lnTo>
                <a:lnTo>
                  <a:pt x="437554" y="276820"/>
                </a:lnTo>
                <a:lnTo>
                  <a:pt x="410765" y="267891"/>
                </a:lnTo>
                <a:lnTo>
                  <a:pt x="366117" y="258961"/>
                </a:lnTo>
                <a:lnTo>
                  <a:pt x="321468" y="267891"/>
                </a:lnTo>
                <a:lnTo>
                  <a:pt x="258961" y="276820"/>
                </a:lnTo>
                <a:lnTo>
                  <a:pt x="205383" y="285750"/>
                </a:lnTo>
                <a:lnTo>
                  <a:pt x="142875" y="303610"/>
                </a:lnTo>
                <a:lnTo>
                  <a:pt x="98226" y="312539"/>
                </a:lnTo>
                <a:lnTo>
                  <a:pt x="71437" y="312539"/>
                </a:lnTo>
                <a:lnTo>
                  <a:pt x="53578" y="312539"/>
                </a:lnTo>
                <a:lnTo>
                  <a:pt x="53578" y="30361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37867" y="1866304"/>
            <a:ext cx="62509" cy="375048"/>
          </a:xfrm>
          <a:custGeom>
            <a:avLst/>
            <a:gdLst/>
            <a:ahLst/>
            <a:cxnLst/>
            <a:rect l="0" t="0" r="0" b="0"/>
            <a:pathLst>
              <a:path w="62509" h="375048">
                <a:moveTo>
                  <a:pt x="62508" y="0"/>
                </a:moveTo>
                <a:lnTo>
                  <a:pt x="62508" y="0"/>
                </a:lnTo>
                <a:lnTo>
                  <a:pt x="62508" y="17860"/>
                </a:lnTo>
                <a:lnTo>
                  <a:pt x="62508" y="35719"/>
                </a:lnTo>
                <a:lnTo>
                  <a:pt x="62508" y="71438"/>
                </a:lnTo>
                <a:lnTo>
                  <a:pt x="53578" y="116086"/>
                </a:lnTo>
                <a:lnTo>
                  <a:pt x="53578" y="160735"/>
                </a:lnTo>
                <a:lnTo>
                  <a:pt x="53578" y="205383"/>
                </a:lnTo>
                <a:lnTo>
                  <a:pt x="44649" y="250032"/>
                </a:lnTo>
                <a:lnTo>
                  <a:pt x="44649" y="294680"/>
                </a:lnTo>
                <a:lnTo>
                  <a:pt x="35719" y="330399"/>
                </a:lnTo>
                <a:lnTo>
                  <a:pt x="35719" y="357188"/>
                </a:lnTo>
                <a:lnTo>
                  <a:pt x="26789" y="366118"/>
                </a:lnTo>
                <a:lnTo>
                  <a:pt x="26789" y="375047"/>
                </a:lnTo>
                <a:lnTo>
                  <a:pt x="17860" y="366118"/>
                </a:lnTo>
                <a:lnTo>
                  <a:pt x="17860" y="357188"/>
                </a:lnTo>
                <a:lnTo>
                  <a:pt x="8930" y="330399"/>
                </a:lnTo>
                <a:lnTo>
                  <a:pt x="8930" y="294680"/>
                </a:lnTo>
                <a:lnTo>
                  <a:pt x="0" y="250032"/>
                </a:lnTo>
                <a:lnTo>
                  <a:pt x="0" y="205383"/>
                </a:lnTo>
                <a:lnTo>
                  <a:pt x="0" y="160735"/>
                </a:lnTo>
                <a:lnTo>
                  <a:pt x="0" y="116086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82516" y="1830586"/>
            <a:ext cx="214313" cy="35719"/>
          </a:xfrm>
          <a:custGeom>
            <a:avLst/>
            <a:gdLst/>
            <a:ahLst/>
            <a:cxnLst/>
            <a:rect l="0" t="0" r="0" b="0"/>
            <a:pathLst>
              <a:path w="214313" h="35719">
                <a:moveTo>
                  <a:pt x="0" y="35718"/>
                </a:moveTo>
                <a:lnTo>
                  <a:pt x="26789" y="17859"/>
                </a:lnTo>
                <a:lnTo>
                  <a:pt x="62507" y="0"/>
                </a:lnTo>
                <a:lnTo>
                  <a:pt x="107156" y="0"/>
                </a:lnTo>
                <a:lnTo>
                  <a:pt x="160734" y="8929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009305" y="1937742"/>
            <a:ext cx="294680" cy="62509"/>
          </a:xfrm>
          <a:custGeom>
            <a:avLst/>
            <a:gdLst/>
            <a:ahLst/>
            <a:cxnLst/>
            <a:rect l="0" t="0" r="0" b="0"/>
            <a:pathLst>
              <a:path w="294680" h="62509">
                <a:moveTo>
                  <a:pt x="294679" y="0"/>
                </a:moveTo>
                <a:lnTo>
                  <a:pt x="285750" y="17859"/>
                </a:lnTo>
                <a:lnTo>
                  <a:pt x="250031" y="44648"/>
                </a:lnTo>
                <a:lnTo>
                  <a:pt x="205383" y="53578"/>
                </a:lnTo>
                <a:lnTo>
                  <a:pt x="151804" y="62508"/>
                </a:lnTo>
                <a:lnTo>
                  <a:pt x="107156" y="62508"/>
                </a:lnTo>
                <a:lnTo>
                  <a:pt x="62508" y="62508"/>
                </a:lnTo>
                <a:lnTo>
                  <a:pt x="26789" y="62508"/>
                </a:lnTo>
                <a:lnTo>
                  <a:pt x="0" y="53578"/>
                </a:lnTo>
                <a:lnTo>
                  <a:pt x="0" y="3571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0" name="Freeform 30719"/>
          <p:cNvSpPr/>
          <p:nvPr/>
        </p:nvSpPr>
        <p:spPr bwMode="auto">
          <a:xfrm>
            <a:off x="3348633" y="1803797"/>
            <a:ext cx="294681" cy="392907"/>
          </a:xfrm>
          <a:custGeom>
            <a:avLst/>
            <a:gdLst/>
            <a:ahLst/>
            <a:cxnLst/>
            <a:rect l="0" t="0" r="0" b="0"/>
            <a:pathLst>
              <a:path w="294681" h="392907">
                <a:moveTo>
                  <a:pt x="80367" y="17859"/>
                </a:moveTo>
                <a:lnTo>
                  <a:pt x="80367" y="17859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8036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30" y="214312"/>
                </a:lnTo>
                <a:lnTo>
                  <a:pt x="0" y="258961"/>
                </a:lnTo>
                <a:lnTo>
                  <a:pt x="0" y="285750"/>
                </a:lnTo>
                <a:lnTo>
                  <a:pt x="17859" y="312539"/>
                </a:lnTo>
                <a:lnTo>
                  <a:pt x="35719" y="321468"/>
                </a:lnTo>
                <a:lnTo>
                  <a:pt x="62508" y="321468"/>
                </a:lnTo>
                <a:lnTo>
                  <a:pt x="98226" y="312539"/>
                </a:lnTo>
                <a:lnTo>
                  <a:pt x="125015" y="285750"/>
                </a:lnTo>
                <a:lnTo>
                  <a:pt x="160734" y="250031"/>
                </a:lnTo>
                <a:lnTo>
                  <a:pt x="178594" y="205382"/>
                </a:lnTo>
                <a:lnTo>
                  <a:pt x="196453" y="160734"/>
                </a:lnTo>
                <a:lnTo>
                  <a:pt x="214312" y="107156"/>
                </a:lnTo>
                <a:lnTo>
                  <a:pt x="223242" y="62507"/>
                </a:lnTo>
                <a:lnTo>
                  <a:pt x="223242" y="26789"/>
                </a:lnTo>
                <a:lnTo>
                  <a:pt x="223242" y="8929"/>
                </a:lnTo>
                <a:lnTo>
                  <a:pt x="223242" y="0"/>
                </a:lnTo>
                <a:lnTo>
                  <a:pt x="214312" y="26789"/>
                </a:lnTo>
                <a:lnTo>
                  <a:pt x="214312" y="62507"/>
                </a:lnTo>
                <a:lnTo>
                  <a:pt x="205383" y="125015"/>
                </a:lnTo>
                <a:lnTo>
                  <a:pt x="214312" y="205382"/>
                </a:lnTo>
                <a:lnTo>
                  <a:pt x="223242" y="285750"/>
                </a:lnTo>
                <a:lnTo>
                  <a:pt x="258961" y="357187"/>
                </a:lnTo>
                <a:lnTo>
                  <a:pt x="294680" y="392906"/>
                </a:lnTo>
                <a:lnTo>
                  <a:pt x="294680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1" name="Freeform 30720"/>
          <p:cNvSpPr/>
          <p:nvPr/>
        </p:nvSpPr>
        <p:spPr bwMode="auto">
          <a:xfrm>
            <a:off x="6947297" y="457200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3" name="Freeform 30722"/>
          <p:cNvSpPr/>
          <p:nvPr/>
        </p:nvSpPr>
        <p:spPr bwMode="auto">
          <a:xfrm>
            <a:off x="6983016" y="5170289"/>
            <a:ext cx="866180" cy="651867"/>
          </a:xfrm>
          <a:custGeom>
            <a:avLst/>
            <a:gdLst/>
            <a:ahLst/>
            <a:cxnLst/>
            <a:rect l="0" t="0" r="0" b="0"/>
            <a:pathLst>
              <a:path w="866180" h="651867">
                <a:moveTo>
                  <a:pt x="53578" y="0"/>
                </a:moveTo>
                <a:lnTo>
                  <a:pt x="53578" y="0"/>
                </a:lnTo>
                <a:lnTo>
                  <a:pt x="53578" y="17859"/>
                </a:lnTo>
                <a:lnTo>
                  <a:pt x="53578" y="35719"/>
                </a:lnTo>
                <a:lnTo>
                  <a:pt x="53578" y="62508"/>
                </a:lnTo>
                <a:lnTo>
                  <a:pt x="53578" y="107156"/>
                </a:lnTo>
                <a:lnTo>
                  <a:pt x="53578" y="160734"/>
                </a:lnTo>
                <a:lnTo>
                  <a:pt x="53578" y="223242"/>
                </a:lnTo>
                <a:lnTo>
                  <a:pt x="44648" y="276820"/>
                </a:lnTo>
                <a:lnTo>
                  <a:pt x="44648" y="339328"/>
                </a:lnTo>
                <a:lnTo>
                  <a:pt x="35718" y="383977"/>
                </a:lnTo>
                <a:lnTo>
                  <a:pt x="35718" y="419695"/>
                </a:lnTo>
                <a:lnTo>
                  <a:pt x="26789" y="446484"/>
                </a:lnTo>
                <a:lnTo>
                  <a:pt x="26789" y="473273"/>
                </a:lnTo>
                <a:lnTo>
                  <a:pt x="26789" y="482202"/>
                </a:lnTo>
                <a:lnTo>
                  <a:pt x="26789" y="482202"/>
                </a:lnTo>
                <a:lnTo>
                  <a:pt x="17859" y="482202"/>
                </a:lnTo>
                <a:lnTo>
                  <a:pt x="8929" y="473273"/>
                </a:lnTo>
                <a:lnTo>
                  <a:pt x="8929" y="455413"/>
                </a:lnTo>
                <a:lnTo>
                  <a:pt x="0" y="437554"/>
                </a:lnTo>
                <a:lnTo>
                  <a:pt x="0" y="401836"/>
                </a:lnTo>
                <a:lnTo>
                  <a:pt x="0" y="366117"/>
                </a:lnTo>
                <a:lnTo>
                  <a:pt x="0" y="321469"/>
                </a:lnTo>
                <a:lnTo>
                  <a:pt x="0" y="276820"/>
                </a:lnTo>
                <a:lnTo>
                  <a:pt x="8929" y="223242"/>
                </a:lnTo>
                <a:lnTo>
                  <a:pt x="8929" y="169664"/>
                </a:lnTo>
                <a:lnTo>
                  <a:pt x="17859" y="125016"/>
                </a:lnTo>
                <a:lnTo>
                  <a:pt x="35718" y="80367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33945" y="35719"/>
                </a:lnTo>
                <a:lnTo>
                  <a:pt x="160734" y="35719"/>
                </a:lnTo>
                <a:lnTo>
                  <a:pt x="178593" y="35719"/>
                </a:lnTo>
                <a:lnTo>
                  <a:pt x="205382" y="35719"/>
                </a:lnTo>
                <a:lnTo>
                  <a:pt x="241101" y="35719"/>
                </a:lnTo>
                <a:lnTo>
                  <a:pt x="267890" y="35719"/>
                </a:lnTo>
                <a:lnTo>
                  <a:pt x="303609" y="26789"/>
                </a:lnTo>
                <a:lnTo>
                  <a:pt x="339328" y="26789"/>
                </a:lnTo>
                <a:lnTo>
                  <a:pt x="375047" y="35719"/>
                </a:lnTo>
                <a:lnTo>
                  <a:pt x="410765" y="35719"/>
                </a:lnTo>
                <a:lnTo>
                  <a:pt x="446484" y="35719"/>
                </a:lnTo>
                <a:lnTo>
                  <a:pt x="491132" y="44649"/>
                </a:lnTo>
                <a:lnTo>
                  <a:pt x="526851" y="44649"/>
                </a:lnTo>
                <a:lnTo>
                  <a:pt x="571500" y="53578"/>
                </a:lnTo>
                <a:lnTo>
                  <a:pt x="607218" y="53578"/>
                </a:lnTo>
                <a:lnTo>
                  <a:pt x="634007" y="53578"/>
                </a:lnTo>
                <a:lnTo>
                  <a:pt x="669726" y="53578"/>
                </a:lnTo>
                <a:lnTo>
                  <a:pt x="687586" y="44649"/>
                </a:lnTo>
                <a:lnTo>
                  <a:pt x="714375" y="44649"/>
                </a:lnTo>
                <a:lnTo>
                  <a:pt x="723304" y="44649"/>
                </a:lnTo>
                <a:lnTo>
                  <a:pt x="732234" y="44649"/>
                </a:lnTo>
                <a:lnTo>
                  <a:pt x="741164" y="44649"/>
                </a:lnTo>
                <a:lnTo>
                  <a:pt x="750093" y="44649"/>
                </a:lnTo>
                <a:lnTo>
                  <a:pt x="750093" y="53578"/>
                </a:lnTo>
                <a:lnTo>
                  <a:pt x="750093" y="53578"/>
                </a:lnTo>
                <a:lnTo>
                  <a:pt x="759023" y="62508"/>
                </a:lnTo>
                <a:lnTo>
                  <a:pt x="759023" y="80367"/>
                </a:lnTo>
                <a:lnTo>
                  <a:pt x="759023" y="89297"/>
                </a:lnTo>
                <a:lnTo>
                  <a:pt x="759023" y="107156"/>
                </a:lnTo>
                <a:lnTo>
                  <a:pt x="759023" y="125016"/>
                </a:lnTo>
                <a:lnTo>
                  <a:pt x="750093" y="151805"/>
                </a:lnTo>
                <a:lnTo>
                  <a:pt x="750093" y="187524"/>
                </a:lnTo>
                <a:lnTo>
                  <a:pt x="750093" y="241102"/>
                </a:lnTo>
                <a:lnTo>
                  <a:pt x="750093" y="294680"/>
                </a:lnTo>
                <a:lnTo>
                  <a:pt x="759023" y="348258"/>
                </a:lnTo>
                <a:lnTo>
                  <a:pt x="759023" y="401836"/>
                </a:lnTo>
                <a:lnTo>
                  <a:pt x="767953" y="455413"/>
                </a:lnTo>
                <a:lnTo>
                  <a:pt x="776882" y="491132"/>
                </a:lnTo>
                <a:lnTo>
                  <a:pt x="785812" y="517921"/>
                </a:lnTo>
                <a:lnTo>
                  <a:pt x="785812" y="535781"/>
                </a:lnTo>
                <a:lnTo>
                  <a:pt x="794742" y="553640"/>
                </a:lnTo>
                <a:lnTo>
                  <a:pt x="803672" y="553640"/>
                </a:lnTo>
                <a:lnTo>
                  <a:pt x="812601" y="562570"/>
                </a:lnTo>
                <a:lnTo>
                  <a:pt x="812601" y="562570"/>
                </a:lnTo>
                <a:lnTo>
                  <a:pt x="830461" y="571499"/>
                </a:lnTo>
                <a:lnTo>
                  <a:pt x="839390" y="580429"/>
                </a:lnTo>
                <a:lnTo>
                  <a:pt x="848320" y="598288"/>
                </a:lnTo>
                <a:lnTo>
                  <a:pt x="866179" y="616148"/>
                </a:lnTo>
                <a:lnTo>
                  <a:pt x="866179" y="625077"/>
                </a:lnTo>
                <a:lnTo>
                  <a:pt x="848320" y="642937"/>
                </a:lnTo>
                <a:lnTo>
                  <a:pt x="830461" y="642937"/>
                </a:lnTo>
                <a:lnTo>
                  <a:pt x="794742" y="651866"/>
                </a:lnTo>
                <a:lnTo>
                  <a:pt x="750093" y="642937"/>
                </a:lnTo>
                <a:lnTo>
                  <a:pt x="705445" y="634007"/>
                </a:lnTo>
                <a:lnTo>
                  <a:pt x="660797" y="616148"/>
                </a:lnTo>
                <a:lnTo>
                  <a:pt x="607218" y="589359"/>
                </a:lnTo>
                <a:lnTo>
                  <a:pt x="544711" y="544710"/>
                </a:lnTo>
                <a:lnTo>
                  <a:pt x="491132" y="508991"/>
                </a:lnTo>
                <a:lnTo>
                  <a:pt x="428625" y="464343"/>
                </a:lnTo>
                <a:lnTo>
                  <a:pt x="375047" y="428624"/>
                </a:lnTo>
                <a:lnTo>
                  <a:pt x="321468" y="401836"/>
                </a:lnTo>
                <a:lnTo>
                  <a:pt x="258961" y="375047"/>
                </a:lnTo>
                <a:lnTo>
                  <a:pt x="178593" y="366117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4" name="Freeform 30723"/>
          <p:cNvSpPr/>
          <p:nvPr/>
        </p:nvSpPr>
        <p:spPr bwMode="auto">
          <a:xfrm>
            <a:off x="5331023" y="4420195"/>
            <a:ext cx="1919884" cy="714376"/>
          </a:xfrm>
          <a:custGeom>
            <a:avLst/>
            <a:gdLst/>
            <a:ahLst/>
            <a:cxnLst/>
            <a:rect l="0" t="0" r="0" b="0"/>
            <a:pathLst>
              <a:path w="1919884" h="714376">
                <a:moveTo>
                  <a:pt x="1875235" y="714375"/>
                </a:moveTo>
                <a:lnTo>
                  <a:pt x="1875235" y="714375"/>
                </a:lnTo>
                <a:lnTo>
                  <a:pt x="187523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93094" y="705446"/>
                </a:lnTo>
                <a:lnTo>
                  <a:pt x="1893094" y="705446"/>
                </a:lnTo>
                <a:lnTo>
                  <a:pt x="1902024" y="705446"/>
                </a:lnTo>
                <a:lnTo>
                  <a:pt x="1902024" y="705446"/>
                </a:lnTo>
                <a:lnTo>
                  <a:pt x="1902024" y="696516"/>
                </a:lnTo>
                <a:lnTo>
                  <a:pt x="1910954" y="696516"/>
                </a:lnTo>
                <a:lnTo>
                  <a:pt x="1910954" y="687586"/>
                </a:lnTo>
                <a:lnTo>
                  <a:pt x="1919883" y="678657"/>
                </a:lnTo>
                <a:lnTo>
                  <a:pt x="1919883" y="669727"/>
                </a:lnTo>
                <a:lnTo>
                  <a:pt x="1919883" y="642938"/>
                </a:lnTo>
                <a:lnTo>
                  <a:pt x="1919883" y="625078"/>
                </a:lnTo>
                <a:lnTo>
                  <a:pt x="1919883" y="598289"/>
                </a:lnTo>
                <a:lnTo>
                  <a:pt x="1919883" y="571500"/>
                </a:lnTo>
                <a:lnTo>
                  <a:pt x="1919883" y="544711"/>
                </a:lnTo>
                <a:lnTo>
                  <a:pt x="1910954" y="517922"/>
                </a:lnTo>
                <a:lnTo>
                  <a:pt x="1910954" y="491133"/>
                </a:lnTo>
                <a:lnTo>
                  <a:pt x="1902024" y="464344"/>
                </a:lnTo>
                <a:lnTo>
                  <a:pt x="1893094" y="446484"/>
                </a:lnTo>
                <a:lnTo>
                  <a:pt x="1884165" y="419695"/>
                </a:lnTo>
                <a:lnTo>
                  <a:pt x="1875235" y="392906"/>
                </a:lnTo>
                <a:lnTo>
                  <a:pt x="1857375" y="366117"/>
                </a:lnTo>
                <a:lnTo>
                  <a:pt x="1848446" y="348258"/>
                </a:lnTo>
                <a:lnTo>
                  <a:pt x="1821657" y="321469"/>
                </a:lnTo>
                <a:lnTo>
                  <a:pt x="1803797" y="294680"/>
                </a:lnTo>
                <a:lnTo>
                  <a:pt x="1777008" y="276820"/>
                </a:lnTo>
                <a:lnTo>
                  <a:pt x="1750219" y="250031"/>
                </a:lnTo>
                <a:lnTo>
                  <a:pt x="1714500" y="232172"/>
                </a:lnTo>
                <a:lnTo>
                  <a:pt x="1678782" y="214312"/>
                </a:lnTo>
                <a:lnTo>
                  <a:pt x="1651993" y="196453"/>
                </a:lnTo>
                <a:lnTo>
                  <a:pt x="1625204" y="187523"/>
                </a:lnTo>
                <a:lnTo>
                  <a:pt x="1589485" y="178594"/>
                </a:lnTo>
                <a:lnTo>
                  <a:pt x="1562696" y="169664"/>
                </a:lnTo>
                <a:lnTo>
                  <a:pt x="1526977" y="160734"/>
                </a:lnTo>
                <a:lnTo>
                  <a:pt x="1500188" y="151805"/>
                </a:lnTo>
                <a:lnTo>
                  <a:pt x="1464469" y="133945"/>
                </a:lnTo>
                <a:lnTo>
                  <a:pt x="1428750" y="125016"/>
                </a:lnTo>
                <a:lnTo>
                  <a:pt x="1384102" y="107156"/>
                </a:lnTo>
                <a:lnTo>
                  <a:pt x="1348383" y="98226"/>
                </a:lnTo>
                <a:lnTo>
                  <a:pt x="1303735" y="80367"/>
                </a:lnTo>
                <a:lnTo>
                  <a:pt x="1259086" y="62508"/>
                </a:lnTo>
                <a:lnTo>
                  <a:pt x="1214438" y="53578"/>
                </a:lnTo>
                <a:lnTo>
                  <a:pt x="1169790" y="35719"/>
                </a:lnTo>
                <a:lnTo>
                  <a:pt x="1125141" y="26789"/>
                </a:lnTo>
                <a:lnTo>
                  <a:pt x="1080493" y="17859"/>
                </a:lnTo>
                <a:lnTo>
                  <a:pt x="1035844" y="8930"/>
                </a:lnTo>
                <a:lnTo>
                  <a:pt x="991196" y="8930"/>
                </a:lnTo>
                <a:lnTo>
                  <a:pt x="946547" y="8930"/>
                </a:lnTo>
                <a:lnTo>
                  <a:pt x="901899" y="0"/>
                </a:lnTo>
                <a:lnTo>
                  <a:pt x="857250" y="0"/>
                </a:lnTo>
                <a:lnTo>
                  <a:pt x="812602" y="0"/>
                </a:lnTo>
                <a:lnTo>
                  <a:pt x="776883" y="8930"/>
                </a:lnTo>
                <a:lnTo>
                  <a:pt x="732235" y="8930"/>
                </a:lnTo>
                <a:lnTo>
                  <a:pt x="696516" y="8930"/>
                </a:lnTo>
                <a:lnTo>
                  <a:pt x="651868" y="17859"/>
                </a:lnTo>
                <a:lnTo>
                  <a:pt x="607219" y="26789"/>
                </a:lnTo>
                <a:lnTo>
                  <a:pt x="562571" y="26789"/>
                </a:lnTo>
                <a:lnTo>
                  <a:pt x="526852" y="44648"/>
                </a:lnTo>
                <a:lnTo>
                  <a:pt x="482204" y="53578"/>
                </a:lnTo>
                <a:lnTo>
                  <a:pt x="446485" y="62508"/>
                </a:lnTo>
                <a:lnTo>
                  <a:pt x="410766" y="80367"/>
                </a:lnTo>
                <a:lnTo>
                  <a:pt x="383977" y="89297"/>
                </a:lnTo>
                <a:lnTo>
                  <a:pt x="348258" y="107156"/>
                </a:lnTo>
                <a:lnTo>
                  <a:pt x="321469" y="116086"/>
                </a:lnTo>
                <a:lnTo>
                  <a:pt x="294680" y="133945"/>
                </a:lnTo>
                <a:lnTo>
                  <a:pt x="276821" y="142875"/>
                </a:lnTo>
                <a:lnTo>
                  <a:pt x="250032" y="160734"/>
                </a:lnTo>
                <a:lnTo>
                  <a:pt x="223243" y="169664"/>
                </a:lnTo>
                <a:lnTo>
                  <a:pt x="205383" y="187523"/>
                </a:lnTo>
                <a:lnTo>
                  <a:pt x="187524" y="205383"/>
                </a:lnTo>
                <a:lnTo>
                  <a:pt x="169665" y="223242"/>
                </a:lnTo>
                <a:lnTo>
                  <a:pt x="151805" y="250031"/>
                </a:lnTo>
                <a:lnTo>
                  <a:pt x="133946" y="267891"/>
                </a:lnTo>
                <a:lnTo>
                  <a:pt x="116086" y="285750"/>
                </a:lnTo>
                <a:lnTo>
                  <a:pt x="107157" y="294680"/>
                </a:lnTo>
                <a:lnTo>
                  <a:pt x="98227" y="303609"/>
                </a:lnTo>
                <a:lnTo>
                  <a:pt x="98227" y="312539"/>
                </a:lnTo>
                <a:lnTo>
                  <a:pt x="89297" y="303609"/>
                </a:lnTo>
                <a:lnTo>
                  <a:pt x="89297" y="303609"/>
                </a:lnTo>
                <a:lnTo>
                  <a:pt x="80368" y="294680"/>
                </a:lnTo>
                <a:lnTo>
                  <a:pt x="71438" y="285750"/>
                </a:lnTo>
                <a:lnTo>
                  <a:pt x="62508" y="276820"/>
                </a:lnTo>
                <a:lnTo>
                  <a:pt x="53579" y="267891"/>
                </a:lnTo>
                <a:lnTo>
                  <a:pt x="35719" y="267891"/>
                </a:lnTo>
                <a:lnTo>
                  <a:pt x="26790" y="26789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5" name="Freeform 30724"/>
          <p:cNvSpPr/>
          <p:nvPr/>
        </p:nvSpPr>
        <p:spPr bwMode="auto">
          <a:xfrm>
            <a:off x="5295305" y="4500562"/>
            <a:ext cx="232173" cy="267892"/>
          </a:xfrm>
          <a:custGeom>
            <a:avLst/>
            <a:gdLst/>
            <a:ahLst/>
            <a:cxnLst/>
            <a:rect l="0" t="0" r="0" b="0"/>
            <a:pathLst>
              <a:path w="232173" h="267892">
                <a:moveTo>
                  <a:pt x="35718" y="35719"/>
                </a:moveTo>
                <a:lnTo>
                  <a:pt x="35718" y="2678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59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17859" y="250031"/>
                </a:lnTo>
                <a:lnTo>
                  <a:pt x="35718" y="241102"/>
                </a:lnTo>
                <a:lnTo>
                  <a:pt x="71437" y="214313"/>
                </a:lnTo>
                <a:lnTo>
                  <a:pt x="125015" y="187524"/>
                </a:lnTo>
                <a:lnTo>
                  <a:pt x="178593" y="169664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6" name="Freeform 30725"/>
          <p:cNvSpPr/>
          <p:nvPr/>
        </p:nvSpPr>
        <p:spPr bwMode="auto">
          <a:xfrm>
            <a:off x="2634258" y="3259336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7" name="Freeform 30726"/>
          <p:cNvSpPr/>
          <p:nvPr/>
        </p:nvSpPr>
        <p:spPr bwMode="auto">
          <a:xfrm>
            <a:off x="3768328" y="3259336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8" name="Freeform 30727"/>
          <p:cNvSpPr/>
          <p:nvPr/>
        </p:nvSpPr>
        <p:spPr bwMode="auto">
          <a:xfrm>
            <a:off x="3759398" y="325040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Blocks of threads run on an SM</a:t>
            </a:r>
          </a:p>
        </p:txBody>
      </p:sp>
      <p:grpSp>
        <p:nvGrpSpPr>
          <p:cNvPr id="31747" name="Group 165"/>
          <p:cNvGrpSpPr>
            <a:grpSpLocks/>
          </p:cNvGrpSpPr>
          <p:nvPr/>
        </p:nvGrpSpPr>
        <p:grpSpPr bwMode="auto">
          <a:xfrm>
            <a:off x="1219200" y="2895600"/>
            <a:ext cx="3027363" cy="1157288"/>
            <a:chOff x="332" y="681"/>
            <a:chExt cx="1907" cy="729"/>
          </a:xfrm>
        </p:grpSpPr>
        <p:grpSp>
          <p:nvGrpSpPr>
            <p:cNvPr id="31789" name="Group 5"/>
            <p:cNvGrpSpPr>
              <a:grpSpLocks/>
            </p:cNvGrpSpPr>
            <p:nvPr/>
          </p:nvGrpSpPr>
          <p:grpSpPr bwMode="auto">
            <a:xfrm>
              <a:off x="332" y="681"/>
              <a:ext cx="596" cy="729"/>
              <a:chOff x="343" y="681"/>
              <a:chExt cx="596" cy="729"/>
            </a:xfrm>
          </p:grpSpPr>
          <p:sp>
            <p:nvSpPr>
              <p:cNvPr id="31792" name="Freeform 6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>
                  <a:gd name="T0" fmla="*/ 0 w 208"/>
                  <a:gd name="T1" fmla="*/ 0 h 1536"/>
                  <a:gd name="T2" fmla="*/ 0 w 208"/>
                  <a:gd name="T3" fmla="*/ 0 h 1536"/>
                  <a:gd name="T4" fmla="*/ 0 w 208"/>
                  <a:gd name="T5" fmla="*/ 0 h 1536"/>
                  <a:gd name="T6" fmla="*/ 0 w 208"/>
                  <a:gd name="T7" fmla="*/ 0 h 1536"/>
                  <a:gd name="T8" fmla="*/ 0 w 208"/>
                  <a:gd name="T9" fmla="*/ 0 h 1536"/>
                  <a:gd name="T10" fmla="*/ 0 w 208"/>
                  <a:gd name="T11" fmla="*/ 0 h 1536"/>
                  <a:gd name="T12" fmla="*/ 0 w 208"/>
                  <a:gd name="T13" fmla="*/ 0 h 1536"/>
                  <a:gd name="T14" fmla="*/ 0 w 208"/>
                  <a:gd name="T15" fmla="*/ 0 h 1536"/>
                  <a:gd name="T16" fmla="*/ 0 w 208"/>
                  <a:gd name="T17" fmla="*/ 0 h 1536"/>
                  <a:gd name="T18" fmla="*/ 0 w 208"/>
                  <a:gd name="T19" fmla="*/ 0 h 1536"/>
                  <a:gd name="T20" fmla="*/ 0 w 208"/>
                  <a:gd name="T21" fmla="*/ 0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Text Box 7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5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solidFill>
                      <a:srgbClr val="FFFF00"/>
                    </a:solidFill>
                    <a:latin typeface="Arial" pitchFamily="34" charset="0"/>
                  </a:rPr>
                  <a:t>Thread</a:t>
                </a:r>
              </a:p>
            </p:txBody>
          </p:sp>
        </p:grpSp>
        <p:sp>
          <p:nvSpPr>
            <p:cNvPr id="31790" name="Rectangle 8"/>
            <p:cNvSpPr>
              <a:spLocks noChangeArrowheads="1"/>
            </p:cNvSpPr>
            <p:nvPr/>
          </p:nvSpPr>
          <p:spPr bwMode="auto">
            <a:xfrm>
              <a:off x="1020" y="978"/>
              <a:ext cx="1219" cy="366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sp>
          <p:nvSpPr>
            <p:cNvPr id="31791" name="Line 9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" name="Group 163"/>
          <p:cNvGrpSpPr>
            <a:grpSpLocks/>
          </p:cNvGrpSpPr>
          <p:nvPr/>
        </p:nvGrpSpPr>
        <p:grpSpPr bwMode="auto">
          <a:xfrm>
            <a:off x="5114925" y="2708275"/>
            <a:ext cx="3343275" cy="1443038"/>
            <a:chOff x="172" y="1480"/>
            <a:chExt cx="2106" cy="909"/>
          </a:xfrm>
        </p:grpSpPr>
        <p:grpSp>
          <p:nvGrpSpPr>
            <p:cNvPr id="31765" name="Group 138"/>
            <p:cNvGrpSpPr>
              <a:grpSpLocks/>
            </p:cNvGrpSpPr>
            <p:nvPr/>
          </p:nvGrpSpPr>
          <p:grpSpPr bwMode="auto">
            <a:xfrm>
              <a:off x="286" y="1689"/>
              <a:ext cx="688" cy="700"/>
              <a:chOff x="967" y="1678"/>
              <a:chExt cx="688" cy="700"/>
            </a:xfrm>
          </p:grpSpPr>
          <p:sp>
            <p:nvSpPr>
              <p:cNvPr id="31776" name="Text Box 13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10000"/>
                  </a:spcBef>
                </a:pPr>
                <a:endParaRPr lang="en-US" altLang="en-US" sz="1200">
                  <a:latin typeface="Arial" pitchFamily="34" charset="0"/>
                </a:endParaRPr>
              </a:p>
            </p:txBody>
          </p:sp>
          <p:grpSp>
            <p:nvGrpSpPr>
              <p:cNvPr id="31777" name="Group 140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1778" name="Freeform 14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9" name="Freeform 14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0" name="Freeform 14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1" name="Freeform 14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2" name="Freeform 14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3" name="Freeform 14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4" name="Freeform 14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5" name="Freeform 14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6" name="Freeform 14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7" name="Freeform 15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8" name="Freeform 15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66" name="Text Box 152"/>
            <p:cNvSpPr txBox="1">
              <a:spLocks noChangeArrowheads="1"/>
            </p:cNvSpPr>
            <p:nvPr/>
          </p:nvSpPr>
          <p:spPr bwMode="auto">
            <a:xfrm>
              <a:off x="172" y="1480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Threadblock</a:t>
              </a:r>
            </a:p>
          </p:txBody>
        </p:sp>
        <p:sp>
          <p:nvSpPr>
            <p:cNvPr id="31767" name="Rectangle 153"/>
            <p:cNvSpPr>
              <a:spLocks noChangeArrowheads="1"/>
            </p:cNvSpPr>
            <p:nvPr/>
          </p:nvSpPr>
          <p:spPr bwMode="auto">
            <a:xfrm>
              <a:off x="1355" y="1774"/>
              <a:ext cx="923" cy="53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Per-block</a:t>
              </a:r>
              <a:br>
                <a:rPr lang="en-US" altLang="en-US"/>
              </a:br>
              <a:r>
                <a:rPr lang="en-US" altLang="en-US"/>
                <a:t>Shared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grpSp>
          <p:nvGrpSpPr>
            <p:cNvPr id="31768" name="Group 162"/>
            <p:cNvGrpSpPr>
              <a:grpSpLocks/>
            </p:cNvGrpSpPr>
            <p:nvPr/>
          </p:nvGrpSpPr>
          <p:grpSpPr bwMode="auto">
            <a:xfrm>
              <a:off x="977" y="1849"/>
              <a:ext cx="369" cy="380"/>
              <a:chOff x="977" y="1849"/>
              <a:chExt cx="369" cy="380"/>
            </a:xfrm>
          </p:grpSpPr>
          <p:sp>
            <p:nvSpPr>
              <p:cNvPr id="31769" name="Line 155"/>
              <p:cNvSpPr>
                <a:spLocks noChangeShapeType="1"/>
              </p:cNvSpPr>
              <p:nvPr/>
            </p:nvSpPr>
            <p:spPr bwMode="auto">
              <a:xfrm>
                <a:off x="977" y="203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156"/>
              <p:cNvSpPr>
                <a:spLocks noChangeShapeType="1"/>
              </p:cNvSpPr>
              <p:nvPr/>
            </p:nvSpPr>
            <p:spPr bwMode="auto">
              <a:xfrm>
                <a:off x="977" y="197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Line 157"/>
              <p:cNvSpPr>
                <a:spLocks noChangeShapeType="1"/>
              </p:cNvSpPr>
              <p:nvPr/>
            </p:nvSpPr>
            <p:spPr bwMode="auto">
              <a:xfrm>
                <a:off x="977" y="191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8"/>
              <p:cNvSpPr>
                <a:spLocks noChangeShapeType="1"/>
              </p:cNvSpPr>
              <p:nvPr/>
            </p:nvSpPr>
            <p:spPr bwMode="auto">
              <a:xfrm>
                <a:off x="977" y="210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59"/>
              <p:cNvSpPr>
                <a:spLocks noChangeShapeType="1"/>
              </p:cNvSpPr>
              <p:nvPr/>
            </p:nvSpPr>
            <p:spPr bwMode="auto">
              <a:xfrm>
                <a:off x="977" y="216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Line 160"/>
              <p:cNvSpPr>
                <a:spLocks noChangeShapeType="1"/>
              </p:cNvSpPr>
              <p:nvPr/>
            </p:nvSpPr>
            <p:spPr bwMode="auto">
              <a:xfrm>
                <a:off x="977" y="184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Line 161"/>
              <p:cNvSpPr>
                <a:spLocks noChangeShapeType="1"/>
              </p:cNvSpPr>
              <p:nvPr/>
            </p:nvSpPr>
            <p:spPr bwMode="auto">
              <a:xfrm>
                <a:off x="977" y="222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5486400" y="1676400"/>
            <a:ext cx="8382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67400" y="17526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0" y="17526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7400" y="19812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9812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7400" y="22098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22098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7400" y="24384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0" y="24384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2600" y="1752600"/>
            <a:ext cx="228600" cy="838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SMEM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09800" y="2057400"/>
            <a:ext cx="4572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914400" y="1219200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Processor</a:t>
            </a:r>
          </a:p>
        </p:txBody>
      </p:sp>
      <p:sp>
        <p:nvSpPr>
          <p:cNvPr id="31761" name="Text Box 7"/>
          <p:cNvSpPr txBox="1">
            <a:spLocks noChangeArrowheads="1"/>
          </p:cNvSpPr>
          <p:nvPr/>
        </p:nvSpPr>
        <p:spPr bwMode="auto">
          <a:xfrm>
            <a:off x="4495800" y="12192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Multiprocessor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8600" y="3429000"/>
            <a:ext cx="12192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Registers</a:t>
            </a:r>
          </a:p>
        </p:txBody>
      </p:sp>
      <p:sp>
        <p:nvSpPr>
          <p:cNvPr id="31763" name="Rectangle 8"/>
          <p:cNvSpPr>
            <a:spLocks noChangeArrowheads="1"/>
          </p:cNvSpPr>
          <p:nvPr/>
        </p:nvSpPr>
        <p:spPr bwMode="auto">
          <a:xfrm>
            <a:off x="6705600" y="4419600"/>
            <a:ext cx="1935163" cy="581025"/>
          </a:xfrm>
          <a:prstGeom prst="rect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altLang="en-US"/>
              <a:t>Memory</a:t>
            </a:r>
          </a:p>
        </p:txBody>
      </p:sp>
      <p:sp>
        <p:nvSpPr>
          <p:cNvPr id="31764" name="Line 9"/>
          <p:cNvSpPr>
            <a:spLocks noChangeShapeType="1"/>
          </p:cNvSpPr>
          <p:nvPr/>
        </p:nvSpPr>
        <p:spPr bwMode="auto">
          <a:xfrm>
            <a:off x="5715000" y="4191000"/>
            <a:ext cx="990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616398" y="6331148"/>
            <a:ext cx="366119" cy="392907"/>
          </a:xfrm>
          <a:custGeom>
            <a:avLst/>
            <a:gdLst/>
            <a:ahLst/>
            <a:cxnLst/>
            <a:rect l="0" t="0" r="0" b="0"/>
            <a:pathLst>
              <a:path w="366119" h="392907">
                <a:moveTo>
                  <a:pt x="357188" y="98226"/>
                </a:moveTo>
                <a:lnTo>
                  <a:pt x="357188" y="89297"/>
                </a:lnTo>
                <a:lnTo>
                  <a:pt x="357188" y="89297"/>
                </a:lnTo>
                <a:lnTo>
                  <a:pt x="366118" y="80367"/>
                </a:lnTo>
                <a:lnTo>
                  <a:pt x="366118" y="71437"/>
                </a:lnTo>
                <a:lnTo>
                  <a:pt x="366118" y="71437"/>
                </a:lnTo>
                <a:lnTo>
                  <a:pt x="366118" y="53578"/>
                </a:lnTo>
                <a:lnTo>
                  <a:pt x="366118" y="44648"/>
                </a:lnTo>
                <a:lnTo>
                  <a:pt x="357188" y="35718"/>
                </a:lnTo>
                <a:lnTo>
                  <a:pt x="357188" y="26789"/>
                </a:lnTo>
                <a:lnTo>
                  <a:pt x="357188" y="17859"/>
                </a:lnTo>
                <a:lnTo>
                  <a:pt x="348258" y="8929"/>
                </a:lnTo>
                <a:lnTo>
                  <a:pt x="339329" y="0"/>
                </a:lnTo>
                <a:lnTo>
                  <a:pt x="330399" y="0"/>
                </a:lnTo>
                <a:lnTo>
                  <a:pt x="303610" y="8929"/>
                </a:lnTo>
                <a:lnTo>
                  <a:pt x="285750" y="17859"/>
                </a:lnTo>
                <a:lnTo>
                  <a:pt x="258961" y="26789"/>
                </a:lnTo>
                <a:lnTo>
                  <a:pt x="241102" y="44648"/>
                </a:lnTo>
                <a:lnTo>
                  <a:pt x="214313" y="62507"/>
                </a:lnTo>
                <a:lnTo>
                  <a:pt x="196454" y="71437"/>
                </a:lnTo>
                <a:lnTo>
                  <a:pt x="187524" y="89297"/>
                </a:lnTo>
                <a:lnTo>
                  <a:pt x="178594" y="98226"/>
                </a:lnTo>
                <a:lnTo>
                  <a:pt x="178594" y="116086"/>
                </a:lnTo>
                <a:lnTo>
                  <a:pt x="178594" y="133945"/>
                </a:lnTo>
                <a:lnTo>
                  <a:pt x="178594" y="151804"/>
                </a:lnTo>
                <a:lnTo>
                  <a:pt x="196454" y="169664"/>
                </a:lnTo>
                <a:lnTo>
                  <a:pt x="205383" y="187523"/>
                </a:lnTo>
                <a:lnTo>
                  <a:pt x="214313" y="205382"/>
                </a:lnTo>
                <a:lnTo>
                  <a:pt x="223243" y="232172"/>
                </a:lnTo>
                <a:lnTo>
                  <a:pt x="241102" y="258961"/>
                </a:lnTo>
                <a:lnTo>
                  <a:pt x="258961" y="294679"/>
                </a:lnTo>
                <a:lnTo>
                  <a:pt x="276821" y="321468"/>
                </a:lnTo>
                <a:lnTo>
                  <a:pt x="285750" y="348257"/>
                </a:lnTo>
                <a:lnTo>
                  <a:pt x="294680" y="366117"/>
                </a:lnTo>
                <a:lnTo>
                  <a:pt x="294680" y="375047"/>
                </a:lnTo>
                <a:lnTo>
                  <a:pt x="285750" y="383976"/>
                </a:lnTo>
                <a:lnTo>
                  <a:pt x="276821" y="383976"/>
                </a:lnTo>
                <a:lnTo>
                  <a:pt x="250032" y="392906"/>
                </a:lnTo>
                <a:lnTo>
                  <a:pt x="223243" y="383976"/>
                </a:lnTo>
                <a:lnTo>
                  <a:pt x="196454" y="383976"/>
                </a:lnTo>
                <a:lnTo>
                  <a:pt x="160735" y="383976"/>
                </a:lnTo>
                <a:lnTo>
                  <a:pt x="125016" y="375047"/>
                </a:lnTo>
                <a:lnTo>
                  <a:pt x="98227" y="375047"/>
                </a:lnTo>
                <a:lnTo>
                  <a:pt x="62508" y="366117"/>
                </a:lnTo>
                <a:lnTo>
                  <a:pt x="35719" y="366117"/>
                </a:lnTo>
                <a:lnTo>
                  <a:pt x="17860" y="357187"/>
                </a:lnTo>
                <a:lnTo>
                  <a:pt x="0" y="357187"/>
                </a:lnTo>
                <a:lnTo>
                  <a:pt x="0" y="348257"/>
                </a:lnTo>
                <a:lnTo>
                  <a:pt x="0" y="321468"/>
                </a:lnTo>
                <a:lnTo>
                  <a:pt x="17860" y="294679"/>
                </a:lnTo>
                <a:lnTo>
                  <a:pt x="1786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000375" y="6304359"/>
            <a:ext cx="125017" cy="392907"/>
          </a:xfrm>
          <a:custGeom>
            <a:avLst/>
            <a:gdLst/>
            <a:ahLst/>
            <a:cxnLst/>
            <a:rect l="0" t="0" r="0" b="0"/>
            <a:pathLst>
              <a:path w="125017" h="392907">
                <a:moveTo>
                  <a:pt x="53578" y="8929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8929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87523"/>
                </a:lnTo>
                <a:lnTo>
                  <a:pt x="8930" y="21431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21468"/>
                </a:lnTo>
                <a:lnTo>
                  <a:pt x="0" y="357187"/>
                </a:lnTo>
                <a:lnTo>
                  <a:pt x="0" y="383976"/>
                </a:lnTo>
                <a:lnTo>
                  <a:pt x="0" y="392906"/>
                </a:lnTo>
                <a:lnTo>
                  <a:pt x="8930" y="392906"/>
                </a:lnTo>
                <a:lnTo>
                  <a:pt x="17859" y="392906"/>
                </a:lnTo>
                <a:lnTo>
                  <a:pt x="26789" y="392906"/>
                </a:lnTo>
                <a:lnTo>
                  <a:pt x="44648" y="383976"/>
                </a:lnTo>
                <a:lnTo>
                  <a:pt x="89297" y="348257"/>
                </a:lnTo>
                <a:lnTo>
                  <a:pt x="125016" y="303609"/>
                </a:lnTo>
                <a:lnTo>
                  <a:pt x="12501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839641" y="6465093"/>
            <a:ext cx="544712" cy="187524"/>
          </a:xfrm>
          <a:custGeom>
            <a:avLst/>
            <a:gdLst/>
            <a:ahLst/>
            <a:cxnLst/>
            <a:rect l="0" t="0" r="0" b="0"/>
            <a:pathLst>
              <a:path w="544712" h="187524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62507" y="89297"/>
                </a:lnTo>
                <a:lnTo>
                  <a:pt x="107156" y="80367"/>
                </a:lnTo>
                <a:lnTo>
                  <a:pt x="151804" y="71437"/>
                </a:lnTo>
                <a:lnTo>
                  <a:pt x="205382" y="62508"/>
                </a:lnTo>
                <a:lnTo>
                  <a:pt x="241101" y="44648"/>
                </a:lnTo>
                <a:lnTo>
                  <a:pt x="267890" y="26789"/>
                </a:lnTo>
                <a:lnTo>
                  <a:pt x="285750" y="17859"/>
                </a:lnTo>
                <a:lnTo>
                  <a:pt x="294679" y="8930"/>
                </a:lnTo>
                <a:lnTo>
                  <a:pt x="294679" y="0"/>
                </a:lnTo>
                <a:lnTo>
                  <a:pt x="303609" y="0"/>
                </a:lnTo>
                <a:lnTo>
                  <a:pt x="312539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21468" y="8930"/>
                </a:lnTo>
                <a:lnTo>
                  <a:pt x="321468" y="8930"/>
                </a:lnTo>
                <a:lnTo>
                  <a:pt x="312539" y="17859"/>
                </a:lnTo>
                <a:lnTo>
                  <a:pt x="303609" y="26789"/>
                </a:lnTo>
                <a:lnTo>
                  <a:pt x="303609" y="44648"/>
                </a:lnTo>
                <a:lnTo>
                  <a:pt x="294679" y="53578"/>
                </a:lnTo>
                <a:lnTo>
                  <a:pt x="285750" y="71437"/>
                </a:lnTo>
                <a:lnTo>
                  <a:pt x="285750" y="80367"/>
                </a:lnTo>
                <a:lnTo>
                  <a:pt x="276820" y="98227"/>
                </a:lnTo>
                <a:lnTo>
                  <a:pt x="276820" y="125016"/>
                </a:lnTo>
                <a:lnTo>
                  <a:pt x="276820" y="142875"/>
                </a:lnTo>
                <a:lnTo>
                  <a:pt x="276820" y="160734"/>
                </a:lnTo>
                <a:lnTo>
                  <a:pt x="285750" y="169664"/>
                </a:lnTo>
                <a:lnTo>
                  <a:pt x="294679" y="178594"/>
                </a:lnTo>
                <a:lnTo>
                  <a:pt x="303609" y="178594"/>
                </a:lnTo>
                <a:lnTo>
                  <a:pt x="312539" y="178594"/>
                </a:lnTo>
                <a:lnTo>
                  <a:pt x="330398" y="151805"/>
                </a:lnTo>
                <a:lnTo>
                  <a:pt x="348257" y="125016"/>
                </a:lnTo>
                <a:lnTo>
                  <a:pt x="366117" y="98227"/>
                </a:lnTo>
                <a:lnTo>
                  <a:pt x="375047" y="89297"/>
                </a:lnTo>
                <a:lnTo>
                  <a:pt x="375047" y="89297"/>
                </a:lnTo>
                <a:lnTo>
                  <a:pt x="375047" y="89297"/>
                </a:lnTo>
                <a:lnTo>
                  <a:pt x="383976" y="89297"/>
                </a:lnTo>
                <a:lnTo>
                  <a:pt x="383976" y="98227"/>
                </a:lnTo>
                <a:lnTo>
                  <a:pt x="383976" y="116086"/>
                </a:lnTo>
                <a:lnTo>
                  <a:pt x="392906" y="133945"/>
                </a:lnTo>
                <a:lnTo>
                  <a:pt x="392906" y="151805"/>
                </a:lnTo>
                <a:lnTo>
                  <a:pt x="401836" y="169664"/>
                </a:lnTo>
                <a:lnTo>
                  <a:pt x="410765" y="178594"/>
                </a:lnTo>
                <a:lnTo>
                  <a:pt x="410765" y="178594"/>
                </a:lnTo>
                <a:lnTo>
                  <a:pt x="419695" y="187523"/>
                </a:lnTo>
                <a:lnTo>
                  <a:pt x="419695" y="178594"/>
                </a:lnTo>
                <a:lnTo>
                  <a:pt x="428625" y="178594"/>
                </a:lnTo>
                <a:lnTo>
                  <a:pt x="437554" y="169664"/>
                </a:lnTo>
                <a:lnTo>
                  <a:pt x="437554" y="160734"/>
                </a:lnTo>
                <a:lnTo>
                  <a:pt x="437554" y="151805"/>
                </a:lnTo>
                <a:lnTo>
                  <a:pt x="446484" y="133945"/>
                </a:lnTo>
                <a:lnTo>
                  <a:pt x="446484" y="12501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25016"/>
                </a:lnTo>
                <a:lnTo>
                  <a:pt x="455414" y="125016"/>
                </a:lnTo>
                <a:lnTo>
                  <a:pt x="455414" y="133945"/>
                </a:lnTo>
                <a:lnTo>
                  <a:pt x="455414" y="13394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73273" y="151805"/>
                </a:lnTo>
                <a:lnTo>
                  <a:pt x="482203" y="151805"/>
                </a:lnTo>
                <a:lnTo>
                  <a:pt x="491132" y="151805"/>
                </a:lnTo>
                <a:lnTo>
                  <a:pt x="500062" y="151805"/>
                </a:lnTo>
                <a:lnTo>
                  <a:pt x="517922" y="160734"/>
                </a:lnTo>
                <a:lnTo>
                  <a:pt x="526851" y="160734"/>
                </a:lnTo>
                <a:lnTo>
                  <a:pt x="544711" y="151805"/>
                </a:lnTo>
                <a:lnTo>
                  <a:pt x="544711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357563" y="6268640"/>
            <a:ext cx="419696" cy="392907"/>
          </a:xfrm>
          <a:custGeom>
            <a:avLst/>
            <a:gdLst/>
            <a:ahLst/>
            <a:cxnLst/>
            <a:rect l="0" t="0" r="0" b="0"/>
            <a:pathLst>
              <a:path w="419696" h="392907">
                <a:moveTo>
                  <a:pt x="250031" y="8930"/>
                </a:moveTo>
                <a:lnTo>
                  <a:pt x="241101" y="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26789"/>
                </a:lnTo>
                <a:lnTo>
                  <a:pt x="196453" y="44648"/>
                </a:lnTo>
                <a:lnTo>
                  <a:pt x="187523" y="80367"/>
                </a:lnTo>
                <a:lnTo>
                  <a:pt x="178593" y="116086"/>
                </a:lnTo>
                <a:lnTo>
                  <a:pt x="178593" y="151805"/>
                </a:lnTo>
                <a:lnTo>
                  <a:pt x="178593" y="187523"/>
                </a:lnTo>
                <a:lnTo>
                  <a:pt x="178593" y="214312"/>
                </a:lnTo>
                <a:lnTo>
                  <a:pt x="178593" y="250031"/>
                </a:lnTo>
                <a:lnTo>
                  <a:pt x="178593" y="285750"/>
                </a:lnTo>
                <a:lnTo>
                  <a:pt x="178593" y="321469"/>
                </a:lnTo>
                <a:lnTo>
                  <a:pt x="178593" y="348258"/>
                </a:lnTo>
                <a:lnTo>
                  <a:pt x="169664" y="375047"/>
                </a:lnTo>
                <a:lnTo>
                  <a:pt x="160734" y="375047"/>
                </a:lnTo>
                <a:lnTo>
                  <a:pt x="151804" y="375047"/>
                </a:lnTo>
                <a:lnTo>
                  <a:pt x="142875" y="375047"/>
                </a:lnTo>
                <a:lnTo>
                  <a:pt x="125015" y="366117"/>
                </a:lnTo>
                <a:lnTo>
                  <a:pt x="107156" y="357187"/>
                </a:lnTo>
                <a:lnTo>
                  <a:pt x="80367" y="348258"/>
                </a:lnTo>
                <a:lnTo>
                  <a:pt x="53578" y="330398"/>
                </a:lnTo>
                <a:lnTo>
                  <a:pt x="35718" y="321469"/>
                </a:lnTo>
                <a:lnTo>
                  <a:pt x="17859" y="312539"/>
                </a:lnTo>
                <a:lnTo>
                  <a:pt x="8929" y="303609"/>
                </a:lnTo>
                <a:lnTo>
                  <a:pt x="0" y="294680"/>
                </a:lnTo>
                <a:lnTo>
                  <a:pt x="0" y="294680"/>
                </a:lnTo>
                <a:lnTo>
                  <a:pt x="17859" y="294680"/>
                </a:lnTo>
                <a:lnTo>
                  <a:pt x="35718" y="294680"/>
                </a:lnTo>
                <a:lnTo>
                  <a:pt x="62507" y="294680"/>
                </a:lnTo>
                <a:lnTo>
                  <a:pt x="89296" y="294680"/>
                </a:lnTo>
                <a:lnTo>
                  <a:pt x="116085" y="294680"/>
                </a:lnTo>
                <a:lnTo>
                  <a:pt x="142875" y="294680"/>
                </a:lnTo>
                <a:lnTo>
                  <a:pt x="205382" y="285750"/>
                </a:lnTo>
                <a:lnTo>
                  <a:pt x="232171" y="276820"/>
                </a:lnTo>
                <a:lnTo>
                  <a:pt x="258960" y="258961"/>
                </a:lnTo>
                <a:lnTo>
                  <a:pt x="267890" y="258961"/>
                </a:lnTo>
                <a:lnTo>
                  <a:pt x="267890" y="258961"/>
                </a:lnTo>
                <a:lnTo>
                  <a:pt x="267890" y="258961"/>
                </a:lnTo>
                <a:lnTo>
                  <a:pt x="267890" y="267890"/>
                </a:lnTo>
                <a:lnTo>
                  <a:pt x="267890" y="276820"/>
                </a:lnTo>
                <a:lnTo>
                  <a:pt x="267890" y="294680"/>
                </a:lnTo>
                <a:lnTo>
                  <a:pt x="267890" y="303609"/>
                </a:lnTo>
                <a:lnTo>
                  <a:pt x="267890" y="321469"/>
                </a:lnTo>
                <a:lnTo>
                  <a:pt x="267890" y="348258"/>
                </a:lnTo>
                <a:lnTo>
                  <a:pt x="267890" y="357187"/>
                </a:lnTo>
                <a:lnTo>
                  <a:pt x="267890" y="366117"/>
                </a:lnTo>
                <a:lnTo>
                  <a:pt x="276820" y="366117"/>
                </a:lnTo>
                <a:lnTo>
                  <a:pt x="276820" y="366117"/>
                </a:lnTo>
                <a:lnTo>
                  <a:pt x="276820" y="366117"/>
                </a:lnTo>
                <a:lnTo>
                  <a:pt x="285750" y="366117"/>
                </a:lnTo>
                <a:lnTo>
                  <a:pt x="285750" y="339328"/>
                </a:lnTo>
                <a:lnTo>
                  <a:pt x="285750" y="321469"/>
                </a:lnTo>
                <a:lnTo>
                  <a:pt x="285750" y="303609"/>
                </a:lnTo>
                <a:lnTo>
                  <a:pt x="276820" y="294680"/>
                </a:lnTo>
                <a:lnTo>
                  <a:pt x="267890" y="285750"/>
                </a:lnTo>
                <a:lnTo>
                  <a:pt x="258960" y="276820"/>
                </a:lnTo>
                <a:lnTo>
                  <a:pt x="250031" y="285750"/>
                </a:lnTo>
                <a:lnTo>
                  <a:pt x="241101" y="294680"/>
                </a:lnTo>
                <a:lnTo>
                  <a:pt x="241101" y="294680"/>
                </a:lnTo>
                <a:lnTo>
                  <a:pt x="241101" y="303609"/>
                </a:lnTo>
                <a:lnTo>
                  <a:pt x="250031" y="303609"/>
                </a:lnTo>
                <a:lnTo>
                  <a:pt x="250031" y="312539"/>
                </a:lnTo>
                <a:lnTo>
                  <a:pt x="258960" y="312539"/>
                </a:lnTo>
                <a:lnTo>
                  <a:pt x="267890" y="312539"/>
                </a:lnTo>
                <a:lnTo>
                  <a:pt x="285750" y="312539"/>
                </a:lnTo>
                <a:lnTo>
                  <a:pt x="294679" y="321469"/>
                </a:lnTo>
                <a:lnTo>
                  <a:pt x="312539" y="321469"/>
                </a:lnTo>
                <a:lnTo>
                  <a:pt x="321468" y="321469"/>
                </a:lnTo>
                <a:lnTo>
                  <a:pt x="330398" y="321469"/>
                </a:lnTo>
                <a:lnTo>
                  <a:pt x="339328" y="330398"/>
                </a:lnTo>
                <a:lnTo>
                  <a:pt x="348257" y="339328"/>
                </a:lnTo>
                <a:lnTo>
                  <a:pt x="357187" y="348258"/>
                </a:lnTo>
                <a:lnTo>
                  <a:pt x="366117" y="357187"/>
                </a:lnTo>
                <a:lnTo>
                  <a:pt x="366117" y="375047"/>
                </a:lnTo>
                <a:lnTo>
                  <a:pt x="375046" y="383976"/>
                </a:lnTo>
                <a:lnTo>
                  <a:pt x="375046" y="392906"/>
                </a:lnTo>
                <a:lnTo>
                  <a:pt x="383976" y="383976"/>
                </a:lnTo>
                <a:lnTo>
                  <a:pt x="383976" y="383976"/>
                </a:lnTo>
                <a:lnTo>
                  <a:pt x="383976" y="383976"/>
                </a:lnTo>
                <a:lnTo>
                  <a:pt x="392906" y="375047"/>
                </a:lnTo>
                <a:lnTo>
                  <a:pt x="401835" y="366117"/>
                </a:lnTo>
                <a:lnTo>
                  <a:pt x="401835" y="366117"/>
                </a:lnTo>
                <a:lnTo>
                  <a:pt x="410765" y="357187"/>
                </a:lnTo>
                <a:lnTo>
                  <a:pt x="419695" y="357187"/>
                </a:lnTo>
                <a:lnTo>
                  <a:pt x="419695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57625" y="6349007"/>
            <a:ext cx="116087" cy="339329"/>
          </a:xfrm>
          <a:custGeom>
            <a:avLst/>
            <a:gdLst/>
            <a:ahLst/>
            <a:cxnLst/>
            <a:rect l="0" t="0" r="0" b="0"/>
            <a:pathLst>
              <a:path w="116087" h="339329">
                <a:moveTo>
                  <a:pt x="26789" y="214313"/>
                </a:moveTo>
                <a:lnTo>
                  <a:pt x="2678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303609"/>
                </a:lnTo>
                <a:lnTo>
                  <a:pt x="35719" y="294680"/>
                </a:lnTo>
                <a:lnTo>
                  <a:pt x="53578" y="267891"/>
                </a:lnTo>
                <a:lnTo>
                  <a:pt x="62508" y="232172"/>
                </a:lnTo>
                <a:lnTo>
                  <a:pt x="71438" y="187523"/>
                </a:lnTo>
                <a:lnTo>
                  <a:pt x="71438" y="125016"/>
                </a:lnTo>
                <a:lnTo>
                  <a:pt x="71438" y="71438"/>
                </a:lnTo>
                <a:lnTo>
                  <a:pt x="71438" y="35719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44648" y="71438"/>
                </a:lnTo>
                <a:lnTo>
                  <a:pt x="35719" y="107156"/>
                </a:lnTo>
                <a:lnTo>
                  <a:pt x="44648" y="125016"/>
                </a:lnTo>
                <a:lnTo>
                  <a:pt x="44648" y="160734"/>
                </a:lnTo>
                <a:lnTo>
                  <a:pt x="53578" y="214313"/>
                </a:lnTo>
                <a:lnTo>
                  <a:pt x="62508" y="258961"/>
                </a:lnTo>
                <a:lnTo>
                  <a:pt x="80367" y="294680"/>
                </a:lnTo>
                <a:lnTo>
                  <a:pt x="98227" y="321469"/>
                </a:lnTo>
                <a:lnTo>
                  <a:pt x="116086" y="339328"/>
                </a:lnTo>
                <a:lnTo>
                  <a:pt x="11608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02086" y="6152554"/>
            <a:ext cx="178595" cy="580431"/>
          </a:xfrm>
          <a:custGeom>
            <a:avLst/>
            <a:gdLst/>
            <a:ahLst/>
            <a:cxnLst/>
            <a:rect l="0" t="0" r="0" b="0"/>
            <a:pathLst>
              <a:path w="178595" h="580431">
                <a:moveTo>
                  <a:pt x="178594" y="0"/>
                </a:move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8930"/>
                </a:lnTo>
                <a:lnTo>
                  <a:pt x="125016" y="17859"/>
                </a:lnTo>
                <a:lnTo>
                  <a:pt x="107156" y="35719"/>
                </a:lnTo>
                <a:lnTo>
                  <a:pt x="89297" y="62508"/>
                </a:lnTo>
                <a:lnTo>
                  <a:pt x="62508" y="98226"/>
                </a:lnTo>
                <a:lnTo>
                  <a:pt x="26789" y="151805"/>
                </a:lnTo>
                <a:lnTo>
                  <a:pt x="8930" y="205383"/>
                </a:lnTo>
                <a:lnTo>
                  <a:pt x="0" y="258961"/>
                </a:lnTo>
                <a:lnTo>
                  <a:pt x="8930" y="312539"/>
                </a:lnTo>
                <a:lnTo>
                  <a:pt x="8930" y="357187"/>
                </a:lnTo>
                <a:lnTo>
                  <a:pt x="26789" y="410766"/>
                </a:lnTo>
                <a:lnTo>
                  <a:pt x="53578" y="473273"/>
                </a:lnTo>
                <a:lnTo>
                  <a:pt x="98227" y="535781"/>
                </a:lnTo>
                <a:lnTo>
                  <a:pt x="151805" y="580430"/>
                </a:lnTo>
                <a:lnTo>
                  <a:pt x="151805" y="5804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34445" y="6125765"/>
            <a:ext cx="258962" cy="553641"/>
          </a:xfrm>
          <a:custGeom>
            <a:avLst/>
            <a:gdLst/>
            <a:ahLst/>
            <a:cxnLst/>
            <a:rect l="0" t="0" r="0" b="0"/>
            <a:pathLst>
              <a:path w="258962" h="553641">
                <a:moveTo>
                  <a:pt x="258961" y="0"/>
                </a:moveTo>
                <a:lnTo>
                  <a:pt x="258961" y="8930"/>
                </a:lnTo>
                <a:lnTo>
                  <a:pt x="250032" y="8930"/>
                </a:lnTo>
                <a:lnTo>
                  <a:pt x="232172" y="35719"/>
                </a:lnTo>
                <a:lnTo>
                  <a:pt x="214313" y="71437"/>
                </a:lnTo>
                <a:lnTo>
                  <a:pt x="187524" y="125015"/>
                </a:lnTo>
                <a:lnTo>
                  <a:pt x="160735" y="196453"/>
                </a:lnTo>
                <a:lnTo>
                  <a:pt x="133946" y="250031"/>
                </a:lnTo>
                <a:lnTo>
                  <a:pt x="107157" y="294680"/>
                </a:lnTo>
                <a:lnTo>
                  <a:pt x="80368" y="357187"/>
                </a:lnTo>
                <a:lnTo>
                  <a:pt x="53578" y="419695"/>
                </a:lnTo>
                <a:lnTo>
                  <a:pt x="26789" y="482203"/>
                </a:lnTo>
                <a:lnTo>
                  <a:pt x="8930" y="526851"/>
                </a:lnTo>
                <a:lnTo>
                  <a:pt x="0" y="553640"/>
                </a:lnTo>
                <a:lnTo>
                  <a:pt x="0" y="5536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75547" y="6188273"/>
            <a:ext cx="330399" cy="366118"/>
          </a:xfrm>
          <a:custGeom>
            <a:avLst/>
            <a:gdLst/>
            <a:ahLst/>
            <a:cxnLst/>
            <a:rect l="0" t="0" r="0" b="0"/>
            <a:pathLst>
              <a:path w="330399" h="366118">
                <a:moveTo>
                  <a:pt x="35719" y="26789"/>
                </a:moveTo>
                <a:lnTo>
                  <a:pt x="35719" y="26789"/>
                </a:lnTo>
                <a:lnTo>
                  <a:pt x="35719" y="26789"/>
                </a:lnTo>
                <a:lnTo>
                  <a:pt x="44648" y="35718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25015"/>
                </a:lnTo>
                <a:lnTo>
                  <a:pt x="3571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17859" y="250031"/>
                </a:lnTo>
                <a:lnTo>
                  <a:pt x="17859" y="285750"/>
                </a:lnTo>
                <a:lnTo>
                  <a:pt x="8930" y="321468"/>
                </a:lnTo>
                <a:lnTo>
                  <a:pt x="0" y="348257"/>
                </a:lnTo>
                <a:lnTo>
                  <a:pt x="0" y="366117"/>
                </a:lnTo>
                <a:lnTo>
                  <a:pt x="0" y="366117"/>
                </a:lnTo>
                <a:lnTo>
                  <a:pt x="0" y="348257"/>
                </a:lnTo>
                <a:lnTo>
                  <a:pt x="8930" y="312539"/>
                </a:lnTo>
                <a:lnTo>
                  <a:pt x="17859" y="250031"/>
                </a:lnTo>
                <a:lnTo>
                  <a:pt x="26789" y="196453"/>
                </a:lnTo>
                <a:lnTo>
                  <a:pt x="35719" y="142875"/>
                </a:lnTo>
                <a:lnTo>
                  <a:pt x="44648" y="98226"/>
                </a:lnTo>
                <a:lnTo>
                  <a:pt x="53578" y="62507"/>
                </a:lnTo>
                <a:lnTo>
                  <a:pt x="6250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26789"/>
                </a:lnTo>
                <a:lnTo>
                  <a:pt x="71437" y="62507"/>
                </a:lnTo>
                <a:lnTo>
                  <a:pt x="62508" y="107156"/>
                </a:lnTo>
                <a:lnTo>
                  <a:pt x="62508" y="151804"/>
                </a:lnTo>
                <a:lnTo>
                  <a:pt x="62508" y="187523"/>
                </a:lnTo>
                <a:lnTo>
                  <a:pt x="71437" y="214312"/>
                </a:lnTo>
                <a:lnTo>
                  <a:pt x="80367" y="241101"/>
                </a:lnTo>
                <a:lnTo>
                  <a:pt x="89297" y="267890"/>
                </a:lnTo>
                <a:lnTo>
                  <a:pt x="98226" y="294679"/>
                </a:lnTo>
                <a:lnTo>
                  <a:pt x="116086" y="321468"/>
                </a:lnTo>
                <a:lnTo>
                  <a:pt x="151805" y="330398"/>
                </a:lnTo>
                <a:lnTo>
                  <a:pt x="178594" y="321468"/>
                </a:lnTo>
                <a:lnTo>
                  <a:pt x="223242" y="294679"/>
                </a:lnTo>
                <a:lnTo>
                  <a:pt x="258961" y="258961"/>
                </a:lnTo>
                <a:lnTo>
                  <a:pt x="285750" y="214312"/>
                </a:lnTo>
                <a:lnTo>
                  <a:pt x="303609" y="169664"/>
                </a:lnTo>
                <a:lnTo>
                  <a:pt x="312539" y="125015"/>
                </a:lnTo>
                <a:lnTo>
                  <a:pt x="321469" y="80367"/>
                </a:lnTo>
                <a:lnTo>
                  <a:pt x="330398" y="53578"/>
                </a:lnTo>
                <a:lnTo>
                  <a:pt x="330398" y="35718"/>
                </a:lnTo>
                <a:lnTo>
                  <a:pt x="330398" y="26789"/>
                </a:lnTo>
                <a:lnTo>
                  <a:pt x="330398" y="17859"/>
                </a:lnTo>
                <a:lnTo>
                  <a:pt x="321469" y="26789"/>
                </a:lnTo>
                <a:lnTo>
                  <a:pt x="321469" y="26789"/>
                </a:lnTo>
                <a:lnTo>
                  <a:pt x="321469" y="26789"/>
                </a:lnTo>
                <a:lnTo>
                  <a:pt x="32146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750594" y="6170413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98227"/>
                </a:lnTo>
                <a:lnTo>
                  <a:pt x="8929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8929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12539"/>
                </a:lnTo>
                <a:lnTo>
                  <a:pt x="35719" y="321469"/>
                </a:lnTo>
                <a:lnTo>
                  <a:pt x="44648" y="321469"/>
                </a:lnTo>
                <a:lnTo>
                  <a:pt x="62508" y="294680"/>
                </a:lnTo>
                <a:lnTo>
                  <a:pt x="80367" y="258961"/>
                </a:lnTo>
                <a:lnTo>
                  <a:pt x="98226" y="214313"/>
                </a:lnTo>
                <a:lnTo>
                  <a:pt x="107156" y="169664"/>
                </a:lnTo>
                <a:lnTo>
                  <a:pt x="116086" y="125016"/>
                </a:lnTo>
                <a:lnTo>
                  <a:pt x="125015" y="80367"/>
                </a:lnTo>
                <a:lnTo>
                  <a:pt x="13394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2678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973836" y="6241851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44648" y="0"/>
                </a:moveTo>
                <a:lnTo>
                  <a:pt x="44648" y="892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98226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64906" y="6179343"/>
            <a:ext cx="196454" cy="330399"/>
          </a:xfrm>
          <a:custGeom>
            <a:avLst/>
            <a:gdLst/>
            <a:ahLst/>
            <a:cxnLst/>
            <a:rect l="0" t="0" r="0" b="0"/>
            <a:pathLst>
              <a:path w="196454" h="330399">
                <a:moveTo>
                  <a:pt x="0" y="0"/>
                </a:moveTo>
                <a:lnTo>
                  <a:pt x="8930" y="0"/>
                </a:lnTo>
                <a:lnTo>
                  <a:pt x="26789" y="8930"/>
                </a:lnTo>
                <a:lnTo>
                  <a:pt x="53578" y="17859"/>
                </a:lnTo>
                <a:lnTo>
                  <a:pt x="89297" y="26789"/>
                </a:lnTo>
                <a:lnTo>
                  <a:pt x="125016" y="53578"/>
                </a:lnTo>
                <a:lnTo>
                  <a:pt x="151805" y="71437"/>
                </a:lnTo>
                <a:lnTo>
                  <a:pt x="178594" y="98227"/>
                </a:lnTo>
                <a:lnTo>
                  <a:pt x="196453" y="133945"/>
                </a:lnTo>
                <a:lnTo>
                  <a:pt x="196453" y="169664"/>
                </a:lnTo>
                <a:lnTo>
                  <a:pt x="178594" y="205383"/>
                </a:lnTo>
                <a:lnTo>
                  <a:pt x="151805" y="232172"/>
                </a:lnTo>
                <a:lnTo>
                  <a:pt x="133946" y="258961"/>
                </a:lnTo>
                <a:lnTo>
                  <a:pt x="125016" y="276820"/>
                </a:lnTo>
                <a:lnTo>
                  <a:pt x="98227" y="303609"/>
                </a:lnTo>
                <a:lnTo>
                  <a:pt x="62508" y="321469"/>
                </a:lnTo>
                <a:lnTo>
                  <a:pt x="26789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125641" y="6277570"/>
            <a:ext cx="71438" cy="276821"/>
          </a:xfrm>
          <a:custGeom>
            <a:avLst/>
            <a:gdLst/>
            <a:ahLst/>
            <a:cxnLst/>
            <a:rect l="0" t="0" r="0" b="0"/>
            <a:pathLst>
              <a:path w="71438" h="276821">
                <a:moveTo>
                  <a:pt x="71437" y="0"/>
                </a:moveTo>
                <a:lnTo>
                  <a:pt x="71437" y="8929"/>
                </a:lnTo>
                <a:lnTo>
                  <a:pt x="62507" y="35718"/>
                </a:lnTo>
                <a:lnTo>
                  <a:pt x="44648" y="71437"/>
                </a:lnTo>
                <a:lnTo>
                  <a:pt x="35718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17859" y="196453"/>
                </a:lnTo>
                <a:lnTo>
                  <a:pt x="8929" y="232171"/>
                </a:lnTo>
                <a:lnTo>
                  <a:pt x="0" y="258960"/>
                </a:lnTo>
                <a:lnTo>
                  <a:pt x="8929" y="276820"/>
                </a:lnTo>
                <a:lnTo>
                  <a:pt x="17859" y="258960"/>
                </a:lnTo>
                <a:lnTo>
                  <a:pt x="17859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232797" y="6036468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26789"/>
                </a:lnTo>
                <a:lnTo>
                  <a:pt x="44648" y="35719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259586" y="6232921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80367" y="116086"/>
                </a:moveTo>
                <a:lnTo>
                  <a:pt x="71437" y="133945"/>
                </a:lnTo>
                <a:lnTo>
                  <a:pt x="53578" y="160734"/>
                </a:lnTo>
                <a:lnTo>
                  <a:pt x="3571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17859" y="285750"/>
                </a:lnTo>
                <a:lnTo>
                  <a:pt x="35719" y="241102"/>
                </a:lnTo>
                <a:lnTo>
                  <a:pt x="53578" y="178594"/>
                </a:lnTo>
                <a:lnTo>
                  <a:pt x="71437" y="125016"/>
                </a:lnTo>
                <a:lnTo>
                  <a:pt x="89297" y="71438"/>
                </a:lnTo>
                <a:lnTo>
                  <a:pt x="98227" y="3571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07156" y="44649"/>
                </a:lnTo>
                <a:lnTo>
                  <a:pt x="98227" y="89297"/>
                </a:lnTo>
                <a:lnTo>
                  <a:pt x="89297" y="125016"/>
                </a:lnTo>
                <a:lnTo>
                  <a:pt x="80367" y="160734"/>
                </a:lnTo>
                <a:lnTo>
                  <a:pt x="80367" y="187524"/>
                </a:lnTo>
                <a:lnTo>
                  <a:pt x="80367" y="214313"/>
                </a:lnTo>
                <a:lnTo>
                  <a:pt x="80367" y="250031"/>
                </a:lnTo>
                <a:lnTo>
                  <a:pt x="80367" y="294680"/>
                </a:lnTo>
                <a:lnTo>
                  <a:pt x="80367" y="330399"/>
                </a:lnTo>
                <a:lnTo>
                  <a:pt x="89297" y="357188"/>
                </a:lnTo>
                <a:lnTo>
                  <a:pt x="107156" y="383977"/>
                </a:lnTo>
                <a:lnTo>
                  <a:pt x="116086" y="392906"/>
                </a:lnTo>
                <a:lnTo>
                  <a:pt x="116086" y="392906"/>
                </a:lnTo>
                <a:lnTo>
                  <a:pt x="116086" y="366117"/>
                </a:lnTo>
                <a:lnTo>
                  <a:pt x="116086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43500" y="6384726"/>
            <a:ext cx="294681" cy="53579"/>
          </a:xfrm>
          <a:custGeom>
            <a:avLst/>
            <a:gdLst/>
            <a:ahLst/>
            <a:cxnLst/>
            <a:rect l="0" t="0" r="0" b="0"/>
            <a:pathLst>
              <a:path w="294681" h="53579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35719" y="17859"/>
                </a:lnTo>
                <a:lnTo>
                  <a:pt x="71438" y="35719"/>
                </a:lnTo>
                <a:lnTo>
                  <a:pt x="116086" y="44648"/>
                </a:lnTo>
                <a:lnTo>
                  <a:pt x="169664" y="53578"/>
                </a:lnTo>
                <a:lnTo>
                  <a:pt x="223242" y="53578"/>
                </a:lnTo>
                <a:lnTo>
                  <a:pt x="258961" y="44648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36406" y="6054327"/>
            <a:ext cx="241103" cy="482204"/>
          </a:xfrm>
          <a:custGeom>
            <a:avLst/>
            <a:gdLst/>
            <a:ahLst/>
            <a:cxnLst/>
            <a:rect l="0" t="0" r="0" b="0"/>
            <a:pathLst>
              <a:path w="241103" h="482204">
                <a:moveTo>
                  <a:pt x="0" y="17860"/>
                </a:moveTo>
                <a:lnTo>
                  <a:pt x="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17860"/>
                </a:lnTo>
                <a:lnTo>
                  <a:pt x="133946" y="53578"/>
                </a:lnTo>
                <a:lnTo>
                  <a:pt x="178594" y="116086"/>
                </a:lnTo>
                <a:lnTo>
                  <a:pt x="223242" y="187524"/>
                </a:lnTo>
                <a:lnTo>
                  <a:pt x="241102" y="258961"/>
                </a:lnTo>
                <a:lnTo>
                  <a:pt x="241102" y="330399"/>
                </a:lnTo>
                <a:lnTo>
                  <a:pt x="232172" y="383977"/>
                </a:lnTo>
                <a:lnTo>
                  <a:pt x="223242" y="428625"/>
                </a:lnTo>
                <a:lnTo>
                  <a:pt x="205383" y="482203"/>
                </a:lnTo>
                <a:lnTo>
                  <a:pt x="205383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160984" y="982266"/>
            <a:ext cx="3616525" cy="62508"/>
          </a:xfrm>
          <a:custGeom>
            <a:avLst/>
            <a:gdLst/>
            <a:ahLst/>
            <a:cxnLst/>
            <a:rect l="0" t="0" r="0" b="0"/>
            <a:pathLst>
              <a:path w="3616525" h="62508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53579" y="35718"/>
                </a:lnTo>
                <a:lnTo>
                  <a:pt x="71438" y="35718"/>
                </a:lnTo>
                <a:lnTo>
                  <a:pt x="98227" y="35718"/>
                </a:lnTo>
                <a:lnTo>
                  <a:pt x="116086" y="35718"/>
                </a:lnTo>
                <a:lnTo>
                  <a:pt x="142875" y="35718"/>
                </a:lnTo>
                <a:lnTo>
                  <a:pt x="178594" y="44648"/>
                </a:lnTo>
                <a:lnTo>
                  <a:pt x="214313" y="44648"/>
                </a:lnTo>
                <a:lnTo>
                  <a:pt x="250032" y="44648"/>
                </a:lnTo>
                <a:lnTo>
                  <a:pt x="285750" y="53578"/>
                </a:lnTo>
                <a:lnTo>
                  <a:pt x="330399" y="53578"/>
                </a:lnTo>
                <a:lnTo>
                  <a:pt x="375047" y="53578"/>
                </a:lnTo>
                <a:lnTo>
                  <a:pt x="428625" y="53578"/>
                </a:lnTo>
                <a:lnTo>
                  <a:pt x="482204" y="62507"/>
                </a:lnTo>
                <a:lnTo>
                  <a:pt x="535782" y="62507"/>
                </a:lnTo>
                <a:lnTo>
                  <a:pt x="598289" y="62507"/>
                </a:lnTo>
                <a:lnTo>
                  <a:pt x="660797" y="62507"/>
                </a:lnTo>
                <a:lnTo>
                  <a:pt x="723305" y="62507"/>
                </a:lnTo>
                <a:lnTo>
                  <a:pt x="794743" y="62507"/>
                </a:lnTo>
                <a:lnTo>
                  <a:pt x="866180" y="62507"/>
                </a:lnTo>
                <a:lnTo>
                  <a:pt x="937618" y="62507"/>
                </a:lnTo>
                <a:lnTo>
                  <a:pt x="1009055" y="62507"/>
                </a:lnTo>
                <a:lnTo>
                  <a:pt x="1089422" y="62507"/>
                </a:lnTo>
                <a:lnTo>
                  <a:pt x="1169789" y="62507"/>
                </a:lnTo>
                <a:lnTo>
                  <a:pt x="1259086" y="62507"/>
                </a:lnTo>
                <a:lnTo>
                  <a:pt x="1339454" y="62507"/>
                </a:lnTo>
                <a:lnTo>
                  <a:pt x="1428750" y="62507"/>
                </a:lnTo>
                <a:lnTo>
                  <a:pt x="1526977" y="62507"/>
                </a:lnTo>
                <a:lnTo>
                  <a:pt x="1616274" y="53578"/>
                </a:lnTo>
                <a:lnTo>
                  <a:pt x="1714500" y="53578"/>
                </a:lnTo>
                <a:lnTo>
                  <a:pt x="1812727" y="53578"/>
                </a:lnTo>
                <a:lnTo>
                  <a:pt x="1910954" y="53578"/>
                </a:lnTo>
                <a:lnTo>
                  <a:pt x="2018110" y="53578"/>
                </a:lnTo>
                <a:lnTo>
                  <a:pt x="2125266" y="44648"/>
                </a:lnTo>
                <a:lnTo>
                  <a:pt x="2232422" y="35718"/>
                </a:lnTo>
                <a:lnTo>
                  <a:pt x="2339579" y="35718"/>
                </a:lnTo>
                <a:lnTo>
                  <a:pt x="2446735" y="35718"/>
                </a:lnTo>
                <a:lnTo>
                  <a:pt x="2562821" y="26789"/>
                </a:lnTo>
                <a:lnTo>
                  <a:pt x="2678907" y="26789"/>
                </a:lnTo>
                <a:lnTo>
                  <a:pt x="2794993" y="26789"/>
                </a:lnTo>
                <a:lnTo>
                  <a:pt x="2902149" y="26789"/>
                </a:lnTo>
                <a:lnTo>
                  <a:pt x="3018235" y="26789"/>
                </a:lnTo>
                <a:lnTo>
                  <a:pt x="3116461" y="26789"/>
                </a:lnTo>
                <a:lnTo>
                  <a:pt x="3214688" y="17859"/>
                </a:lnTo>
                <a:lnTo>
                  <a:pt x="3312914" y="17859"/>
                </a:lnTo>
                <a:lnTo>
                  <a:pt x="3402211" y="8929"/>
                </a:lnTo>
                <a:lnTo>
                  <a:pt x="3482579" y="8929"/>
                </a:lnTo>
                <a:lnTo>
                  <a:pt x="3554016" y="8929"/>
                </a:lnTo>
                <a:lnTo>
                  <a:pt x="3616524" y="0"/>
                </a:lnTo>
                <a:lnTo>
                  <a:pt x="3616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143250" y="848320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96453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70039" y="108942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11328" y="750094"/>
            <a:ext cx="8931" cy="339329"/>
          </a:xfrm>
          <a:custGeom>
            <a:avLst/>
            <a:gdLst/>
            <a:ahLst/>
            <a:cxnLst/>
            <a:rect l="0" t="0" r="0" b="0"/>
            <a:pathLst>
              <a:path w="8931" h="339329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107156"/>
                </a:lnTo>
                <a:lnTo>
                  <a:pt x="8930" y="151804"/>
                </a:lnTo>
                <a:lnTo>
                  <a:pt x="8930" y="196453"/>
                </a:lnTo>
                <a:lnTo>
                  <a:pt x="0" y="24110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678781" y="794742"/>
            <a:ext cx="44650" cy="250032"/>
          </a:xfrm>
          <a:custGeom>
            <a:avLst/>
            <a:gdLst/>
            <a:ahLst/>
            <a:cxnLst/>
            <a:rect l="0" t="0" r="0" b="0"/>
            <a:pathLst>
              <a:path w="44650" h="250032">
                <a:moveTo>
                  <a:pt x="35719" y="35719"/>
                </a:moveTo>
                <a:lnTo>
                  <a:pt x="35719" y="26789"/>
                </a:lnTo>
                <a:lnTo>
                  <a:pt x="4464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116086"/>
                </a:lnTo>
                <a:lnTo>
                  <a:pt x="8930" y="160734"/>
                </a:lnTo>
                <a:lnTo>
                  <a:pt x="0" y="205383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643063" y="741164"/>
            <a:ext cx="205383" cy="366118"/>
          </a:xfrm>
          <a:custGeom>
            <a:avLst/>
            <a:gdLst/>
            <a:ahLst/>
            <a:cxnLst/>
            <a:rect l="0" t="0" r="0" b="0"/>
            <a:pathLst>
              <a:path w="205383" h="366118">
                <a:moveTo>
                  <a:pt x="26789" y="357187"/>
                </a:moveTo>
                <a:lnTo>
                  <a:pt x="26789" y="366117"/>
                </a:lnTo>
                <a:lnTo>
                  <a:pt x="26789" y="366117"/>
                </a:lnTo>
                <a:lnTo>
                  <a:pt x="26789" y="357187"/>
                </a:lnTo>
                <a:lnTo>
                  <a:pt x="26789" y="330398"/>
                </a:lnTo>
                <a:lnTo>
                  <a:pt x="26789" y="303609"/>
                </a:lnTo>
                <a:lnTo>
                  <a:pt x="26789" y="267891"/>
                </a:lnTo>
                <a:lnTo>
                  <a:pt x="26789" y="232172"/>
                </a:lnTo>
                <a:lnTo>
                  <a:pt x="17859" y="196453"/>
                </a:lnTo>
                <a:lnTo>
                  <a:pt x="17859" y="160734"/>
                </a:lnTo>
                <a:lnTo>
                  <a:pt x="8929" y="125016"/>
                </a:lnTo>
                <a:lnTo>
                  <a:pt x="8929" y="89297"/>
                </a:lnTo>
                <a:lnTo>
                  <a:pt x="0" y="62508"/>
                </a:lnTo>
                <a:lnTo>
                  <a:pt x="0" y="3571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8" y="71437"/>
                </a:lnTo>
                <a:lnTo>
                  <a:pt x="53578" y="107156"/>
                </a:lnTo>
                <a:lnTo>
                  <a:pt x="71437" y="151805"/>
                </a:lnTo>
                <a:lnTo>
                  <a:pt x="89296" y="196453"/>
                </a:lnTo>
                <a:lnTo>
                  <a:pt x="107156" y="241102"/>
                </a:lnTo>
                <a:lnTo>
                  <a:pt x="133945" y="276820"/>
                </a:lnTo>
                <a:lnTo>
                  <a:pt x="151804" y="312539"/>
                </a:lnTo>
                <a:lnTo>
                  <a:pt x="178593" y="330398"/>
                </a:lnTo>
                <a:lnTo>
                  <a:pt x="196453" y="339328"/>
                </a:lnTo>
                <a:lnTo>
                  <a:pt x="205382" y="348258"/>
                </a:lnTo>
                <a:lnTo>
                  <a:pt x="205382" y="348258"/>
                </a:lnTo>
                <a:lnTo>
                  <a:pt x="196453" y="339328"/>
                </a:lnTo>
                <a:lnTo>
                  <a:pt x="187523" y="339328"/>
                </a:lnTo>
                <a:lnTo>
                  <a:pt x="160734" y="321469"/>
                </a:lnTo>
                <a:lnTo>
                  <a:pt x="160734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589484" y="955476"/>
            <a:ext cx="187525" cy="26791"/>
          </a:xfrm>
          <a:custGeom>
            <a:avLst/>
            <a:gdLst/>
            <a:ahLst/>
            <a:cxnLst/>
            <a:rect l="0" t="0" r="0" b="0"/>
            <a:pathLst>
              <a:path w="187525" h="26791">
                <a:moveTo>
                  <a:pt x="0" y="26790"/>
                </a:moveTo>
                <a:lnTo>
                  <a:pt x="8930" y="26790"/>
                </a:lnTo>
                <a:lnTo>
                  <a:pt x="26789" y="17860"/>
                </a:lnTo>
                <a:lnTo>
                  <a:pt x="53579" y="8930"/>
                </a:lnTo>
                <a:lnTo>
                  <a:pt x="80368" y="0"/>
                </a:lnTo>
                <a:lnTo>
                  <a:pt x="125016" y="0"/>
                </a:lnTo>
                <a:lnTo>
                  <a:pt x="160735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651992" y="1518047"/>
            <a:ext cx="35720" cy="267891"/>
          </a:xfrm>
          <a:custGeom>
            <a:avLst/>
            <a:gdLst/>
            <a:ahLst/>
            <a:cxnLst/>
            <a:rect l="0" t="0" r="0" b="0"/>
            <a:pathLst>
              <a:path w="35720" h="267891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116086"/>
                </a:lnTo>
                <a:lnTo>
                  <a:pt x="0" y="160734"/>
                </a:lnTo>
                <a:lnTo>
                  <a:pt x="8930" y="196453"/>
                </a:lnTo>
                <a:lnTo>
                  <a:pt x="17860" y="232172"/>
                </a:lnTo>
                <a:lnTo>
                  <a:pt x="26789" y="258961"/>
                </a:lnTo>
                <a:lnTo>
                  <a:pt x="35719" y="267890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571625" y="1464469"/>
            <a:ext cx="285751" cy="348258"/>
          </a:xfrm>
          <a:custGeom>
            <a:avLst/>
            <a:gdLst/>
            <a:ahLst/>
            <a:cxnLst/>
            <a:rect l="0" t="0" r="0" b="0"/>
            <a:pathLst>
              <a:path w="285751" h="348258">
                <a:moveTo>
                  <a:pt x="0" y="80367"/>
                </a:moveTo>
                <a:lnTo>
                  <a:pt x="0" y="71437"/>
                </a:lnTo>
                <a:lnTo>
                  <a:pt x="0" y="62507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35718"/>
                </a:lnTo>
                <a:lnTo>
                  <a:pt x="53578" y="26789"/>
                </a:lnTo>
                <a:lnTo>
                  <a:pt x="89297" y="17859"/>
                </a:lnTo>
                <a:lnTo>
                  <a:pt x="125016" y="8929"/>
                </a:lnTo>
                <a:lnTo>
                  <a:pt x="160734" y="8929"/>
                </a:lnTo>
                <a:lnTo>
                  <a:pt x="196453" y="0"/>
                </a:lnTo>
                <a:lnTo>
                  <a:pt x="223242" y="8929"/>
                </a:lnTo>
                <a:lnTo>
                  <a:pt x="232172" y="17859"/>
                </a:lnTo>
                <a:lnTo>
                  <a:pt x="232172" y="26789"/>
                </a:lnTo>
                <a:lnTo>
                  <a:pt x="223242" y="44648"/>
                </a:lnTo>
                <a:lnTo>
                  <a:pt x="205383" y="62507"/>
                </a:lnTo>
                <a:lnTo>
                  <a:pt x="196453" y="80367"/>
                </a:lnTo>
                <a:lnTo>
                  <a:pt x="187523" y="89296"/>
                </a:lnTo>
                <a:lnTo>
                  <a:pt x="178594" y="98226"/>
                </a:lnTo>
                <a:lnTo>
                  <a:pt x="187523" y="98226"/>
                </a:lnTo>
                <a:lnTo>
                  <a:pt x="196453" y="98226"/>
                </a:lnTo>
                <a:lnTo>
                  <a:pt x="205383" y="98226"/>
                </a:lnTo>
                <a:lnTo>
                  <a:pt x="223242" y="107156"/>
                </a:lnTo>
                <a:lnTo>
                  <a:pt x="250031" y="107156"/>
                </a:lnTo>
                <a:lnTo>
                  <a:pt x="258961" y="125015"/>
                </a:lnTo>
                <a:lnTo>
                  <a:pt x="276820" y="142875"/>
                </a:lnTo>
                <a:lnTo>
                  <a:pt x="285750" y="178593"/>
                </a:lnTo>
                <a:lnTo>
                  <a:pt x="285750" y="214312"/>
                </a:lnTo>
                <a:lnTo>
                  <a:pt x="276820" y="250031"/>
                </a:lnTo>
                <a:lnTo>
                  <a:pt x="250031" y="285750"/>
                </a:lnTo>
                <a:lnTo>
                  <a:pt x="223242" y="321468"/>
                </a:lnTo>
                <a:lnTo>
                  <a:pt x="187523" y="339328"/>
                </a:lnTo>
                <a:lnTo>
                  <a:pt x="151805" y="348257"/>
                </a:lnTo>
                <a:lnTo>
                  <a:pt x="116086" y="348257"/>
                </a:lnTo>
                <a:lnTo>
                  <a:pt x="89297" y="330398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330648" y="1464469"/>
            <a:ext cx="3795119" cy="116086"/>
          </a:xfrm>
          <a:custGeom>
            <a:avLst/>
            <a:gdLst/>
            <a:ahLst/>
            <a:cxnLst/>
            <a:rect l="0" t="0" r="0" b="0"/>
            <a:pathLst>
              <a:path w="3795119" h="116086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80368" y="107156"/>
                </a:lnTo>
                <a:lnTo>
                  <a:pt x="107157" y="107156"/>
                </a:lnTo>
                <a:lnTo>
                  <a:pt x="142875" y="107156"/>
                </a:lnTo>
                <a:lnTo>
                  <a:pt x="178594" y="116085"/>
                </a:lnTo>
                <a:lnTo>
                  <a:pt x="223243" y="116085"/>
                </a:lnTo>
                <a:lnTo>
                  <a:pt x="276821" y="116085"/>
                </a:lnTo>
                <a:lnTo>
                  <a:pt x="330399" y="116085"/>
                </a:lnTo>
                <a:lnTo>
                  <a:pt x="392907" y="107156"/>
                </a:lnTo>
                <a:lnTo>
                  <a:pt x="455415" y="107156"/>
                </a:lnTo>
                <a:lnTo>
                  <a:pt x="526852" y="98226"/>
                </a:lnTo>
                <a:lnTo>
                  <a:pt x="598290" y="98226"/>
                </a:lnTo>
                <a:lnTo>
                  <a:pt x="678657" y="89296"/>
                </a:lnTo>
                <a:lnTo>
                  <a:pt x="750094" y="80367"/>
                </a:lnTo>
                <a:lnTo>
                  <a:pt x="830461" y="80367"/>
                </a:lnTo>
                <a:lnTo>
                  <a:pt x="919758" y="71437"/>
                </a:lnTo>
                <a:lnTo>
                  <a:pt x="1000125" y="62507"/>
                </a:lnTo>
                <a:lnTo>
                  <a:pt x="1089422" y="62507"/>
                </a:lnTo>
                <a:lnTo>
                  <a:pt x="1178719" y="53578"/>
                </a:lnTo>
                <a:lnTo>
                  <a:pt x="1268016" y="44648"/>
                </a:lnTo>
                <a:lnTo>
                  <a:pt x="1375172" y="35718"/>
                </a:lnTo>
                <a:lnTo>
                  <a:pt x="1473399" y="26789"/>
                </a:lnTo>
                <a:lnTo>
                  <a:pt x="1580555" y="26789"/>
                </a:lnTo>
                <a:lnTo>
                  <a:pt x="1687711" y="17859"/>
                </a:lnTo>
                <a:lnTo>
                  <a:pt x="1794868" y="8929"/>
                </a:lnTo>
                <a:lnTo>
                  <a:pt x="1902024" y="8929"/>
                </a:lnTo>
                <a:lnTo>
                  <a:pt x="2018110" y="0"/>
                </a:lnTo>
                <a:lnTo>
                  <a:pt x="2134196" y="0"/>
                </a:lnTo>
                <a:lnTo>
                  <a:pt x="2250282" y="0"/>
                </a:lnTo>
                <a:lnTo>
                  <a:pt x="2375297" y="8929"/>
                </a:lnTo>
                <a:lnTo>
                  <a:pt x="2509243" y="8929"/>
                </a:lnTo>
                <a:lnTo>
                  <a:pt x="2634258" y="0"/>
                </a:lnTo>
                <a:lnTo>
                  <a:pt x="2759274" y="0"/>
                </a:lnTo>
                <a:lnTo>
                  <a:pt x="2884290" y="0"/>
                </a:lnTo>
                <a:lnTo>
                  <a:pt x="3009305" y="0"/>
                </a:lnTo>
                <a:lnTo>
                  <a:pt x="3116461" y="0"/>
                </a:lnTo>
                <a:lnTo>
                  <a:pt x="3232547" y="0"/>
                </a:lnTo>
                <a:lnTo>
                  <a:pt x="3321844" y="0"/>
                </a:lnTo>
                <a:lnTo>
                  <a:pt x="3411141" y="0"/>
                </a:lnTo>
                <a:lnTo>
                  <a:pt x="3491508" y="0"/>
                </a:lnTo>
                <a:lnTo>
                  <a:pt x="3562946" y="8929"/>
                </a:lnTo>
                <a:lnTo>
                  <a:pt x="3625454" y="8929"/>
                </a:lnTo>
                <a:lnTo>
                  <a:pt x="3679032" y="17859"/>
                </a:lnTo>
                <a:lnTo>
                  <a:pt x="3723680" y="17859"/>
                </a:lnTo>
                <a:lnTo>
                  <a:pt x="3759399" y="17859"/>
                </a:lnTo>
                <a:lnTo>
                  <a:pt x="3777258" y="26789"/>
                </a:lnTo>
                <a:lnTo>
                  <a:pt x="3795118" y="35718"/>
                </a:lnTo>
                <a:lnTo>
                  <a:pt x="379511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43250" y="1312664"/>
            <a:ext cx="89298" cy="473274"/>
          </a:xfrm>
          <a:custGeom>
            <a:avLst/>
            <a:gdLst/>
            <a:ahLst/>
            <a:cxnLst/>
            <a:rect l="0" t="0" r="0" b="0"/>
            <a:pathLst>
              <a:path w="89298" h="47327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9" y="107156"/>
                </a:lnTo>
                <a:lnTo>
                  <a:pt x="44648" y="160734"/>
                </a:lnTo>
                <a:lnTo>
                  <a:pt x="44648" y="223242"/>
                </a:lnTo>
                <a:lnTo>
                  <a:pt x="53578" y="294680"/>
                </a:lnTo>
                <a:lnTo>
                  <a:pt x="53578" y="357187"/>
                </a:lnTo>
                <a:lnTo>
                  <a:pt x="62508" y="410765"/>
                </a:lnTo>
                <a:lnTo>
                  <a:pt x="71438" y="455414"/>
                </a:lnTo>
                <a:lnTo>
                  <a:pt x="89297" y="473273"/>
                </a:lnTo>
                <a:lnTo>
                  <a:pt x="89297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947047" y="12233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75609" y="1241227"/>
            <a:ext cx="71439" cy="473274"/>
          </a:xfrm>
          <a:custGeom>
            <a:avLst/>
            <a:gdLst/>
            <a:ahLst/>
            <a:cxnLst/>
            <a:rect l="0" t="0" r="0" b="0"/>
            <a:pathLst>
              <a:path w="71439" h="473274">
                <a:moveTo>
                  <a:pt x="71438" y="0"/>
                </a:moveTo>
                <a:lnTo>
                  <a:pt x="62508" y="26789"/>
                </a:lnTo>
                <a:lnTo>
                  <a:pt x="53579" y="80367"/>
                </a:lnTo>
                <a:lnTo>
                  <a:pt x="35719" y="151804"/>
                </a:lnTo>
                <a:lnTo>
                  <a:pt x="26789" y="241101"/>
                </a:lnTo>
                <a:lnTo>
                  <a:pt x="8930" y="330398"/>
                </a:lnTo>
                <a:lnTo>
                  <a:pt x="8930" y="419695"/>
                </a:lnTo>
                <a:lnTo>
                  <a:pt x="0" y="473273"/>
                </a:lnTo>
                <a:lnTo>
                  <a:pt x="0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295305" y="3143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170039" y="1009055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6"/>
                </a:lnTo>
                <a:lnTo>
                  <a:pt x="44649" y="80367"/>
                </a:lnTo>
                <a:lnTo>
                  <a:pt x="44649" y="62507"/>
                </a:lnTo>
                <a:lnTo>
                  <a:pt x="44649" y="44648"/>
                </a:lnTo>
                <a:lnTo>
                  <a:pt x="44649" y="2678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59" y="62507"/>
                </a:lnTo>
                <a:lnTo>
                  <a:pt x="1785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214688" y="1509117"/>
            <a:ext cx="53579" cy="187524"/>
          </a:xfrm>
          <a:custGeom>
            <a:avLst/>
            <a:gdLst/>
            <a:ahLst/>
            <a:cxnLst/>
            <a:rect l="0" t="0" r="0" b="0"/>
            <a:pathLst>
              <a:path w="53579" h="187524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7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87523"/>
                </a:lnTo>
                <a:lnTo>
                  <a:pt x="17859" y="178594"/>
                </a:lnTo>
                <a:lnTo>
                  <a:pt x="26789" y="160734"/>
                </a:lnTo>
                <a:lnTo>
                  <a:pt x="35718" y="142875"/>
                </a:lnTo>
                <a:lnTo>
                  <a:pt x="44648" y="116086"/>
                </a:lnTo>
                <a:lnTo>
                  <a:pt x="53578" y="89297"/>
                </a:lnTo>
                <a:lnTo>
                  <a:pt x="44648" y="62508"/>
                </a:lnTo>
                <a:lnTo>
                  <a:pt x="35718" y="44648"/>
                </a:lnTo>
                <a:lnTo>
                  <a:pt x="26789" y="3571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295055" y="1017984"/>
            <a:ext cx="17860" cy="98228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330773" y="1526976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545086" y="1696640"/>
            <a:ext cx="1205509" cy="26790"/>
          </a:xfrm>
          <a:custGeom>
            <a:avLst/>
            <a:gdLst/>
            <a:ahLst/>
            <a:cxnLst/>
            <a:rect l="0" t="0" r="0" b="0"/>
            <a:pathLst>
              <a:path w="1205509" h="26790">
                <a:moveTo>
                  <a:pt x="0" y="17860"/>
                </a:moveTo>
                <a:lnTo>
                  <a:pt x="17859" y="17860"/>
                </a:lnTo>
                <a:lnTo>
                  <a:pt x="35719" y="17860"/>
                </a:lnTo>
                <a:lnTo>
                  <a:pt x="71437" y="26789"/>
                </a:lnTo>
                <a:lnTo>
                  <a:pt x="116086" y="2678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85750" y="26789"/>
                </a:lnTo>
                <a:lnTo>
                  <a:pt x="348258" y="26789"/>
                </a:lnTo>
                <a:lnTo>
                  <a:pt x="401836" y="26789"/>
                </a:lnTo>
                <a:lnTo>
                  <a:pt x="473273" y="26789"/>
                </a:lnTo>
                <a:lnTo>
                  <a:pt x="544711" y="26789"/>
                </a:lnTo>
                <a:lnTo>
                  <a:pt x="607219" y="26789"/>
                </a:lnTo>
                <a:lnTo>
                  <a:pt x="678656" y="26789"/>
                </a:lnTo>
                <a:lnTo>
                  <a:pt x="750094" y="26789"/>
                </a:lnTo>
                <a:lnTo>
                  <a:pt x="821531" y="17860"/>
                </a:lnTo>
                <a:lnTo>
                  <a:pt x="892969" y="17860"/>
                </a:lnTo>
                <a:lnTo>
                  <a:pt x="964406" y="17860"/>
                </a:lnTo>
                <a:lnTo>
                  <a:pt x="1026914" y="8930"/>
                </a:lnTo>
                <a:lnTo>
                  <a:pt x="1098352" y="8930"/>
                </a:lnTo>
                <a:lnTo>
                  <a:pt x="1151930" y="0"/>
                </a:lnTo>
                <a:lnTo>
                  <a:pt x="1205508" y="0"/>
                </a:lnTo>
                <a:lnTo>
                  <a:pt x="1205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3277195" y="1089422"/>
            <a:ext cx="1357314" cy="53579"/>
          </a:xfrm>
          <a:custGeom>
            <a:avLst/>
            <a:gdLst/>
            <a:ahLst/>
            <a:cxnLst/>
            <a:rect l="0" t="0" r="0" b="0"/>
            <a:pathLst>
              <a:path w="1357314" h="53579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53578"/>
                </a:lnTo>
                <a:lnTo>
                  <a:pt x="107157" y="53578"/>
                </a:lnTo>
                <a:lnTo>
                  <a:pt x="142875" y="53578"/>
                </a:lnTo>
                <a:lnTo>
                  <a:pt x="178594" y="53578"/>
                </a:lnTo>
                <a:lnTo>
                  <a:pt x="223243" y="53578"/>
                </a:lnTo>
                <a:lnTo>
                  <a:pt x="267891" y="53578"/>
                </a:lnTo>
                <a:lnTo>
                  <a:pt x="321469" y="53578"/>
                </a:lnTo>
                <a:lnTo>
                  <a:pt x="383977" y="44648"/>
                </a:lnTo>
                <a:lnTo>
                  <a:pt x="446485" y="44648"/>
                </a:lnTo>
                <a:lnTo>
                  <a:pt x="517922" y="44648"/>
                </a:lnTo>
                <a:lnTo>
                  <a:pt x="598289" y="35719"/>
                </a:lnTo>
                <a:lnTo>
                  <a:pt x="669727" y="35719"/>
                </a:lnTo>
                <a:lnTo>
                  <a:pt x="750094" y="35719"/>
                </a:lnTo>
                <a:lnTo>
                  <a:pt x="830461" y="26789"/>
                </a:lnTo>
                <a:lnTo>
                  <a:pt x="901899" y="26789"/>
                </a:lnTo>
                <a:lnTo>
                  <a:pt x="973336" y="17859"/>
                </a:lnTo>
                <a:lnTo>
                  <a:pt x="1044774" y="17859"/>
                </a:lnTo>
                <a:lnTo>
                  <a:pt x="1116211" y="8929"/>
                </a:lnTo>
                <a:lnTo>
                  <a:pt x="1187649" y="8929"/>
                </a:lnTo>
                <a:lnTo>
                  <a:pt x="1250157" y="0"/>
                </a:lnTo>
                <a:lnTo>
                  <a:pt x="1303735" y="0"/>
                </a:lnTo>
                <a:lnTo>
                  <a:pt x="1357313" y="0"/>
                </a:lnTo>
                <a:lnTo>
                  <a:pt x="1357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598914" y="3027164"/>
            <a:ext cx="62509" cy="1125141"/>
          </a:xfrm>
          <a:custGeom>
            <a:avLst/>
            <a:gdLst/>
            <a:ahLst/>
            <a:cxnLst/>
            <a:rect l="0" t="0" r="0" b="0"/>
            <a:pathLst>
              <a:path w="62509" h="1125141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41101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21468"/>
                </a:lnTo>
                <a:lnTo>
                  <a:pt x="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4"/>
                </a:lnTo>
                <a:lnTo>
                  <a:pt x="0" y="455414"/>
                </a:lnTo>
                <a:lnTo>
                  <a:pt x="0" y="464343"/>
                </a:lnTo>
                <a:lnTo>
                  <a:pt x="0" y="482203"/>
                </a:lnTo>
                <a:lnTo>
                  <a:pt x="0" y="491132"/>
                </a:lnTo>
                <a:lnTo>
                  <a:pt x="0" y="508992"/>
                </a:lnTo>
                <a:lnTo>
                  <a:pt x="0" y="517922"/>
                </a:lnTo>
                <a:lnTo>
                  <a:pt x="0" y="535781"/>
                </a:lnTo>
                <a:lnTo>
                  <a:pt x="8930" y="553640"/>
                </a:lnTo>
                <a:lnTo>
                  <a:pt x="8930" y="571500"/>
                </a:lnTo>
                <a:lnTo>
                  <a:pt x="8930" y="589359"/>
                </a:lnTo>
                <a:lnTo>
                  <a:pt x="0" y="607218"/>
                </a:lnTo>
                <a:lnTo>
                  <a:pt x="0" y="625078"/>
                </a:lnTo>
                <a:lnTo>
                  <a:pt x="8930" y="642937"/>
                </a:lnTo>
                <a:lnTo>
                  <a:pt x="8930" y="651867"/>
                </a:lnTo>
                <a:lnTo>
                  <a:pt x="8930" y="669726"/>
                </a:lnTo>
                <a:lnTo>
                  <a:pt x="8930" y="687586"/>
                </a:lnTo>
                <a:lnTo>
                  <a:pt x="8930" y="705445"/>
                </a:lnTo>
                <a:lnTo>
                  <a:pt x="8930" y="723304"/>
                </a:lnTo>
                <a:lnTo>
                  <a:pt x="8930" y="741164"/>
                </a:lnTo>
                <a:lnTo>
                  <a:pt x="17859" y="759023"/>
                </a:lnTo>
                <a:lnTo>
                  <a:pt x="17859" y="776882"/>
                </a:lnTo>
                <a:lnTo>
                  <a:pt x="17859" y="803672"/>
                </a:lnTo>
                <a:lnTo>
                  <a:pt x="17859" y="821531"/>
                </a:lnTo>
                <a:lnTo>
                  <a:pt x="26789" y="839390"/>
                </a:lnTo>
                <a:lnTo>
                  <a:pt x="26789" y="857250"/>
                </a:lnTo>
                <a:lnTo>
                  <a:pt x="35719" y="884039"/>
                </a:lnTo>
                <a:lnTo>
                  <a:pt x="35719" y="892968"/>
                </a:lnTo>
                <a:lnTo>
                  <a:pt x="35719" y="910828"/>
                </a:lnTo>
                <a:lnTo>
                  <a:pt x="35719" y="928687"/>
                </a:lnTo>
                <a:lnTo>
                  <a:pt x="44649" y="946547"/>
                </a:lnTo>
                <a:lnTo>
                  <a:pt x="44649" y="964406"/>
                </a:lnTo>
                <a:lnTo>
                  <a:pt x="44649" y="982265"/>
                </a:lnTo>
                <a:lnTo>
                  <a:pt x="44649" y="1000125"/>
                </a:lnTo>
                <a:lnTo>
                  <a:pt x="44649" y="1017984"/>
                </a:lnTo>
                <a:lnTo>
                  <a:pt x="53578" y="1035843"/>
                </a:lnTo>
                <a:lnTo>
                  <a:pt x="53578" y="1044773"/>
                </a:lnTo>
                <a:lnTo>
                  <a:pt x="53578" y="1053703"/>
                </a:lnTo>
                <a:lnTo>
                  <a:pt x="53578" y="1071562"/>
                </a:lnTo>
                <a:lnTo>
                  <a:pt x="53578" y="1080492"/>
                </a:lnTo>
                <a:lnTo>
                  <a:pt x="53578" y="1089422"/>
                </a:lnTo>
                <a:lnTo>
                  <a:pt x="53578" y="1098351"/>
                </a:lnTo>
                <a:lnTo>
                  <a:pt x="62508" y="1098351"/>
                </a:lnTo>
                <a:lnTo>
                  <a:pt x="62508" y="1107281"/>
                </a:lnTo>
                <a:lnTo>
                  <a:pt x="62508" y="1107281"/>
                </a:lnTo>
                <a:lnTo>
                  <a:pt x="62508" y="1116211"/>
                </a:lnTo>
                <a:lnTo>
                  <a:pt x="62508" y="1116211"/>
                </a:lnTo>
                <a:lnTo>
                  <a:pt x="62508" y="1125140"/>
                </a:lnTo>
                <a:lnTo>
                  <a:pt x="53578" y="1125140"/>
                </a:lnTo>
                <a:lnTo>
                  <a:pt x="53578" y="11251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866805" y="3027164"/>
            <a:ext cx="53579" cy="1080493"/>
          </a:xfrm>
          <a:custGeom>
            <a:avLst/>
            <a:gdLst/>
            <a:ahLst/>
            <a:cxnLst/>
            <a:rect l="0" t="0" r="0" b="0"/>
            <a:pathLst>
              <a:path w="53579" h="108049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51804"/>
                </a:lnTo>
                <a:lnTo>
                  <a:pt x="8929" y="187523"/>
                </a:lnTo>
                <a:lnTo>
                  <a:pt x="8929" y="232172"/>
                </a:lnTo>
                <a:lnTo>
                  <a:pt x="8929" y="276820"/>
                </a:lnTo>
                <a:lnTo>
                  <a:pt x="0" y="321468"/>
                </a:lnTo>
                <a:lnTo>
                  <a:pt x="0" y="375047"/>
                </a:lnTo>
                <a:lnTo>
                  <a:pt x="0" y="419695"/>
                </a:lnTo>
                <a:lnTo>
                  <a:pt x="8929" y="464343"/>
                </a:lnTo>
                <a:lnTo>
                  <a:pt x="8929" y="508992"/>
                </a:lnTo>
                <a:lnTo>
                  <a:pt x="8929" y="553640"/>
                </a:lnTo>
                <a:lnTo>
                  <a:pt x="8929" y="589359"/>
                </a:lnTo>
                <a:lnTo>
                  <a:pt x="8929" y="625078"/>
                </a:lnTo>
                <a:lnTo>
                  <a:pt x="8929" y="669726"/>
                </a:lnTo>
                <a:lnTo>
                  <a:pt x="8929" y="696515"/>
                </a:lnTo>
                <a:lnTo>
                  <a:pt x="17859" y="732234"/>
                </a:lnTo>
                <a:lnTo>
                  <a:pt x="17859" y="767953"/>
                </a:lnTo>
                <a:lnTo>
                  <a:pt x="17859" y="803672"/>
                </a:lnTo>
                <a:lnTo>
                  <a:pt x="26789" y="830461"/>
                </a:lnTo>
                <a:lnTo>
                  <a:pt x="26789" y="848320"/>
                </a:lnTo>
                <a:lnTo>
                  <a:pt x="26789" y="875109"/>
                </a:lnTo>
                <a:lnTo>
                  <a:pt x="35718" y="892968"/>
                </a:lnTo>
                <a:lnTo>
                  <a:pt x="35718" y="910828"/>
                </a:lnTo>
                <a:lnTo>
                  <a:pt x="35718" y="937617"/>
                </a:lnTo>
                <a:lnTo>
                  <a:pt x="35718" y="946547"/>
                </a:lnTo>
                <a:lnTo>
                  <a:pt x="35718" y="964406"/>
                </a:lnTo>
                <a:lnTo>
                  <a:pt x="44648" y="982265"/>
                </a:lnTo>
                <a:lnTo>
                  <a:pt x="44648" y="991195"/>
                </a:lnTo>
                <a:lnTo>
                  <a:pt x="44648" y="1000125"/>
                </a:lnTo>
                <a:lnTo>
                  <a:pt x="44648" y="1017984"/>
                </a:lnTo>
                <a:lnTo>
                  <a:pt x="44648" y="1026914"/>
                </a:lnTo>
                <a:lnTo>
                  <a:pt x="53578" y="1044773"/>
                </a:lnTo>
                <a:lnTo>
                  <a:pt x="53578" y="1062632"/>
                </a:lnTo>
                <a:lnTo>
                  <a:pt x="53578" y="1071562"/>
                </a:lnTo>
                <a:lnTo>
                  <a:pt x="53578" y="1080492"/>
                </a:lnTo>
                <a:lnTo>
                  <a:pt x="53578" y="1080492"/>
                </a:lnTo>
                <a:lnTo>
                  <a:pt x="53578" y="1080492"/>
                </a:lnTo>
                <a:lnTo>
                  <a:pt x="44648" y="1062632"/>
                </a:lnTo>
                <a:lnTo>
                  <a:pt x="44648" y="1044773"/>
                </a:lnTo>
                <a:lnTo>
                  <a:pt x="44648" y="10447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938117" y="4313039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8930" y="892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51804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42875"/>
                </a:lnTo>
                <a:lnTo>
                  <a:pt x="62508" y="116086"/>
                </a:lnTo>
                <a:lnTo>
                  <a:pt x="71438" y="98226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89297"/>
                </a:lnTo>
                <a:lnTo>
                  <a:pt x="98227" y="116086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33946" y="178593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60735" y="178593"/>
                </a:lnTo>
                <a:lnTo>
                  <a:pt x="160735" y="160734"/>
                </a:lnTo>
                <a:lnTo>
                  <a:pt x="160735" y="133945"/>
                </a:lnTo>
                <a:lnTo>
                  <a:pt x="160735" y="98226"/>
                </a:lnTo>
                <a:lnTo>
                  <a:pt x="160735" y="62507"/>
                </a:lnTo>
                <a:lnTo>
                  <a:pt x="151805" y="35718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17859"/>
                </a:lnTo>
                <a:lnTo>
                  <a:pt x="160735" y="35718"/>
                </a:lnTo>
                <a:lnTo>
                  <a:pt x="160735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107781" y="4321968"/>
            <a:ext cx="62509" cy="187525"/>
          </a:xfrm>
          <a:custGeom>
            <a:avLst/>
            <a:gdLst/>
            <a:ahLst/>
            <a:cxnLst/>
            <a:rect l="0" t="0" r="0" b="0"/>
            <a:pathLst>
              <a:path w="62509" h="187525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51805"/>
                </a:lnTo>
                <a:lnTo>
                  <a:pt x="17860" y="142875"/>
                </a:lnTo>
                <a:lnTo>
                  <a:pt x="26789" y="12501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62508"/>
                </a:lnTo>
                <a:lnTo>
                  <a:pt x="17860" y="35719"/>
                </a:lnTo>
                <a:lnTo>
                  <a:pt x="8930" y="1786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35719" y="44649"/>
                </a:lnTo>
                <a:lnTo>
                  <a:pt x="44649" y="71438"/>
                </a:lnTo>
                <a:lnTo>
                  <a:pt x="53578" y="98227"/>
                </a:lnTo>
                <a:lnTo>
                  <a:pt x="53578" y="116086"/>
                </a:lnTo>
                <a:lnTo>
                  <a:pt x="62508" y="14287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107781" y="4384476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197078" y="4321968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7860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9" y="116086"/>
                </a:lnTo>
                <a:lnTo>
                  <a:pt x="44649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53578" y="133946"/>
                </a:lnTo>
                <a:lnTo>
                  <a:pt x="44649" y="133946"/>
                </a:lnTo>
                <a:lnTo>
                  <a:pt x="44649" y="116086"/>
                </a:lnTo>
                <a:lnTo>
                  <a:pt x="44649" y="98227"/>
                </a:lnTo>
                <a:lnTo>
                  <a:pt x="44649" y="71438"/>
                </a:lnTo>
                <a:lnTo>
                  <a:pt x="44649" y="53578"/>
                </a:lnTo>
                <a:lnTo>
                  <a:pt x="5357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322094" y="4339828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26789" y="151804"/>
                </a:lnTo>
                <a:lnTo>
                  <a:pt x="35719" y="187523"/>
                </a:lnTo>
                <a:lnTo>
                  <a:pt x="44648" y="223242"/>
                </a:lnTo>
                <a:lnTo>
                  <a:pt x="44648" y="250031"/>
                </a:lnTo>
                <a:lnTo>
                  <a:pt x="53578" y="267890"/>
                </a:lnTo>
                <a:lnTo>
                  <a:pt x="53578" y="285750"/>
                </a:lnTo>
                <a:lnTo>
                  <a:pt x="53578" y="285750"/>
                </a:lnTo>
                <a:lnTo>
                  <a:pt x="53578" y="285750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295305" y="4259461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89296"/>
                </a:moveTo>
                <a:lnTo>
                  <a:pt x="0" y="80367"/>
                </a:lnTo>
                <a:lnTo>
                  <a:pt x="0" y="62507"/>
                </a:lnTo>
                <a:lnTo>
                  <a:pt x="0" y="35718"/>
                </a:lnTo>
                <a:lnTo>
                  <a:pt x="8929" y="17859"/>
                </a:lnTo>
                <a:lnTo>
                  <a:pt x="26789" y="8929"/>
                </a:lnTo>
                <a:lnTo>
                  <a:pt x="3571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1785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6" y="89296"/>
                </a:lnTo>
                <a:lnTo>
                  <a:pt x="89297" y="107156"/>
                </a:lnTo>
                <a:lnTo>
                  <a:pt x="71437" y="12501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33945"/>
                </a:lnTo>
                <a:lnTo>
                  <a:pt x="3571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420320" y="4277320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53578" y="53578"/>
                </a:lnTo>
                <a:lnTo>
                  <a:pt x="62508" y="71437"/>
                </a:lnTo>
                <a:lnTo>
                  <a:pt x="71438" y="89297"/>
                </a:lnTo>
                <a:lnTo>
                  <a:pt x="71438" y="107156"/>
                </a:lnTo>
                <a:lnTo>
                  <a:pt x="71438" y="125016"/>
                </a:lnTo>
                <a:lnTo>
                  <a:pt x="62508" y="142875"/>
                </a:lnTo>
                <a:lnTo>
                  <a:pt x="53578" y="160734"/>
                </a:lnTo>
                <a:lnTo>
                  <a:pt x="35719" y="169664"/>
                </a:lnTo>
                <a:lnTo>
                  <a:pt x="26789" y="169664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536156" y="285750"/>
            <a:ext cx="383978" cy="410767"/>
          </a:xfrm>
          <a:custGeom>
            <a:avLst/>
            <a:gdLst/>
            <a:ahLst/>
            <a:cxnLst/>
            <a:rect l="0" t="0" r="0" b="0"/>
            <a:pathLst>
              <a:path w="383978" h="410767">
                <a:moveTo>
                  <a:pt x="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116086"/>
                </a:lnTo>
                <a:lnTo>
                  <a:pt x="44649" y="169664"/>
                </a:lnTo>
                <a:lnTo>
                  <a:pt x="53578" y="241102"/>
                </a:lnTo>
                <a:lnTo>
                  <a:pt x="71438" y="303609"/>
                </a:lnTo>
                <a:lnTo>
                  <a:pt x="89297" y="348258"/>
                </a:lnTo>
                <a:lnTo>
                  <a:pt x="98227" y="383977"/>
                </a:lnTo>
                <a:lnTo>
                  <a:pt x="116086" y="401836"/>
                </a:lnTo>
                <a:lnTo>
                  <a:pt x="125016" y="410766"/>
                </a:lnTo>
                <a:lnTo>
                  <a:pt x="142875" y="392906"/>
                </a:lnTo>
                <a:lnTo>
                  <a:pt x="142875" y="366117"/>
                </a:lnTo>
                <a:lnTo>
                  <a:pt x="151805" y="321469"/>
                </a:lnTo>
                <a:lnTo>
                  <a:pt x="151805" y="258961"/>
                </a:lnTo>
                <a:lnTo>
                  <a:pt x="160735" y="196453"/>
                </a:lnTo>
                <a:lnTo>
                  <a:pt x="160735" y="133945"/>
                </a:lnTo>
                <a:lnTo>
                  <a:pt x="169664" y="89297"/>
                </a:lnTo>
                <a:lnTo>
                  <a:pt x="169664" y="62508"/>
                </a:lnTo>
                <a:lnTo>
                  <a:pt x="178594" y="53578"/>
                </a:lnTo>
                <a:lnTo>
                  <a:pt x="187524" y="71437"/>
                </a:lnTo>
                <a:lnTo>
                  <a:pt x="196453" y="107156"/>
                </a:lnTo>
                <a:lnTo>
                  <a:pt x="205383" y="160734"/>
                </a:lnTo>
                <a:lnTo>
                  <a:pt x="214313" y="214312"/>
                </a:lnTo>
                <a:lnTo>
                  <a:pt x="232172" y="267891"/>
                </a:lnTo>
                <a:lnTo>
                  <a:pt x="250032" y="303609"/>
                </a:lnTo>
                <a:lnTo>
                  <a:pt x="276821" y="330398"/>
                </a:lnTo>
                <a:lnTo>
                  <a:pt x="294680" y="348258"/>
                </a:lnTo>
                <a:lnTo>
                  <a:pt x="312539" y="339328"/>
                </a:lnTo>
                <a:lnTo>
                  <a:pt x="330399" y="321469"/>
                </a:lnTo>
                <a:lnTo>
                  <a:pt x="348258" y="276820"/>
                </a:lnTo>
                <a:lnTo>
                  <a:pt x="366117" y="223242"/>
                </a:lnTo>
                <a:lnTo>
                  <a:pt x="366117" y="160734"/>
                </a:lnTo>
                <a:lnTo>
                  <a:pt x="375047" y="116086"/>
                </a:lnTo>
                <a:lnTo>
                  <a:pt x="375047" y="89297"/>
                </a:lnTo>
                <a:lnTo>
                  <a:pt x="375047" y="62508"/>
                </a:lnTo>
                <a:lnTo>
                  <a:pt x="383977" y="26789"/>
                </a:lnTo>
                <a:lnTo>
                  <a:pt x="383977" y="8930"/>
                </a:lnTo>
                <a:lnTo>
                  <a:pt x="383977" y="0"/>
                </a:lnTo>
                <a:lnTo>
                  <a:pt x="375047" y="17859"/>
                </a:lnTo>
                <a:lnTo>
                  <a:pt x="375047" y="26789"/>
                </a:lnTo>
                <a:lnTo>
                  <a:pt x="37504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884414" y="62508"/>
            <a:ext cx="428626" cy="446485"/>
          </a:xfrm>
          <a:custGeom>
            <a:avLst/>
            <a:gdLst/>
            <a:ahLst/>
            <a:cxnLst/>
            <a:rect l="0" t="0" r="0" b="0"/>
            <a:pathLst>
              <a:path w="428626" h="446485">
                <a:moveTo>
                  <a:pt x="62508" y="160734"/>
                </a:moveTo>
                <a:lnTo>
                  <a:pt x="62508" y="151804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60734"/>
                </a:lnTo>
                <a:lnTo>
                  <a:pt x="80367" y="178594"/>
                </a:lnTo>
                <a:lnTo>
                  <a:pt x="80367" y="214312"/>
                </a:lnTo>
                <a:lnTo>
                  <a:pt x="80367" y="258961"/>
                </a:lnTo>
                <a:lnTo>
                  <a:pt x="71438" y="303609"/>
                </a:lnTo>
                <a:lnTo>
                  <a:pt x="71438" y="348258"/>
                </a:lnTo>
                <a:lnTo>
                  <a:pt x="71438" y="383976"/>
                </a:lnTo>
                <a:lnTo>
                  <a:pt x="71438" y="410765"/>
                </a:lnTo>
                <a:lnTo>
                  <a:pt x="71438" y="437554"/>
                </a:lnTo>
                <a:lnTo>
                  <a:pt x="71438" y="446484"/>
                </a:lnTo>
                <a:lnTo>
                  <a:pt x="71438" y="446484"/>
                </a:lnTo>
                <a:lnTo>
                  <a:pt x="71438" y="428625"/>
                </a:lnTo>
                <a:lnTo>
                  <a:pt x="80367" y="401836"/>
                </a:lnTo>
                <a:lnTo>
                  <a:pt x="89297" y="357187"/>
                </a:lnTo>
                <a:lnTo>
                  <a:pt x="89297" y="321469"/>
                </a:lnTo>
                <a:lnTo>
                  <a:pt x="98227" y="285750"/>
                </a:lnTo>
                <a:lnTo>
                  <a:pt x="98227" y="241101"/>
                </a:lnTo>
                <a:lnTo>
                  <a:pt x="98227" y="214312"/>
                </a:lnTo>
                <a:lnTo>
                  <a:pt x="107156" y="178594"/>
                </a:lnTo>
                <a:lnTo>
                  <a:pt x="116086" y="133945"/>
                </a:lnTo>
                <a:lnTo>
                  <a:pt x="125016" y="89297"/>
                </a:lnTo>
                <a:lnTo>
                  <a:pt x="133945" y="62508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0734" y="53578"/>
                </a:lnTo>
                <a:lnTo>
                  <a:pt x="178594" y="98226"/>
                </a:lnTo>
                <a:lnTo>
                  <a:pt x="187524" y="151804"/>
                </a:lnTo>
                <a:lnTo>
                  <a:pt x="187524" y="223242"/>
                </a:lnTo>
                <a:lnTo>
                  <a:pt x="205383" y="267890"/>
                </a:lnTo>
                <a:lnTo>
                  <a:pt x="214313" y="312539"/>
                </a:lnTo>
                <a:lnTo>
                  <a:pt x="214313" y="339328"/>
                </a:lnTo>
                <a:lnTo>
                  <a:pt x="223242" y="348258"/>
                </a:lnTo>
                <a:lnTo>
                  <a:pt x="223242" y="357187"/>
                </a:lnTo>
                <a:lnTo>
                  <a:pt x="223242" y="348258"/>
                </a:lnTo>
                <a:lnTo>
                  <a:pt x="205383" y="330398"/>
                </a:lnTo>
                <a:lnTo>
                  <a:pt x="178594" y="312539"/>
                </a:lnTo>
                <a:lnTo>
                  <a:pt x="142875" y="285750"/>
                </a:lnTo>
                <a:lnTo>
                  <a:pt x="107156" y="258961"/>
                </a:lnTo>
                <a:lnTo>
                  <a:pt x="62508" y="241101"/>
                </a:lnTo>
                <a:lnTo>
                  <a:pt x="35719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58961"/>
                </a:lnTo>
                <a:lnTo>
                  <a:pt x="35719" y="258961"/>
                </a:lnTo>
                <a:lnTo>
                  <a:pt x="71438" y="258961"/>
                </a:lnTo>
                <a:lnTo>
                  <a:pt x="116086" y="258961"/>
                </a:lnTo>
                <a:lnTo>
                  <a:pt x="151805" y="250031"/>
                </a:lnTo>
                <a:lnTo>
                  <a:pt x="178594" y="232172"/>
                </a:lnTo>
                <a:lnTo>
                  <a:pt x="196453" y="223242"/>
                </a:lnTo>
                <a:lnTo>
                  <a:pt x="214313" y="214312"/>
                </a:lnTo>
                <a:lnTo>
                  <a:pt x="223242" y="205383"/>
                </a:lnTo>
                <a:lnTo>
                  <a:pt x="241102" y="178594"/>
                </a:lnTo>
                <a:lnTo>
                  <a:pt x="250031" y="151804"/>
                </a:lnTo>
                <a:lnTo>
                  <a:pt x="258961" y="125015"/>
                </a:lnTo>
                <a:lnTo>
                  <a:pt x="267891" y="98226"/>
                </a:lnTo>
                <a:lnTo>
                  <a:pt x="276820" y="71437"/>
                </a:lnTo>
                <a:lnTo>
                  <a:pt x="276820" y="5357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53578"/>
                </a:lnTo>
                <a:lnTo>
                  <a:pt x="285750" y="89297"/>
                </a:lnTo>
                <a:lnTo>
                  <a:pt x="294680" y="125015"/>
                </a:lnTo>
                <a:lnTo>
                  <a:pt x="303609" y="169664"/>
                </a:lnTo>
                <a:lnTo>
                  <a:pt x="303609" y="214312"/>
                </a:lnTo>
                <a:lnTo>
                  <a:pt x="312539" y="241101"/>
                </a:lnTo>
                <a:lnTo>
                  <a:pt x="312539" y="258961"/>
                </a:lnTo>
                <a:lnTo>
                  <a:pt x="321469" y="267890"/>
                </a:lnTo>
                <a:lnTo>
                  <a:pt x="321469" y="267890"/>
                </a:lnTo>
                <a:lnTo>
                  <a:pt x="321469" y="258961"/>
                </a:lnTo>
                <a:lnTo>
                  <a:pt x="321469" y="250031"/>
                </a:lnTo>
                <a:lnTo>
                  <a:pt x="312539" y="232172"/>
                </a:lnTo>
                <a:lnTo>
                  <a:pt x="321469" y="214312"/>
                </a:lnTo>
                <a:lnTo>
                  <a:pt x="321469" y="196453"/>
                </a:lnTo>
                <a:lnTo>
                  <a:pt x="330399" y="169664"/>
                </a:lnTo>
                <a:lnTo>
                  <a:pt x="339328" y="133945"/>
                </a:lnTo>
                <a:lnTo>
                  <a:pt x="357188" y="98226"/>
                </a:lnTo>
                <a:lnTo>
                  <a:pt x="375047" y="62508"/>
                </a:lnTo>
                <a:lnTo>
                  <a:pt x="392906" y="35719"/>
                </a:lnTo>
                <a:lnTo>
                  <a:pt x="410766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339828" y="98227"/>
            <a:ext cx="35720" cy="428626"/>
          </a:xfrm>
          <a:custGeom>
            <a:avLst/>
            <a:gdLst/>
            <a:ahLst/>
            <a:cxnLst/>
            <a:rect l="0" t="0" r="0" b="0"/>
            <a:pathLst>
              <a:path w="35720" h="428626">
                <a:moveTo>
                  <a:pt x="0" y="0"/>
                </a:moveTo>
                <a:lnTo>
                  <a:pt x="8930" y="8929"/>
                </a:lnTo>
                <a:lnTo>
                  <a:pt x="8930" y="35718"/>
                </a:lnTo>
                <a:lnTo>
                  <a:pt x="17860" y="71437"/>
                </a:lnTo>
                <a:lnTo>
                  <a:pt x="17860" y="125015"/>
                </a:lnTo>
                <a:lnTo>
                  <a:pt x="26789" y="187523"/>
                </a:lnTo>
                <a:lnTo>
                  <a:pt x="26789" y="241101"/>
                </a:lnTo>
                <a:lnTo>
                  <a:pt x="35719" y="285750"/>
                </a:lnTo>
                <a:lnTo>
                  <a:pt x="35719" y="330398"/>
                </a:lnTo>
                <a:lnTo>
                  <a:pt x="35719" y="366117"/>
                </a:lnTo>
                <a:lnTo>
                  <a:pt x="35719" y="392906"/>
                </a:lnTo>
                <a:lnTo>
                  <a:pt x="35719" y="419695"/>
                </a:lnTo>
                <a:lnTo>
                  <a:pt x="35719" y="428625"/>
                </a:lnTo>
                <a:lnTo>
                  <a:pt x="26789" y="419695"/>
                </a:lnTo>
                <a:lnTo>
                  <a:pt x="26789" y="392906"/>
                </a:lnTo>
                <a:lnTo>
                  <a:pt x="17860" y="357187"/>
                </a:lnTo>
                <a:lnTo>
                  <a:pt x="1786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4313039" y="0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0" y="26789"/>
                </a:move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60734" y="0"/>
                </a:lnTo>
                <a:lnTo>
                  <a:pt x="187524" y="17859"/>
                </a:lnTo>
                <a:lnTo>
                  <a:pt x="214313" y="35719"/>
                </a:lnTo>
                <a:lnTo>
                  <a:pt x="232172" y="89297"/>
                </a:lnTo>
                <a:lnTo>
                  <a:pt x="214313" y="151805"/>
                </a:lnTo>
                <a:lnTo>
                  <a:pt x="169664" y="196453"/>
                </a:lnTo>
                <a:lnTo>
                  <a:pt x="116086" y="232172"/>
                </a:lnTo>
                <a:lnTo>
                  <a:pt x="89297" y="241102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Whole grid runs on GPU</a:t>
            </a:r>
          </a:p>
        </p:txBody>
      </p:sp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2608263" y="1600200"/>
            <a:ext cx="3927475" cy="1258888"/>
            <a:chOff x="1584" y="117"/>
            <a:chExt cx="2474" cy="793"/>
          </a:xfrm>
        </p:grpSpPr>
        <p:sp>
          <p:nvSpPr>
            <p:cNvPr id="33852" name="Text Box 3"/>
            <p:cNvSpPr txBox="1">
              <a:spLocks noChangeArrowheads="1"/>
            </p:cNvSpPr>
            <p:nvPr/>
          </p:nvSpPr>
          <p:spPr bwMode="auto">
            <a:xfrm>
              <a:off x="1984" y="117"/>
              <a:ext cx="16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00CC00"/>
                  </a:solidFill>
                  <a:latin typeface="Arial" pitchFamily="34" charset="0"/>
                </a:rPr>
                <a:t>Many blocks of threads</a:t>
              </a:r>
            </a:p>
          </p:txBody>
        </p:sp>
        <p:grpSp>
          <p:nvGrpSpPr>
            <p:cNvPr id="33853" name="Group 4"/>
            <p:cNvGrpSpPr>
              <a:grpSpLocks/>
            </p:cNvGrpSpPr>
            <p:nvPr/>
          </p:nvGrpSpPr>
          <p:grpSpPr bwMode="auto">
            <a:xfrm>
              <a:off x="1584" y="384"/>
              <a:ext cx="2474" cy="526"/>
              <a:chOff x="258" y="2682"/>
              <a:chExt cx="2474" cy="592"/>
            </a:xfrm>
          </p:grpSpPr>
          <p:sp>
            <p:nvSpPr>
              <p:cNvPr id="33854" name="Rectangle 5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3855" name="Text Box 6"/>
              <p:cNvSpPr txBox="1">
                <a:spLocks noChangeArrowheads="1"/>
              </p:cNvSpPr>
              <p:nvPr/>
            </p:nvSpPr>
            <p:spPr bwMode="auto">
              <a:xfrm>
                <a:off x="1337" y="2909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3856" name="Group 7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38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900" name="Group 9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901" name="Freeform 10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" name="Freeform 11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" name="Freeform 12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" name="Freeform 13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" name="Freeform 14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6" name="Freeform 15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" name="Freeform 16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" name="Freeform 17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9" name="Freeform 18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" name="Freeform 19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" name="Freeform 20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7" name="Group 21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38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87" name="Group 23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88" name="Freeform 24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9" name="Freeform 25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0" name="Freeform 26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1" name="Freeform 27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2" name="Freeform 28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3" name="Freeform 29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4" name="Freeform 30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5" name="Freeform 31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6" name="Freeform 32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" name="Freeform 33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" name="Freeform 34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8" name="Group 35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387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74" name="Group 37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75" name="Freeform 38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6" name="Freeform 39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7" name="Freeform 40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8" name="Freeform 41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9" name="Freeform 42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0" name="Freeform 43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1" name="Freeform 44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2" name="Freeform 45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46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4" name="Freeform 47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5" name="Freeform 48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9" name="Group 49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38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61" name="Group 51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62" name="Freeform 52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3" name="Freeform 53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4" name="Freeform 54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5" name="Freeform 55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6" name="Freeform 56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7" name="Freeform 57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8" name="Freeform 58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9" name="Freeform 59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0" name="Freeform 60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1" name="Freeform 61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2" name="Freeform 62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3796" name="Line 174"/>
          <p:cNvSpPr>
            <a:spLocks noChangeShapeType="1"/>
          </p:cNvSpPr>
          <p:nvPr/>
        </p:nvSpPr>
        <p:spPr bwMode="auto">
          <a:xfrm flipH="1">
            <a:off x="2247900" y="2971800"/>
            <a:ext cx="2286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175"/>
          <p:cNvSpPr>
            <a:spLocks noChangeShapeType="1"/>
          </p:cNvSpPr>
          <p:nvPr/>
        </p:nvSpPr>
        <p:spPr bwMode="auto">
          <a:xfrm flipH="1">
            <a:off x="3543300" y="2971800"/>
            <a:ext cx="990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176"/>
          <p:cNvSpPr>
            <a:spLocks noChangeShapeType="1"/>
          </p:cNvSpPr>
          <p:nvPr/>
        </p:nvSpPr>
        <p:spPr bwMode="auto">
          <a:xfrm>
            <a:off x="4533900" y="2971800"/>
            <a:ext cx="2209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177"/>
          <p:cNvSpPr>
            <a:spLocks noChangeShapeType="1"/>
          </p:cNvSpPr>
          <p:nvPr/>
        </p:nvSpPr>
        <p:spPr bwMode="auto">
          <a:xfrm>
            <a:off x="4533900" y="2971800"/>
            <a:ext cx="990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78"/>
          <p:cNvSpPr>
            <a:spLocks noChangeShapeType="1"/>
          </p:cNvSpPr>
          <p:nvPr/>
        </p:nvSpPr>
        <p:spPr bwMode="auto">
          <a:xfrm>
            <a:off x="4533900" y="2971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1" name="Group 230"/>
          <p:cNvGrpSpPr>
            <a:grpSpLocks/>
          </p:cNvGrpSpPr>
          <p:nvPr/>
        </p:nvGrpSpPr>
        <p:grpSpPr bwMode="auto">
          <a:xfrm>
            <a:off x="1447800" y="4343400"/>
            <a:ext cx="6172200" cy="2209800"/>
            <a:chOff x="2133600" y="4343400"/>
            <a:chExt cx="4876800" cy="2209800"/>
          </a:xfrm>
        </p:grpSpPr>
        <p:sp>
          <p:nvSpPr>
            <p:cNvPr id="181" name="Rounded Rectangle 180"/>
            <p:cNvSpPr/>
            <p:nvPr/>
          </p:nvSpPr>
          <p:spPr>
            <a:xfrm>
              <a:off x="2133600" y="4343400"/>
              <a:ext cx="4876800" cy="2209800"/>
            </a:xfrm>
            <a:prstGeom prst="roundRect">
              <a:avLst>
                <a:gd name="adj" fmla="val 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2866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6666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962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6666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8962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666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962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6666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8962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622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201028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581086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810628" y="46482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581086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628" y="48768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581086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810628" y="51054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581086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810628" y="53340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2766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1154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4954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7250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4954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7250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4954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7250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4954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7250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910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9442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3242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5538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3242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5538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242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5538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3242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5538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0198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627" y="5867400"/>
              <a:ext cx="4495486" cy="609600"/>
            </a:xfrm>
            <a:prstGeom prst="rect">
              <a:avLst/>
            </a:prstGeom>
            <a:solidFill>
              <a:srgbClr val="E37B4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Global Memory</a:t>
              </a:r>
            </a:p>
          </p:txBody>
        </p:sp>
        <p:cxnSp>
          <p:nvCxnSpPr>
            <p:cNvPr id="223" name="Elbow Connector 222"/>
            <p:cNvCxnSpPr>
              <a:stCxn id="182" idx="2"/>
              <a:endCxn id="222" idx="0"/>
            </p:cNvCxnSpPr>
            <p:nvPr/>
          </p:nvCxnSpPr>
          <p:spPr>
            <a:xfrm rot="16200000" flipH="1">
              <a:off x="3467571" y="4800600"/>
              <a:ext cx="304800" cy="1828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>
              <a:stCxn id="192" idx="2"/>
              <a:endCxn id="222" idx="0"/>
            </p:cNvCxnSpPr>
            <p:nvPr/>
          </p:nvCxnSpPr>
          <p:spPr>
            <a:xfrm rot="16200000" flipH="1">
              <a:off x="3924771" y="5257800"/>
              <a:ext cx="304800" cy="9144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Elbow Connector 224"/>
            <p:cNvCxnSpPr>
              <a:stCxn id="212" idx="2"/>
              <a:endCxn id="222" idx="0"/>
            </p:cNvCxnSpPr>
            <p:nvPr/>
          </p:nvCxnSpPr>
          <p:spPr>
            <a:xfrm rot="5400000">
              <a:off x="5296371" y="4800600"/>
              <a:ext cx="304800" cy="1828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02" idx="2"/>
              <a:endCxn id="222" idx="0"/>
            </p:cNvCxnSpPr>
            <p:nvPr/>
          </p:nvCxnSpPr>
          <p:spPr>
            <a:xfrm rot="5400000">
              <a:off x="4381344" y="5714706"/>
              <a:ext cx="304800" cy="376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5181600" y="5029200"/>
              <a:ext cx="76514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334627" y="5029200"/>
              <a:ext cx="7525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486400" y="5029200"/>
              <a:ext cx="76513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639428" y="5029200"/>
              <a:ext cx="7525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701087" cy="5454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Intro to CUDA/GPU programming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Readings </a:t>
            </a:r>
            <a:r>
              <a:rPr lang="en-US" dirty="0"/>
              <a:t>for today</a:t>
            </a:r>
          </a:p>
          <a:p>
            <a:pPr lvl="1" eaLnBrk="1" hangingPunct="1">
              <a:defRPr/>
            </a:pPr>
            <a:r>
              <a:rPr lang="en-US" dirty="0"/>
              <a:t>Stanford </a:t>
            </a:r>
            <a:r>
              <a:rPr lang="en-US" sz="1800" dirty="0" smtClean="0"/>
              <a:t>– (</a:t>
            </a:r>
            <a:r>
              <a:rPr lang="en-US" sz="1800" dirty="0" err="1" smtClean="0"/>
              <a:t>Itunes</a:t>
            </a:r>
            <a:r>
              <a:rPr lang="en-US" sz="1800" dirty="0" smtClean="0"/>
              <a:t>)http</a:t>
            </a:r>
            <a:r>
              <a:rPr lang="en-US" sz="1800" dirty="0"/>
              <a:t>://code.google.com/p/stanford-cs193g-sp2010</a:t>
            </a:r>
            <a:r>
              <a:rPr lang="en-US" sz="1800" dirty="0" smtClean="0"/>
              <a:t>/</a:t>
            </a:r>
          </a:p>
          <a:p>
            <a:pPr lvl="1" eaLnBrk="1" hangingPunct="1">
              <a:defRPr/>
            </a:pPr>
            <a:r>
              <a:rPr lang="en-US" sz="1800" dirty="0"/>
              <a:t>http://code.google.com/p/stanford-cs193g-sp2010/wiki/ClassSchedule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dirty="0" smtClean="0"/>
              <a:t>Book (</a:t>
            </a:r>
            <a:r>
              <a:rPr lang="en-US" dirty="0"/>
              <a:t>online) David Kirk/NVIDIA and Wen-</a:t>
            </a:r>
            <a:r>
              <a:rPr lang="en-US" dirty="0" err="1"/>
              <a:t>mei</a:t>
            </a:r>
            <a:r>
              <a:rPr lang="en-US" dirty="0"/>
              <a:t> W. </a:t>
            </a:r>
            <a:r>
              <a:rPr lang="en-US" dirty="0" err="1"/>
              <a:t>Hwu</a:t>
            </a:r>
            <a:r>
              <a:rPr lang="en-US" dirty="0"/>
              <a:t>, 2007-2009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courses.engr.illinois.edu/ece498/al/Syllabus.html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Chapters 1-3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err="1" smtClean="0"/>
              <a:t>OpenMP</a:t>
            </a:r>
            <a:r>
              <a:rPr lang="en-US" dirty="0" smtClean="0"/>
              <a:t> Examples – SC 2008 (link emailed Tuesday)</a:t>
            </a:r>
          </a:p>
          <a:p>
            <a:pPr lvl="1" eaLnBrk="1" hangingPunct="1">
              <a:defRPr/>
            </a:pPr>
            <a:r>
              <a:rPr lang="en-US" dirty="0" err="1" smtClean="0"/>
              <a:t>Nvidia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CUDA - example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Thread Hierarchy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Threads launched for a parallel section are partitioned into thread blocks</a:t>
            </a:r>
          </a:p>
          <a:p>
            <a:pPr lvl="1" eaLnBrk="1" hangingPunct="1">
              <a:defRPr/>
            </a:pPr>
            <a:r>
              <a:rPr lang="en-US" dirty="0" smtClean="0"/>
              <a:t>Grid = all blocks for a given launch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 block is a group of threads that can:</a:t>
            </a:r>
          </a:p>
          <a:p>
            <a:pPr lvl="1" eaLnBrk="1" hangingPunct="1">
              <a:defRPr/>
            </a:pPr>
            <a:r>
              <a:rPr lang="en-US" dirty="0" smtClean="0"/>
              <a:t>Synchronize their execution</a:t>
            </a:r>
          </a:p>
          <a:p>
            <a:pPr lvl="1" eaLnBrk="1" hangingPunct="1">
              <a:defRPr/>
            </a:pPr>
            <a:r>
              <a:rPr lang="en-US" dirty="0" smtClean="0"/>
              <a:t>Communicate via shared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 Model</a:t>
            </a:r>
          </a:p>
        </p:txBody>
      </p:sp>
      <p:grpSp>
        <p:nvGrpSpPr>
          <p:cNvPr id="35843" name="Group 289"/>
          <p:cNvGrpSpPr>
            <a:grpSpLocks/>
          </p:cNvGrpSpPr>
          <p:nvPr/>
        </p:nvGrpSpPr>
        <p:grpSpPr bwMode="auto">
          <a:xfrm>
            <a:off x="1066800" y="2366963"/>
            <a:ext cx="8243888" cy="2357437"/>
            <a:chOff x="375" y="771"/>
            <a:chExt cx="5193" cy="1485"/>
          </a:xfrm>
        </p:grpSpPr>
        <p:sp>
          <p:nvSpPr>
            <p:cNvPr id="35844" name="Text Box 10"/>
            <p:cNvSpPr txBox="1">
              <a:spLocks noChangeArrowheads="1"/>
            </p:cNvSpPr>
            <p:nvPr/>
          </p:nvSpPr>
          <p:spPr bwMode="auto">
            <a:xfrm>
              <a:off x="460" y="771"/>
              <a:ext cx="7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 0</a:t>
              </a:r>
            </a:p>
          </p:txBody>
        </p:sp>
        <p:grpSp>
          <p:nvGrpSpPr>
            <p:cNvPr id="35845" name="Group 11"/>
            <p:cNvGrpSpPr>
              <a:grpSpLocks/>
            </p:cNvGrpSpPr>
            <p:nvPr/>
          </p:nvGrpSpPr>
          <p:grpSpPr bwMode="auto">
            <a:xfrm>
              <a:off x="375" y="965"/>
              <a:ext cx="2474" cy="526"/>
              <a:chOff x="258" y="2682"/>
              <a:chExt cx="2474" cy="592"/>
            </a:xfrm>
          </p:grpSpPr>
          <p:sp>
            <p:nvSpPr>
              <p:cNvPr id="35911" name="Rectangle 12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5912" name="Text Box 13"/>
              <p:cNvSpPr txBox="1">
                <a:spLocks noChangeArrowheads="1"/>
              </p:cNvSpPr>
              <p:nvPr/>
            </p:nvSpPr>
            <p:spPr bwMode="auto">
              <a:xfrm>
                <a:off x="1872" y="2909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5913" name="Group 14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595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57" name="Group 16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58" name="Freeform 17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9" name="Freeform 18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0" name="Freeform 19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1" name="Freeform 20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2" name="Freeform 21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3" name="Freeform 22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4" name="Freeform 23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5" name="Freeform 24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6" name="Freeform 25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7" name="Freeform 26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8" name="Freeform 27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4" name="Group 28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594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44" name="Group 3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45" name="Freeform 3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6" name="Freeform 3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7" name="Freeform 3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8" name="Freeform 3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9" name="Freeform 3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0" name="Freeform 3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1" name="Freeform 3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2" name="Freeform 3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3" name="Freeform 3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4" name="Freeform 4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5" name="Freeform 4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5" name="Group 42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593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31" name="Group 44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32" name="Freeform 45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3" name="Freeform 46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4" name="Freeform 47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5" name="Freeform 48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6" name="Freeform 49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7" name="Freeform 50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8" name="Freeform 51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9" name="Freeform 52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0" name="Freeform 53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1" name="Freeform 54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2" name="Freeform 55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6" name="Group 56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59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18" name="Group 58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19" name="Freeform 59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0" name="Freeform 60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1" name="Freeform 61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2" name="Freeform 62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3" name="Freeform 63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4" name="Freeform 64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5" name="Freeform 65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6" name="Freeform 66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7" name="Freeform 67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8" name="Freeform 68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9" name="Freeform 69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846" name="Rectangle 70"/>
            <p:cNvSpPr>
              <a:spLocks noChangeArrowheads="1"/>
            </p:cNvSpPr>
            <p:nvPr/>
          </p:nvSpPr>
          <p:spPr bwMode="auto">
            <a:xfrm>
              <a:off x="3235" y="947"/>
              <a:ext cx="1056" cy="1309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Per-device</a:t>
              </a:r>
              <a:br>
                <a:rPr lang="en-US" altLang="en-US"/>
              </a:br>
              <a:r>
                <a:rPr lang="en-US" altLang="en-US"/>
                <a:t>Global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grpSp>
          <p:nvGrpSpPr>
            <p:cNvPr id="35847" name="Group 71"/>
            <p:cNvGrpSpPr>
              <a:grpSpLocks/>
            </p:cNvGrpSpPr>
            <p:nvPr/>
          </p:nvGrpSpPr>
          <p:grpSpPr bwMode="auto">
            <a:xfrm>
              <a:off x="375" y="1727"/>
              <a:ext cx="2474" cy="525"/>
              <a:chOff x="258" y="2682"/>
              <a:chExt cx="2474" cy="592"/>
            </a:xfrm>
          </p:grpSpPr>
          <p:sp>
            <p:nvSpPr>
              <p:cNvPr id="35853" name="Rectangle 72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5854" name="Text Box 73"/>
              <p:cNvSpPr txBox="1">
                <a:spLocks noChangeArrowheads="1"/>
              </p:cNvSpPr>
              <p:nvPr/>
            </p:nvSpPr>
            <p:spPr bwMode="auto">
              <a:xfrm>
                <a:off x="1872" y="2910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5855" name="Group 74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589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99" name="Group 76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00" name="Freeform 77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1" name="Freeform 78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2" name="Freeform 79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3" name="Freeform 80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4" name="Freeform 81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5" name="Freeform 82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6" name="Freeform 83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7" name="Freeform 84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8" name="Freeform 85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9" name="Freeform 86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10" name="Freeform 87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6" name="Group 88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5885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86" name="Group 9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87" name="Freeform 9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8" name="Freeform 9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9" name="Freeform 9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0" name="Freeform 9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1" name="Freeform 9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2" name="Freeform 9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3" name="Freeform 9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4" name="Freeform 9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5" name="Freeform 9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6" name="Freeform 10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7" name="Freeform 10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7" name="Group 102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587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73" name="Group 104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74" name="Freeform 105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5" name="Freeform 106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6" name="Freeform 107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7" name="Freeform 108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8" name="Freeform 109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9" name="Freeform 110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0" name="Freeform 111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1" name="Freeform 112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2" name="Freeform 113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3" name="Freeform 114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4" name="Freeform 115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8" name="Group 116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5859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60" name="Group 118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61" name="Freeform 119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2" name="Freeform 120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3" name="Freeform 121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4" name="Freeform 122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5" name="Freeform 123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6" name="Freeform 124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7" name="Freeform 125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8" name="Freeform 126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9" name="Freeform 127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0" name="Freeform 128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1" name="Freeform 129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848" name="Text Box 130"/>
            <p:cNvSpPr txBox="1">
              <a:spLocks noChangeArrowheads="1"/>
            </p:cNvSpPr>
            <p:nvPr/>
          </p:nvSpPr>
          <p:spPr bwMode="auto">
            <a:xfrm>
              <a:off x="460" y="1541"/>
              <a:ext cx="7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 1</a:t>
              </a:r>
            </a:p>
          </p:txBody>
        </p:sp>
        <p:sp>
          <p:nvSpPr>
            <p:cNvPr id="35849" name="Line 131"/>
            <p:cNvSpPr>
              <a:spLocks noChangeShapeType="1"/>
            </p:cNvSpPr>
            <p:nvPr/>
          </p:nvSpPr>
          <p:spPr bwMode="auto">
            <a:xfrm>
              <a:off x="2861" y="1228"/>
              <a:ext cx="36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32"/>
            <p:cNvSpPr>
              <a:spLocks noChangeShapeType="1"/>
            </p:cNvSpPr>
            <p:nvPr/>
          </p:nvSpPr>
          <p:spPr bwMode="auto">
            <a:xfrm>
              <a:off x="2861" y="1990"/>
              <a:ext cx="36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33"/>
            <p:cNvSpPr>
              <a:spLocks noChangeShapeType="1"/>
            </p:cNvSpPr>
            <p:nvPr/>
          </p:nvSpPr>
          <p:spPr bwMode="auto">
            <a:xfrm>
              <a:off x="4460" y="965"/>
              <a:ext cx="0" cy="12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134"/>
            <p:cNvSpPr txBox="1">
              <a:spLocks noChangeArrowheads="1"/>
            </p:cNvSpPr>
            <p:nvPr/>
          </p:nvSpPr>
          <p:spPr bwMode="auto">
            <a:xfrm>
              <a:off x="4492" y="98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Sequential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Kernels</a:t>
              </a:r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1241227" y="2107406"/>
            <a:ext cx="1143001" cy="669728"/>
          </a:xfrm>
          <a:custGeom>
            <a:avLst/>
            <a:gdLst/>
            <a:ahLst/>
            <a:cxnLst/>
            <a:rect l="0" t="0" r="0" b="0"/>
            <a:pathLst>
              <a:path w="1143001" h="669728">
                <a:moveTo>
                  <a:pt x="1062632" y="125016"/>
                </a:moveTo>
                <a:lnTo>
                  <a:pt x="1053703" y="125016"/>
                </a:lnTo>
                <a:lnTo>
                  <a:pt x="1044773" y="125016"/>
                </a:lnTo>
                <a:lnTo>
                  <a:pt x="1044773" y="116086"/>
                </a:lnTo>
                <a:lnTo>
                  <a:pt x="1035843" y="116086"/>
                </a:lnTo>
                <a:lnTo>
                  <a:pt x="1035843" y="107156"/>
                </a:lnTo>
                <a:lnTo>
                  <a:pt x="1026914" y="107156"/>
                </a:lnTo>
                <a:lnTo>
                  <a:pt x="1026914" y="98227"/>
                </a:lnTo>
                <a:lnTo>
                  <a:pt x="1017984" y="98227"/>
                </a:lnTo>
                <a:lnTo>
                  <a:pt x="1017984" y="89297"/>
                </a:lnTo>
                <a:lnTo>
                  <a:pt x="1009054" y="89297"/>
                </a:lnTo>
                <a:lnTo>
                  <a:pt x="1009054" y="80367"/>
                </a:lnTo>
                <a:lnTo>
                  <a:pt x="1000125" y="80367"/>
                </a:lnTo>
                <a:lnTo>
                  <a:pt x="991195" y="80367"/>
                </a:lnTo>
                <a:lnTo>
                  <a:pt x="991195" y="71438"/>
                </a:lnTo>
                <a:lnTo>
                  <a:pt x="982265" y="71438"/>
                </a:lnTo>
                <a:lnTo>
                  <a:pt x="964406" y="62508"/>
                </a:lnTo>
                <a:lnTo>
                  <a:pt x="955476" y="53578"/>
                </a:lnTo>
                <a:lnTo>
                  <a:pt x="946546" y="53578"/>
                </a:lnTo>
                <a:lnTo>
                  <a:pt x="928687" y="44648"/>
                </a:lnTo>
                <a:lnTo>
                  <a:pt x="910828" y="35719"/>
                </a:lnTo>
                <a:lnTo>
                  <a:pt x="892968" y="35719"/>
                </a:lnTo>
                <a:lnTo>
                  <a:pt x="866179" y="26789"/>
                </a:lnTo>
                <a:lnTo>
                  <a:pt x="848320" y="17859"/>
                </a:lnTo>
                <a:lnTo>
                  <a:pt x="830461" y="17859"/>
                </a:lnTo>
                <a:lnTo>
                  <a:pt x="812601" y="8930"/>
                </a:lnTo>
                <a:lnTo>
                  <a:pt x="785812" y="8930"/>
                </a:lnTo>
                <a:lnTo>
                  <a:pt x="767953" y="8930"/>
                </a:lnTo>
                <a:lnTo>
                  <a:pt x="741164" y="8930"/>
                </a:lnTo>
                <a:lnTo>
                  <a:pt x="714375" y="8930"/>
                </a:lnTo>
                <a:lnTo>
                  <a:pt x="687586" y="8930"/>
                </a:lnTo>
                <a:lnTo>
                  <a:pt x="660796" y="8930"/>
                </a:lnTo>
                <a:lnTo>
                  <a:pt x="634007" y="893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0"/>
                </a:lnTo>
                <a:lnTo>
                  <a:pt x="508992" y="8930"/>
                </a:lnTo>
                <a:lnTo>
                  <a:pt x="482203" y="8930"/>
                </a:lnTo>
                <a:lnTo>
                  <a:pt x="455414" y="8930"/>
                </a:lnTo>
                <a:lnTo>
                  <a:pt x="428625" y="8930"/>
                </a:lnTo>
                <a:lnTo>
                  <a:pt x="401836" y="17859"/>
                </a:lnTo>
                <a:lnTo>
                  <a:pt x="383976" y="17859"/>
                </a:lnTo>
                <a:lnTo>
                  <a:pt x="357187" y="26789"/>
                </a:lnTo>
                <a:lnTo>
                  <a:pt x="330398" y="35719"/>
                </a:lnTo>
                <a:lnTo>
                  <a:pt x="303609" y="35719"/>
                </a:lnTo>
                <a:lnTo>
                  <a:pt x="276820" y="44648"/>
                </a:lnTo>
                <a:lnTo>
                  <a:pt x="250031" y="53578"/>
                </a:lnTo>
                <a:lnTo>
                  <a:pt x="223242" y="71438"/>
                </a:lnTo>
                <a:lnTo>
                  <a:pt x="205382" y="80367"/>
                </a:lnTo>
                <a:lnTo>
                  <a:pt x="178593" y="89297"/>
                </a:lnTo>
                <a:lnTo>
                  <a:pt x="160734" y="98227"/>
                </a:lnTo>
                <a:lnTo>
                  <a:pt x="142875" y="107156"/>
                </a:lnTo>
                <a:lnTo>
                  <a:pt x="125015" y="116086"/>
                </a:lnTo>
                <a:lnTo>
                  <a:pt x="116086" y="125016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42875"/>
                </a:lnTo>
                <a:lnTo>
                  <a:pt x="71437" y="151805"/>
                </a:lnTo>
                <a:lnTo>
                  <a:pt x="53578" y="160734"/>
                </a:lnTo>
                <a:lnTo>
                  <a:pt x="44648" y="178594"/>
                </a:lnTo>
                <a:lnTo>
                  <a:pt x="35718" y="187523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29" y="223242"/>
                </a:lnTo>
                <a:lnTo>
                  <a:pt x="8929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8"/>
                </a:lnTo>
                <a:lnTo>
                  <a:pt x="8929" y="375047"/>
                </a:lnTo>
                <a:lnTo>
                  <a:pt x="8929" y="383977"/>
                </a:lnTo>
                <a:lnTo>
                  <a:pt x="17859" y="392907"/>
                </a:lnTo>
                <a:lnTo>
                  <a:pt x="17859" y="401836"/>
                </a:lnTo>
                <a:lnTo>
                  <a:pt x="26789" y="410766"/>
                </a:lnTo>
                <a:lnTo>
                  <a:pt x="35718" y="419696"/>
                </a:lnTo>
                <a:lnTo>
                  <a:pt x="35718" y="428625"/>
                </a:lnTo>
                <a:lnTo>
                  <a:pt x="35718" y="437555"/>
                </a:lnTo>
                <a:lnTo>
                  <a:pt x="44648" y="446485"/>
                </a:lnTo>
                <a:lnTo>
                  <a:pt x="53578" y="464344"/>
                </a:lnTo>
                <a:lnTo>
                  <a:pt x="53578" y="473274"/>
                </a:lnTo>
                <a:lnTo>
                  <a:pt x="62507" y="482203"/>
                </a:lnTo>
                <a:lnTo>
                  <a:pt x="62507" y="491133"/>
                </a:lnTo>
                <a:lnTo>
                  <a:pt x="71437" y="491133"/>
                </a:lnTo>
                <a:lnTo>
                  <a:pt x="80367" y="500063"/>
                </a:lnTo>
                <a:lnTo>
                  <a:pt x="89296" y="508992"/>
                </a:lnTo>
                <a:lnTo>
                  <a:pt x="98226" y="508992"/>
                </a:lnTo>
                <a:lnTo>
                  <a:pt x="107156" y="517922"/>
                </a:lnTo>
                <a:lnTo>
                  <a:pt x="116086" y="517922"/>
                </a:lnTo>
                <a:lnTo>
                  <a:pt x="125015" y="526852"/>
                </a:lnTo>
                <a:lnTo>
                  <a:pt x="133945" y="526852"/>
                </a:lnTo>
                <a:lnTo>
                  <a:pt x="142875" y="535782"/>
                </a:lnTo>
                <a:lnTo>
                  <a:pt x="151804" y="544711"/>
                </a:lnTo>
                <a:lnTo>
                  <a:pt x="160734" y="553641"/>
                </a:lnTo>
                <a:lnTo>
                  <a:pt x="169664" y="562571"/>
                </a:lnTo>
                <a:lnTo>
                  <a:pt x="178593" y="571500"/>
                </a:lnTo>
                <a:lnTo>
                  <a:pt x="187523" y="580430"/>
                </a:lnTo>
                <a:lnTo>
                  <a:pt x="196453" y="589360"/>
                </a:lnTo>
                <a:lnTo>
                  <a:pt x="205382" y="598289"/>
                </a:lnTo>
                <a:lnTo>
                  <a:pt x="214312" y="598289"/>
                </a:lnTo>
                <a:lnTo>
                  <a:pt x="232171" y="607219"/>
                </a:lnTo>
                <a:lnTo>
                  <a:pt x="241101" y="607219"/>
                </a:lnTo>
                <a:lnTo>
                  <a:pt x="250031" y="616149"/>
                </a:lnTo>
                <a:lnTo>
                  <a:pt x="258961" y="616149"/>
                </a:lnTo>
                <a:lnTo>
                  <a:pt x="276820" y="616149"/>
                </a:lnTo>
                <a:lnTo>
                  <a:pt x="285750" y="625078"/>
                </a:lnTo>
                <a:lnTo>
                  <a:pt x="303609" y="625078"/>
                </a:lnTo>
                <a:lnTo>
                  <a:pt x="312539" y="625078"/>
                </a:lnTo>
                <a:lnTo>
                  <a:pt x="330398" y="625078"/>
                </a:lnTo>
                <a:lnTo>
                  <a:pt x="339328" y="625078"/>
                </a:lnTo>
                <a:lnTo>
                  <a:pt x="348257" y="634008"/>
                </a:lnTo>
                <a:lnTo>
                  <a:pt x="366117" y="634008"/>
                </a:lnTo>
                <a:lnTo>
                  <a:pt x="375046" y="642938"/>
                </a:lnTo>
                <a:lnTo>
                  <a:pt x="392906" y="642938"/>
                </a:lnTo>
                <a:lnTo>
                  <a:pt x="401836" y="651867"/>
                </a:lnTo>
                <a:lnTo>
                  <a:pt x="419695" y="651867"/>
                </a:lnTo>
                <a:lnTo>
                  <a:pt x="437554" y="651867"/>
                </a:lnTo>
                <a:lnTo>
                  <a:pt x="455414" y="651867"/>
                </a:lnTo>
                <a:lnTo>
                  <a:pt x="473273" y="651867"/>
                </a:lnTo>
                <a:lnTo>
                  <a:pt x="491132" y="651867"/>
                </a:lnTo>
                <a:lnTo>
                  <a:pt x="508992" y="651867"/>
                </a:lnTo>
                <a:lnTo>
                  <a:pt x="535781" y="651867"/>
                </a:lnTo>
                <a:lnTo>
                  <a:pt x="553640" y="651867"/>
                </a:lnTo>
                <a:lnTo>
                  <a:pt x="571500" y="651867"/>
                </a:lnTo>
                <a:lnTo>
                  <a:pt x="580429" y="660797"/>
                </a:lnTo>
                <a:lnTo>
                  <a:pt x="598289" y="660797"/>
                </a:lnTo>
                <a:lnTo>
                  <a:pt x="616148" y="660797"/>
                </a:lnTo>
                <a:lnTo>
                  <a:pt x="634007" y="660797"/>
                </a:lnTo>
                <a:lnTo>
                  <a:pt x="651867" y="669727"/>
                </a:lnTo>
                <a:lnTo>
                  <a:pt x="669726" y="669727"/>
                </a:lnTo>
                <a:lnTo>
                  <a:pt x="687586" y="669727"/>
                </a:lnTo>
                <a:lnTo>
                  <a:pt x="696515" y="660797"/>
                </a:lnTo>
                <a:lnTo>
                  <a:pt x="723304" y="660797"/>
                </a:lnTo>
                <a:lnTo>
                  <a:pt x="741164" y="660797"/>
                </a:lnTo>
                <a:lnTo>
                  <a:pt x="759023" y="660797"/>
                </a:lnTo>
                <a:lnTo>
                  <a:pt x="776882" y="660797"/>
                </a:lnTo>
                <a:lnTo>
                  <a:pt x="794742" y="660797"/>
                </a:lnTo>
                <a:lnTo>
                  <a:pt x="812601" y="651867"/>
                </a:lnTo>
                <a:lnTo>
                  <a:pt x="830461" y="651867"/>
                </a:lnTo>
                <a:lnTo>
                  <a:pt x="857250" y="651867"/>
                </a:lnTo>
                <a:lnTo>
                  <a:pt x="875109" y="642938"/>
                </a:lnTo>
                <a:lnTo>
                  <a:pt x="892968" y="634008"/>
                </a:lnTo>
                <a:lnTo>
                  <a:pt x="910828" y="634008"/>
                </a:lnTo>
                <a:lnTo>
                  <a:pt x="928687" y="625078"/>
                </a:lnTo>
                <a:lnTo>
                  <a:pt x="946546" y="616149"/>
                </a:lnTo>
                <a:lnTo>
                  <a:pt x="964406" y="616149"/>
                </a:lnTo>
                <a:lnTo>
                  <a:pt x="982265" y="598289"/>
                </a:lnTo>
                <a:lnTo>
                  <a:pt x="1000125" y="589360"/>
                </a:lnTo>
                <a:lnTo>
                  <a:pt x="1017984" y="580430"/>
                </a:lnTo>
                <a:lnTo>
                  <a:pt x="1035843" y="562571"/>
                </a:lnTo>
                <a:lnTo>
                  <a:pt x="1053703" y="544711"/>
                </a:lnTo>
                <a:lnTo>
                  <a:pt x="1071562" y="535782"/>
                </a:lnTo>
                <a:lnTo>
                  <a:pt x="1080492" y="517922"/>
                </a:lnTo>
                <a:lnTo>
                  <a:pt x="1098351" y="500063"/>
                </a:lnTo>
                <a:lnTo>
                  <a:pt x="1107281" y="482203"/>
                </a:lnTo>
                <a:lnTo>
                  <a:pt x="1116211" y="464344"/>
                </a:lnTo>
                <a:lnTo>
                  <a:pt x="1125140" y="446485"/>
                </a:lnTo>
                <a:lnTo>
                  <a:pt x="1125140" y="428625"/>
                </a:lnTo>
                <a:lnTo>
                  <a:pt x="1134070" y="401836"/>
                </a:lnTo>
                <a:lnTo>
                  <a:pt x="1134070" y="383977"/>
                </a:lnTo>
                <a:lnTo>
                  <a:pt x="1143000" y="357188"/>
                </a:lnTo>
                <a:lnTo>
                  <a:pt x="1143000" y="321469"/>
                </a:lnTo>
                <a:lnTo>
                  <a:pt x="1143000" y="285750"/>
                </a:lnTo>
                <a:lnTo>
                  <a:pt x="1143000" y="258961"/>
                </a:lnTo>
                <a:lnTo>
                  <a:pt x="1143000" y="223242"/>
                </a:lnTo>
                <a:lnTo>
                  <a:pt x="1134070" y="196453"/>
                </a:lnTo>
                <a:lnTo>
                  <a:pt x="1125140" y="169664"/>
                </a:lnTo>
                <a:lnTo>
                  <a:pt x="1107281" y="142875"/>
                </a:lnTo>
                <a:lnTo>
                  <a:pt x="1098351" y="116086"/>
                </a:lnTo>
                <a:lnTo>
                  <a:pt x="1080492" y="98227"/>
                </a:lnTo>
                <a:lnTo>
                  <a:pt x="1062632" y="71438"/>
                </a:lnTo>
                <a:lnTo>
                  <a:pt x="1044773" y="53578"/>
                </a:lnTo>
                <a:lnTo>
                  <a:pt x="1017984" y="35719"/>
                </a:lnTo>
                <a:lnTo>
                  <a:pt x="991195" y="26789"/>
                </a:lnTo>
                <a:lnTo>
                  <a:pt x="964406" y="8930"/>
                </a:lnTo>
                <a:lnTo>
                  <a:pt x="937617" y="0"/>
                </a:lnTo>
                <a:lnTo>
                  <a:pt x="901898" y="0"/>
                </a:lnTo>
                <a:lnTo>
                  <a:pt x="866179" y="0"/>
                </a:lnTo>
                <a:lnTo>
                  <a:pt x="839390" y="0"/>
                </a:lnTo>
                <a:lnTo>
                  <a:pt x="803671" y="0"/>
                </a:lnTo>
                <a:lnTo>
                  <a:pt x="776882" y="0"/>
                </a:lnTo>
                <a:lnTo>
                  <a:pt x="750093" y="8930"/>
                </a:lnTo>
                <a:lnTo>
                  <a:pt x="75009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214438" y="3482578"/>
            <a:ext cx="1089422" cy="473274"/>
          </a:xfrm>
          <a:custGeom>
            <a:avLst/>
            <a:gdLst/>
            <a:ahLst/>
            <a:cxnLst/>
            <a:rect l="0" t="0" r="0" b="0"/>
            <a:pathLst>
              <a:path w="1089422" h="473274">
                <a:moveTo>
                  <a:pt x="1017984" y="71437"/>
                </a:moveTo>
                <a:lnTo>
                  <a:pt x="1017984" y="71437"/>
                </a:lnTo>
                <a:lnTo>
                  <a:pt x="1009054" y="71437"/>
                </a:lnTo>
                <a:lnTo>
                  <a:pt x="1009054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991195" y="71437"/>
                </a:lnTo>
                <a:lnTo>
                  <a:pt x="991195" y="71437"/>
                </a:lnTo>
                <a:lnTo>
                  <a:pt x="991195" y="71437"/>
                </a:lnTo>
                <a:lnTo>
                  <a:pt x="982265" y="71437"/>
                </a:lnTo>
                <a:lnTo>
                  <a:pt x="982265" y="71437"/>
                </a:lnTo>
                <a:lnTo>
                  <a:pt x="982265" y="71437"/>
                </a:lnTo>
                <a:lnTo>
                  <a:pt x="973335" y="62508"/>
                </a:lnTo>
                <a:lnTo>
                  <a:pt x="964406" y="62508"/>
                </a:lnTo>
                <a:lnTo>
                  <a:pt x="955476" y="53578"/>
                </a:lnTo>
                <a:lnTo>
                  <a:pt x="946546" y="53578"/>
                </a:lnTo>
                <a:lnTo>
                  <a:pt x="937617" y="53578"/>
                </a:lnTo>
                <a:lnTo>
                  <a:pt x="919757" y="44648"/>
                </a:lnTo>
                <a:lnTo>
                  <a:pt x="901898" y="35718"/>
                </a:lnTo>
                <a:lnTo>
                  <a:pt x="884039" y="35718"/>
                </a:lnTo>
                <a:lnTo>
                  <a:pt x="866179" y="35718"/>
                </a:lnTo>
                <a:lnTo>
                  <a:pt x="848320" y="35718"/>
                </a:lnTo>
                <a:lnTo>
                  <a:pt x="830460" y="35718"/>
                </a:lnTo>
                <a:lnTo>
                  <a:pt x="812601" y="35718"/>
                </a:lnTo>
                <a:lnTo>
                  <a:pt x="785812" y="35718"/>
                </a:lnTo>
                <a:lnTo>
                  <a:pt x="767953" y="44648"/>
                </a:lnTo>
                <a:lnTo>
                  <a:pt x="741164" y="44648"/>
                </a:lnTo>
                <a:lnTo>
                  <a:pt x="723304" y="53578"/>
                </a:lnTo>
                <a:lnTo>
                  <a:pt x="705445" y="53578"/>
                </a:lnTo>
                <a:lnTo>
                  <a:pt x="687585" y="62508"/>
                </a:lnTo>
                <a:lnTo>
                  <a:pt x="669726" y="62508"/>
                </a:lnTo>
                <a:lnTo>
                  <a:pt x="651867" y="62508"/>
                </a:lnTo>
                <a:lnTo>
                  <a:pt x="634007" y="71437"/>
                </a:lnTo>
                <a:lnTo>
                  <a:pt x="616148" y="71437"/>
                </a:lnTo>
                <a:lnTo>
                  <a:pt x="598289" y="71437"/>
                </a:lnTo>
                <a:lnTo>
                  <a:pt x="580429" y="80367"/>
                </a:lnTo>
                <a:lnTo>
                  <a:pt x="553640" y="80367"/>
                </a:lnTo>
                <a:lnTo>
                  <a:pt x="535781" y="89297"/>
                </a:lnTo>
                <a:lnTo>
                  <a:pt x="517921" y="89297"/>
                </a:lnTo>
                <a:lnTo>
                  <a:pt x="500062" y="89297"/>
                </a:lnTo>
                <a:lnTo>
                  <a:pt x="482203" y="89297"/>
                </a:lnTo>
                <a:lnTo>
                  <a:pt x="464343" y="89297"/>
                </a:lnTo>
                <a:lnTo>
                  <a:pt x="446484" y="89297"/>
                </a:lnTo>
                <a:lnTo>
                  <a:pt x="437554" y="89297"/>
                </a:lnTo>
                <a:lnTo>
                  <a:pt x="419695" y="80367"/>
                </a:lnTo>
                <a:lnTo>
                  <a:pt x="410765" y="80367"/>
                </a:lnTo>
                <a:lnTo>
                  <a:pt x="401835" y="71437"/>
                </a:lnTo>
                <a:lnTo>
                  <a:pt x="392906" y="71437"/>
                </a:lnTo>
                <a:lnTo>
                  <a:pt x="383976" y="62508"/>
                </a:lnTo>
                <a:lnTo>
                  <a:pt x="375046" y="62508"/>
                </a:lnTo>
                <a:lnTo>
                  <a:pt x="357187" y="53578"/>
                </a:lnTo>
                <a:lnTo>
                  <a:pt x="348257" y="53578"/>
                </a:lnTo>
                <a:lnTo>
                  <a:pt x="330398" y="53578"/>
                </a:lnTo>
                <a:lnTo>
                  <a:pt x="321468" y="44648"/>
                </a:lnTo>
                <a:lnTo>
                  <a:pt x="303609" y="44648"/>
                </a:lnTo>
                <a:lnTo>
                  <a:pt x="294679" y="44648"/>
                </a:lnTo>
                <a:lnTo>
                  <a:pt x="285750" y="44648"/>
                </a:lnTo>
                <a:lnTo>
                  <a:pt x="267890" y="44648"/>
                </a:lnTo>
                <a:lnTo>
                  <a:pt x="258960" y="44648"/>
                </a:lnTo>
                <a:lnTo>
                  <a:pt x="250031" y="44648"/>
                </a:lnTo>
                <a:lnTo>
                  <a:pt x="241101" y="44648"/>
                </a:lnTo>
                <a:lnTo>
                  <a:pt x="232171" y="44648"/>
                </a:lnTo>
                <a:lnTo>
                  <a:pt x="223242" y="44648"/>
                </a:lnTo>
                <a:lnTo>
                  <a:pt x="214312" y="44648"/>
                </a:lnTo>
                <a:lnTo>
                  <a:pt x="205382" y="44648"/>
                </a:lnTo>
                <a:lnTo>
                  <a:pt x="196453" y="44648"/>
                </a:lnTo>
                <a:lnTo>
                  <a:pt x="187523" y="44648"/>
                </a:lnTo>
                <a:lnTo>
                  <a:pt x="178593" y="44648"/>
                </a:lnTo>
                <a:lnTo>
                  <a:pt x="169664" y="44648"/>
                </a:lnTo>
                <a:lnTo>
                  <a:pt x="160734" y="53578"/>
                </a:lnTo>
                <a:lnTo>
                  <a:pt x="151804" y="53578"/>
                </a:lnTo>
                <a:lnTo>
                  <a:pt x="142875" y="62508"/>
                </a:lnTo>
                <a:lnTo>
                  <a:pt x="133945" y="62508"/>
                </a:lnTo>
                <a:lnTo>
                  <a:pt x="125015" y="71437"/>
                </a:lnTo>
                <a:lnTo>
                  <a:pt x="116085" y="71437"/>
                </a:lnTo>
                <a:lnTo>
                  <a:pt x="107156" y="80367"/>
                </a:lnTo>
                <a:lnTo>
                  <a:pt x="98226" y="89297"/>
                </a:lnTo>
                <a:lnTo>
                  <a:pt x="80367" y="89297"/>
                </a:lnTo>
                <a:lnTo>
                  <a:pt x="71437" y="98226"/>
                </a:lnTo>
                <a:lnTo>
                  <a:pt x="62507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8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2"/>
                </a:lnTo>
                <a:lnTo>
                  <a:pt x="8929" y="232172"/>
                </a:lnTo>
                <a:lnTo>
                  <a:pt x="17859" y="241101"/>
                </a:lnTo>
                <a:lnTo>
                  <a:pt x="17859" y="258961"/>
                </a:lnTo>
                <a:lnTo>
                  <a:pt x="26789" y="267890"/>
                </a:lnTo>
                <a:lnTo>
                  <a:pt x="35718" y="285750"/>
                </a:lnTo>
                <a:lnTo>
                  <a:pt x="44648" y="294679"/>
                </a:lnTo>
                <a:lnTo>
                  <a:pt x="53578" y="294679"/>
                </a:lnTo>
                <a:lnTo>
                  <a:pt x="53578" y="303609"/>
                </a:lnTo>
                <a:lnTo>
                  <a:pt x="62507" y="312539"/>
                </a:lnTo>
                <a:lnTo>
                  <a:pt x="71437" y="321468"/>
                </a:lnTo>
                <a:lnTo>
                  <a:pt x="80367" y="321468"/>
                </a:lnTo>
                <a:lnTo>
                  <a:pt x="98226" y="330398"/>
                </a:lnTo>
                <a:lnTo>
                  <a:pt x="107156" y="348258"/>
                </a:lnTo>
                <a:lnTo>
                  <a:pt x="116085" y="357187"/>
                </a:lnTo>
                <a:lnTo>
                  <a:pt x="133945" y="375047"/>
                </a:lnTo>
                <a:lnTo>
                  <a:pt x="142875" y="383976"/>
                </a:lnTo>
                <a:lnTo>
                  <a:pt x="160734" y="392906"/>
                </a:lnTo>
                <a:lnTo>
                  <a:pt x="178593" y="401836"/>
                </a:lnTo>
                <a:lnTo>
                  <a:pt x="196453" y="401836"/>
                </a:lnTo>
                <a:lnTo>
                  <a:pt x="214312" y="410765"/>
                </a:lnTo>
                <a:lnTo>
                  <a:pt x="232171" y="410765"/>
                </a:lnTo>
                <a:lnTo>
                  <a:pt x="250031" y="410765"/>
                </a:lnTo>
                <a:lnTo>
                  <a:pt x="267890" y="410765"/>
                </a:lnTo>
                <a:lnTo>
                  <a:pt x="285750" y="419695"/>
                </a:lnTo>
                <a:lnTo>
                  <a:pt x="303609" y="419695"/>
                </a:lnTo>
                <a:lnTo>
                  <a:pt x="321468" y="428625"/>
                </a:lnTo>
                <a:lnTo>
                  <a:pt x="339328" y="437554"/>
                </a:lnTo>
                <a:lnTo>
                  <a:pt x="357187" y="437554"/>
                </a:lnTo>
                <a:lnTo>
                  <a:pt x="366117" y="446484"/>
                </a:lnTo>
                <a:lnTo>
                  <a:pt x="383976" y="446484"/>
                </a:lnTo>
                <a:lnTo>
                  <a:pt x="401835" y="446484"/>
                </a:lnTo>
                <a:lnTo>
                  <a:pt x="410765" y="446484"/>
                </a:lnTo>
                <a:lnTo>
                  <a:pt x="428625" y="446484"/>
                </a:lnTo>
                <a:lnTo>
                  <a:pt x="446484" y="446484"/>
                </a:lnTo>
                <a:lnTo>
                  <a:pt x="455414" y="446484"/>
                </a:lnTo>
                <a:lnTo>
                  <a:pt x="473273" y="446484"/>
                </a:lnTo>
                <a:lnTo>
                  <a:pt x="491132" y="446484"/>
                </a:lnTo>
                <a:lnTo>
                  <a:pt x="508992" y="446484"/>
                </a:lnTo>
                <a:lnTo>
                  <a:pt x="526851" y="446484"/>
                </a:lnTo>
                <a:lnTo>
                  <a:pt x="553640" y="455414"/>
                </a:lnTo>
                <a:lnTo>
                  <a:pt x="571500" y="455414"/>
                </a:lnTo>
                <a:lnTo>
                  <a:pt x="589359" y="455414"/>
                </a:lnTo>
                <a:lnTo>
                  <a:pt x="607218" y="455414"/>
                </a:lnTo>
                <a:lnTo>
                  <a:pt x="625078" y="464343"/>
                </a:lnTo>
                <a:lnTo>
                  <a:pt x="634007" y="464343"/>
                </a:lnTo>
                <a:lnTo>
                  <a:pt x="651867" y="464343"/>
                </a:lnTo>
                <a:lnTo>
                  <a:pt x="669726" y="464343"/>
                </a:lnTo>
                <a:lnTo>
                  <a:pt x="678656" y="464343"/>
                </a:lnTo>
                <a:lnTo>
                  <a:pt x="696515" y="464343"/>
                </a:lnTo>
                <a:lnTo>
                  <a:pt x="705445" y="464343"/>
                </a:lnTo>
                <a:lnTo>
                  <a:pt x="723304" y="464343"/>
                </a:lnTo>
                <a:lnTo>
                  <a:pt x="732234" y="464343"/>
                </a:lnTo>
                <a:lnTo>
                  <a:pt x="741164" y="464343"/>
                </a:lnTo>
                <a:lnTo>
                  <a:pt x="759023" y="473273"/>
                </a:lnTo>
                <a:lnTo>
                  <a:pt x="767953" y="473273"/>
                </a:lnTo>
                <a:lnTo>
                  <a:pt x="785812" y="473273"/>
                </a:lnTo>
                <a:lnTo>
                  <a:pt x="803671" y="473273"/>
                </a:lnTo>
                <a:lnTo>
                  <a:pt x="812601" y="464343"/>
                </a:lnTo>
                <a:lnTo>
                  <a:pt x="830460" y="464343"/>
                </a:lnTo>
                <a:lnTo>
                  <a:pt x="839390" y="464343"/>
                </a:lnTo>
                <a:lnTo>
                  <a:pt x="857250" y="455414"/>
                </a:lnTo>
                <a:lnTo>
                  <a:pt x="866179" y="455414"/>
                </a:lnTo>
                <a:lnTo>
                  <a:pt x="875109" y="455414"/>
                </a:lnTo>
                <a:lnTo>
                  <a:pt x="892968" y="446484"/>
                </a:lnTo>
                <a:lnTo>
                  <a:pt x="901898" y="446484"/>
                </a:lnTo>
                <a:lnTo>
                  <a:pt x="910828" y="446484"/>
                </a:lnTo>
                <a:lnTo>
                  <a:pt x="919757" y="437554"/>
                </a:lnTo>
                <a:lnTo>
                  <a:pt x="928687" y="437554"/>
                </a:lnTo>
                <a:lnTo>
                  <a:pt x="937617" y="437554"/>
                </a:lnTo>
                <a:lnTo>
                  <a:pt x="946546" y="437554"/>
                </a:lnTo>
                <a:lnTo>
                  <a:pt x="955476" y="437554"/>
                </a:lnTo>
                <a:lnTo>
                  <a:pt x="964406" y="437554"/>
                </a:lnTo>
                <a:lnTo>
                  <a:pt x="973335" y="437554"/>
                </a:lnTo>
                <a:lnTo>
                  <a:pt x="973335" y="437554"/>
                </a:lnTo>
                <a:lnTo>
                  <a:pt x="982265" y="428625"/>
                </a:lnTo>
                <a:lnTo>
                  <a:pt x="991195" y="428625"/>
                </a:lnTo>
                <a:lnTo>
                  <a:pt x="1000125" y="419695"/>
                </a:lnTo>
                <a:lnTo>
                  <a:pt x="1009054" y="410765"/>
                </a:lnTo>
                <a:lnTo>
                  <a:pt x="1009054" y="410765"/>
                </a:lnTo>
                <a:lnTo>
                  <a:pt x="1017984" y="401836"/>
                </a:lnTo>
                <a:lnTo>
                  <a:pt x="1017984" y="392906"/>
                </a:lnTo>
                <a:lnTo>
                  <a:pt x="1026914" y="392906"/>
                </a:lnTo>
                <a:lnTo>
                  <a:pt x="1026914" y="383976"/>
                </a:lnTo>
                <a:lnTo>
                  <a:pt x="1026914" y="375047"/>
                </a:lnTo>
                <a:lnTo>
                  <a:pt x="1035843" y="375047"/>
                </a:lnTo>
                <a:lnTo>
                  <a:pt x="1035843" y="366117"/>
                </a:lnTo>
                <a:lnTo>
                  <a:pt x="1035843" y="366117"/>
                </a:lnTo>
                <a:lnTo>
                  <a:pt x="1044773" y="357187"/>
                </a:lnTo>
                <a:lnTo>
                  <a:pt x="1044773" y="357187"/>
                </a:lnTo>
                <a:lnTo>
                  <a:pt x="1053703" y="348258"/>
                </a:lnTo>
                <a:lnTo>
                  <a:pt x="1062632" y="348258"/>
                </a:lnTo>
                <a:lnTo>
                  <a:pt x="1062632" y="339328"/>
                </a:lnTo>
                <a:lnTo>
                  <a:pt x="1071562" y="339328"/>
                </a:lnTo>
                <a:lnTo>
                  <a:pt x="1071562" y="339328"/>
                </a:lnTo>
                <a:lnTo>
                  <a:pt x="1080492" y="330398"/>
                </a:lnTo>
                <a:lnTo>
                  <a:pt x="1080492" y="330398"/>
                </a:lnTo>
                <a:lnTo>
                  <a:pt x="1089421" y="321468"/>
                </a:lnTo>
                <a:lnTo>
                  <a:pt x="1089421" y="321468"/>
                </a:lnTo>
                <a:lnTo>
                  <a:pt x="1089421" y="312539"/>
                </a:lnTo>
                <a:lnTo>
                  <a:pt x="1089421" y="312539"/>
                </a:lnTo>
                <a:lnTo>
                  <a:pt x="1089421" y="303609"/>
                </a:lnTo>
                <a:lnTo>
                  <a:pt x="1089421" y="303609"/>
                </a:lnTo>
                <a:lnTo>
                  <a:pt x="1089421" y="294679"/>
                </a:lnTo>
                <a:lnTo>
                  <a:pt x="1089421" y="285750"/>
                </a:lnTo>
                <a:lnTo>
                  <a:pt x="1089421" y="285750"/>
                </a:lnTo>
                <a:lnTo>
                  <a:pt x="1080492" y="276820"/>
                </a:lnTo>
                <a:lnTo>
                  <a:pt x="1080492" y="258961"/>
                </a:lnTo>
                <a:lnTo>
                  <a:pt x="1080492" y="250031"/>
                </a:lnTo>
                <a:lnTo>
                  <a:pt x="1080492" y="241101"/>
                </a:lnTo>
                <a:lnTo>
                  <a:pt x="1080492" y="223242"/>
                </a:lnTo>
                <a:lnTo>
                  <a:pt x="1080492" y="214312"/>
                </a:lnTo>
                <a:lnTo>
                  <a:pt x="1080492" y="196453"/>
                </a:lnTo>
                <a:lnTo>
                  <a:pt x="1071562" y="187523"/>
                </a:lnTo>
                <a:lnTo>
                  <a:pt x="1071562" y="178593"/>
                </a:lnTo>
                <a:lnTo>
                  <a:pt x="1071562" y="169664"/>
                </a:lnTo>
                <a:lnTo>
                  <a:pt x="1071562" y="160734"/>
                </a:lnTo>
                <a:lnTo>
                  <a:pt x="1062632" y="151804"/>
                </a:lnTo>
                <a:lnTo>
                  <a:pt x="1062632" y="151804"/>
                </a:lnTo>
                <a:lnTo>
                  <a:pt x="1053703" y="142875"/>
                </a:lnTo>
                <a:lnTo>
                  <a:pt x="1044773" y="125015"/>
                </a:lnTo>
                <a:lnTo>
                  <a:pt x="1044773" y="116086"/>
                </a:lnTo>
                <a:lnTo>
                  <a:pt x="1035843" y="98226"/>
                </a:lnTo>
                <a:lnTo>
                  <a:pt x="1035843" y="80367"/>
                </a:lnTo>
                <a:lnTo>
                  <a:pt x="1026914" y="62508"/>
                </a:lnTo>
                <a:lnTo>
                  <a:pt x="1026914" y="53578"/>
                </a:lnTo>
                <a:lnTo>
                  <a:pt x="1017984" y="35718"/>
                </a:lnTo>
                <a:lnTo>
                  <a:pt x="1017984" y="26789"/>
                </a:lnTo>
                <a:lnTo>
                  <a:pt x="1009054" y="17859"/>
                </a:lnTo>
                <a:lnTo>
                  <a:pt x="1009054" y="17859"/>
                </a:lnTo>
                <a:lnTo>
                  <a:pt x="1000125" y="8929"/>
                </a:lnTo>
                <a:lnTo>
                  <a:pt x="991195" y="8929"/>
                </a:lnTo>
                <a:lnTo>
                  <a:pt x="982265" y="8929"/>
                </a:lnTo>
                <a:lnTo>
                  <a:pt x="973335" y="8929"/>
                </a:lnTo>
                <a:lnTo>
                  <a:pt x="964406" y="8929"/>
                </a:lnTo>
                <a:lnTo>
                  <a:pt x="955476" y="8929"/>
                </a:lnTo>
                <a:lnTo>
                  <a:pt x="955476" y="8929"/>
                </a:lnTo>
                <a:lnTo>
                  <a:pt x="946546" y="0"/>
                </a:lnTo>
                <a:lnTo>
                  <a:pt x="946546" y="0"/>
                </a:lnTo>
                <a:lnTo>
                  <a:pt x="937617" y="8929"/>
                </a:lnTo>
                <a:lnTo>
                  <a:pt x="928687" y="8929"/>
                </a:lnTo>
                <a:lnTo>
                  <a:pt x="92868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161359" y="321469"/>
            <a:ext cx="339330" cy="428626"/>
          </a:xfrm>
          <a:custGeom>
            <a:avLst/>
            <a:gdLst/>
            <a:ahLst/>
            <a:cxnLst/>
            <a:rect l="0" t="0" r="0" b="0"/>
            <a:pathLst>
              <a:path w="339330" h="428626">
                <a:moveTo>
                  <a:pt x="267891" y="89297"/>
                </a:moveTo>
                <a:lnTo>
                  <a:pt x="267891" y="89297"/>
                </a:lnTo>
                <a:lnTo>
                  <a:pt x="267891" y="80367"/>
                </a:lnTo>
                <a:lnTo>
                  <a:pt x="258961" y="71437"/>
                </a:lnTo>
                <a:lnTo>
                  <a:pt x="250032" y="62508"/>
                </a:lnTo>
                <a:lnTo>
                  <a:pt x="241102" y="53578"/>
                </a:lnTo>
                <a:lnTo>
                  <a:pt x="232172" y="35718"/>
                </a:lnTo>
                <a:lnTo>
                  <a:pt x="223243" y="26789"/>
                </a:lnTo>
                <a:lnTo>
                  <a:pt x="214313" y="17859"/>
                </a:lnTo>
                <a:lnTo>
                  <a:pt x="205383" y="8929"/>
                </a:lnTo>
                <a:lnTo>
                  <a:pt x="196454" y="8929"/>
                </a:lnTo>
                <a:lnTo>
                  <a:pt x="187524" y="0"/>
                </a:lnTo>
                <a:lnTo>
                  <a:pt x="178594" y="8929"/>
                </a:lnTo>
                <a:lnTo>
                  <a:pt x="160735" y="17859"/>
                </a:lnTo>
                <a:lnTo>
                  <a:pt x="142875" y="26789"/>
                </a:lnTo>
                <a:lnTo>
                  <a:pt x="116086" y="53578"/>
                </a:lnTo>
                <a:lnTo>
                  <a:pt x="89297" y="80367"/>
                </a:lnTo>
                <a:lnTo>
                  <a:pt x="71438" y="125015"/>
                </a:lnTo>
                <a:lnTo>
                  <a:pt x="53579" y="169664"/>
                </a:lnTo>
                <a:lnTo>
                  <a:pt x="35719" y="223242"/>
                </a:lnTo>
                <a:lnTo>
                  <a:pt x="26789" y="267890"/>
                </a:lnTo>
                <a:lnTo>
                  <a:pt x="26789" y="312539"/>
                </a:lnTo>
                <a:lnTo>
                  <a:pt x="35719" y="348258"/>
                </a:lnTo>
                <a:lnTo>
                  <a:pt x="53579" y="375047"/>
                </a:lnTo>
                <a:lnTo>
                  <a:pt x="80368" y="401836"/>
                </a:lnTo>
                <a:lnTo>
                  <a:pt x="116086" y="419695"/>
                </a:lnTo>
                <a:lnTo>
                  <a:pt x="151805" y="428625"/>
                </a:lnTo>
                <a:lnTo>
                  <a:pt x="187524" y="428625"/>
                </a:lnTo>
                <a:lnTo>
                  <a:pt x="223243" y="419695"/>
                </a:lnTo>
                <a:lnTo>
                  <a:pt x="258961" y="410765"/>
                </a:lnTo>
                <a:lnTo>
                  <a:pt x="294680" y="392906"/>
                </a:lnTo>
                <a:lnTo>
                  <a:pt x="321469" y="375047"/>
                </a:lnTo>
                <a:lnTo>
                  <a:pt x="330399" y="348258"/>
                </a:lnTo>
                <a:lnTo>
                  <a:pt x="339329" y="321469"/>
                </a:lnTo>
                <a:lnTo>
                  <a:pt x="339329" y="303609"/>
                </a:lnTo>
                <a:lnTo>
                  <a:pt x="321469" y="285750"/>
                </a:lnTo>
                <a:lnTo>
                  <a:pt x="294680" y="267890"/>
                </a:lnTo>
                <a:lnTo>
                  <a:pt x="258961" y="267890"/>
                </a:lnTo>
                <a:lnTo>
                  <a:pt x="205383" y="267890"/>
                </a:lnTo>
                <a:lnTo>
                  <a:pt x="160735" y="267890"/>
                </a:lnTo>
                <a:lnTo>
                  <a:pt x="107157" y="276820"/>
                </a:lnTo>
                <a:lnTo>
                  <a:pt x="62508" y="285750"/>
                </a:lnTo>
                <a:lnTo>
                  <a:pt x="26789" y="294679"/>
                </a:lnTo>
                <a:lnTo>
                  <a:pt x="8930" y="303609"/>
                </a:lnTo>
                <a:lnTo>
                  <a:pt x="0" y="303609"/>
                </a:lnTo>
                <a:lnTo>
                  <a:pt x="0" y="294679"/>
                </a:lnTo>
                <a:lnTo>
                  <a:pt x="26789" y="285750"/>
                </a:lnTo>
                <a:lnTo>
                  <a:pt x="62508" y="267890"/>
                </a:lnTo>
                <a:lnTo>
                  <a:pt x="98227" y="250031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536406" y="410766"/>
            <a:ext cx="44650" cy="321469"/>
          </a:xfrm>
          <a:custGeom>
            <a:avLst/>
            <a:gdLst/>
            <a:ahLst/>
            <a:cxnLst/>
            <a:rect l="0" t="0" r="0" b="0"/>
            <a:pathLst>
              <a:path w="44650" h="321469">
                <a:moveTo>
                  <a:pt x="8930" y="35718"/>
                </a:moveTo>
                <a:lnTo>
                  <a:pt x="8930" y="35718"/>
                </a:lnTo>
                <a:lnTo>
                  <a:pt x="8930" y="2678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62507"/>
                </a:lnTo>
                <a:lnTo>
                  <a:pt x="26789" y="107156"/>
                </a:lnTo>
                <a:lnTo>
                  <a:pt x="26789" y="160734"/>
                </a:lnTo>
                <a:lnTo>
                  <a:pt x="26789" y="205382"/>
                </a:lnTo>
                <a:lnTo>
                  <a:pt x="26789" y="250031"/>
                </a:lnTo>
                <a:lnTo>
                  <a:pt x="26789" y="285750"/>
                </a:lnTo>
                <a:lnTo>
                  <a:pt x="35719" y="312539"/>
                </a:lnTo>
                <a:lnTo>
                  <a:pt x="35719" y="321468"/>
                </a:lnTo>
                <a:lnTo>
                  <a:pt x="44649" y="321468"/>
                </a:lnTo>
                <a:lnTo>
                  <a:pt x="44649" y="312539"/>
                </a:lnTo>
                <a:lnTo>
                  <a:pt x="44649" y="285750"/>
                </a:lnTo>
                <a:lnTo>
                  <a:pt x="35719" y="250031"/>
                </a:lnTo>
                <a:lnTo>
                  <a:pt x="17860" y="196453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11391" y="339328"/>
            <a:ext cx="348258" cy="187525"/>
          </a:xfrm>
          <a:custGeom>
            <a:avLst/>
            <a:gdLst/>
            <a:ahLst/>
            <a:cxnLst/>
            <a:rect l="0" t="0" r="0" b="0"/>
            <a:pathLst>
              <a:path w="348258" h="18752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17859" y="26789"/>
                </a:lnTo>
                <a:lnTo>
                  <a:pt x="44648" y="17859"/>
                </a:lnTo>
                <a:lnTo>
                  <a:pt x="80367" y="17859"/>
                </a:lnTo>
                <a:lnTo>
                  <a:pt x="133945" y="8930"/>
                </a:lnTo>
                <a:lnTo>
                  <a:pt x="187523" y="0"/>
                </a:lnTo>
                <a:lnTo>
                  <a:pt x="241101" y="0"/>
                </a:lnTo>
                <a:lnTo>
                  <a:pt x="294679" y="8930"/>
                </a:lnTo>
                <a:lnTo>
                  <a:pt x="330398" y="17859"/>
                </a:lnTo>
                <a:lnTo>
                  <a:pt x="348257" y="35719"/>
                </a:lnTo>
                <a:lnTo>
                  <a:pt x="348257" y="53578"/>
                </a:lnTo>
                <a:lnTo>
                  <a:pt x="330398" y="80367"/>
                </a:lnTo>
                <a:lnTo>
                  <a:pt x="294679" y="107156"/>
                </a:lnTo>
                <a:lnTo>
                  <a:pt x="250031" y="133945"/>
                </a:lnTo>
                <a:lnTo>
                  <a:pt x="205382" y="151805"/>
                </a:lnTo>
                <a:lnTo>
                  <a:pt x="169664" y="169664"/>
                </a:lnTo>
                <a:lnTo>
                  <a:pt x="142875" y="187524"/>
                </a:lnTo>
                <a:lnTo>
                  <a:pt x="125015" y="187524"/>
                </a:lnTo>
                <a:lnTo>
                  <a:pt x="133945" y="187524"/>
                </a:lnTo>
                <a:lnTo>
                  <a:pt x="142875" y="178594"/>
                </a:lnTo>
                <a:lnTo>
                  <a:pt x="178593" y="169664"/>
                </a:lnTo>
                <a:lnTo>
                  <a:pt x="214312" y="151805"/>
                </a:lnTo>
                <a:lnTo>
                  <a:pt x="21431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86438" y="348258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62507" y="17859"/>
                </a:moveTo>
                <a:lnTo>
                  <a:pt x="53578" y="2678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0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8929" y="303609"/>
                </a:lnTo>
                <a:lnTo>
                  <a:pt x="17859" y="321469"/>
                </a:lnTo>
                <a:lnTo>
                  <a:pt x="17859" y="321469"/>
                </a:lnTo>
                <a:lnTo>
                  <a:pt x="35718" y="312539"/>
                </a:lnTo>
                <a:lnTo>
                  <a:pt x="44648" y="294680"/>
                </a:lnTo>
                <a:lnTo>
                  <a:pt x="62507" y="258961"/>
                </a:lnTo>
                <a:lnTo>
                  <a:pt x="80367" y="214312"/>
                </a:lnTo>
                <a:lnTo>
                  <a:pt x="98226" y="169664"/>
                </a:lnTo>
                <a:lnTo>
                  <a:pt x="125015" y="116086"/>
                </a:lnTo>
                <a:lnTo>
                  <a:pt x="151804" y="71437"/>
                </a:lnTo>
                <a:lnTo>
                  <a:pt x="178593" y="35719"/>
                </a:lnTo>
                <a:lnTo>
                  <a:pt x="196453" y="8929"/>
                </a:lnTo>
                <a:lnTo>
                  <a:pt x="214312" y="0"/>
                </a:lnTo>
                <a:lnTo>
                  <a:pt x="223242" y="8929"/>
                </a:lnTo>
                <a:lnTo>
                  <a:pt x="214312" y="26789"/>
                </a:lnTo>
                <a:lnTo>
                  <a:pt x="196453" y="44648"/>
                </a:lnTo>
                <a:lnTo>
                  <a:pt x="178593" y="89297"/>
                </a:lnTo>
                <a:lnTo>
                  <a:pt x="151804" y="133945"/>
                </a:lnTo>
                <a:lnTo>
                  <a:pt x="133945" y="187523"/>
                </a:lnTo>
                <a:lnTo>
                  <a:pt x="125015" y="232172"/>
                </a:lnTo>
                <a:lnTo>
                  <a:pt x="116085" y="276820"/>
                </a:lnTo>
                <a:lnTo>
                  <a:pt x="125015" y="312539"/>
                </a:lnTo>
                <a:lnTo>
                  <a:pt x="142875" y="339328"/>
                </a:lnTo>
                <a:lnTo>
                  <a:pt x="160734" y="366117"/>
                </a:lnTo>
                <a:lnTo>
                  <a:pt x="187523" y="366117"/>
                </a:lnTo>
                <a:lnTo>
                  <a:pt x="223242" y="366117"/>
                </a:lnTo>
                <a:lnTo>
                  <a:pt x="250031" y="339328"/>
                </a:lnTo>
                <a:lnTo>
                  <a:pt x="250031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16836" y="473273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107156" y="17860"/>
                </a:moveTo>
                <a:lnTo>
                  <a:pt x="116086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35719"/>
                </a:lnTo>
                <a:lnTo>
                  <a:pt x="62508" y="35719"/>
                </a:lnTo>
                <a:lnTo>
                  <a:pt x="62508" y="53579"/>
                </a:lnTo>
                <a:lnTo>
                  <a:pt x="62508" y="53579"/>
                </a:lnTo>
                <a:lnTo>
                  <a:pt x="80367" y="62508"/>
                </a:lnTo>
                <a:lnTo>
                  <a:pt x="98227" y="71438"/>
                </a:lnTo>
                <a:lnTo>
                  <a:pt x="125016" y="80368"/>
                </a:lnTo>
                <a:lnTo>
                  <a:pt x="142875" y="89297"/>
                </a:lnTo>
                <a:lnTo>
                  <a:pt x="169664" y="9822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69664" y="151805"/>
                </a:lnTo>
                <a:lnTo>
                  <a:pt x="142875" y="160735"/>
                </a:lnTo>
                <a:lnTo>
                  <a:pt x="107156" y="169665"/>
                </a:lnTo>
                <a:lnTo>
                  <a:pt x="80367" y="178594"/>
                </a:lnTo>
                <a:lnTo>
                  <a:pt x="44648" y="169665"/>
                </a:lnTo>
                <a:lnTo>
                  <a:pt x="17859" y="160735"/>
                </a:lnTo>
                <a:lnTo>
                  <a:pt x="8930" y="151805"/>
                </a:lnTo>
                <a:lnTo>
                  <a:pt x="0" y="133946"/>
                </a:lnTo>
                <a:lnTo>
                  <a:pt x="0" y="10715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07906" y="258961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17860" y="8036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38180" y="901898"/>
            <a:ext cx="419696" cy="383978"/>
          </a:xfrm>
          <a:custGeom>
            <a:avLst/>
            <a:gdLst/>
            <a:ahLst/>
            <a:cxnLst/>
            <a:rect l="0" t="0" r="0" b="0"/>
            <a:pathLst>
              <a:path w="419696" h="383978">
                <a:moveTo>
                  <a:pt x="169664" y="142875"/>
                </a:moveTo>
                <a:lnTo>
                  <a:pt x="169664" y="133946"/>
                </a:lnTo>
                <a:lnTo>
                  <a:pt x="169664" y="133946"/>
                </a:lnTo>
                <a:lnTo>
                  <a:pt x="169664" y="133946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51804" y="116086"/>
                </a:lnTo>
                <a:lnTo>
                  <a:pt x="142875" y="107157"/>
                </a:lnTo>
                <a:lnTo>
                  <a:pt x="133945" y="89297"/>
                </a:lnTo>
                <a:lnTo>
                  <a:pt x="125015" y="80368"/>
                </a:lnTo>
                <a:lnTo>
                  <a:pt x="116086" y="71438"/>
                </a:lnTo>
                <a:lnTo>
                  <a:pt x="98226" y="71438"/>
                </a:lnTo>
                <a:lnTo>
                  <a:pt x="80367" y="80368"/>
                </a:lnTo>
                <a:lnTo>
                  <a:pt x="53578" y="98227"/>
                </a:lnTo>
                <a:lnTo>
                  <a:pt x="35718" y="125016"/>
                </a:lnTo>
                <a:lnTo>
                  <a:pt x="17859" y="160735"/>
                </a:lnTo>
                <a:lnTo>
                  <a:pt x="8929" y="205383"/>
                </a:lnTo>
                <a:lnTo>
                  <a:pt x="0" y="250032"/>
                </a:lnTo>
                <a:lnTo>
                  <a:pt x="0" y="285750"/>
                </a:lnTo>
                <a:lnTo>
                  <a:pt x="8929" y="321469"/>
                </a:lnTo>
                <a:lnTo>
                  <a:pt x="17859" y="348258"/>
                </a:lnTo>
                <a:lnTo>
                  <a:pt x="35718" y="357188"/>
                </a:lnTo>
                <a:lnTo>
                  <a:pt x="53578" y="366118"/>
                </a:lnTo>
                <a:lnTo>
                  <a:pt x="71437" y="357188"/>
                </a:lnTo>
                <a:lnTo>
                  <a:pt x="98226" y="348258"/>
                </a:lnTo>
                <a:lnTo>
                  <a:pt x="116086" y="321469"/>
                </a:lnTo>
                <a:lnTo>
                  <a:pt x="133945" y="285750"/>
                </a:lnTo>
                <a:lnTo>
                  <a:pt x="151804" y="241102"/>
                </a:lnTo>
                <a:lnTo>
                  <a:pt x="160734" y="187524"/>
                </a:lnTo>
                <a:lnTo>
                  <a:pt x="160734" y="125016"/>
                </a:lnTo>
                <a:lnTo>
                  <a:pt x="160734" y="71438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17860"/>
                </a:lnTo>
                <a:lnTo>
                  <a:pt x="151804" y="62508"/>
                </a:lnTo>
                <a:lnTo>
                  <a:pt x="151804" y="107157"/>
                </a:lnTo>
                <a:lnTo>
                  <a:pt x="151804" y="160735"/>
                </a:lnTo>
                <a:lnTo>
                  <a:pt x="160734" y="214313"/>
                </a:lnTo>
                <a:lnTo>
                  <a:pt x="160734" y="267891"/>
                </a:lnTo>
                <a:lnTo>
                  <a:pt x="169664" y="303610"/>
                </a:lnTo>
                <a:lnTo>
                  <a:pt x="169664" y="330399"/>
                </a:lnTo>
                <a:lnTo>
                  <a:pt x="187523" y="357188"/>
                </a:lnTo>
                <a:lnTo>
                  <a:pt x="196453" y="357188"/>
                </a:lnTo>
                <a:lnTo>
                  <a:pt x="223242" y="357188"/>
                </a:lnTo>
                <a:lnTo>
                  <a:pt x="241101" y="339329"/>
                </a:lnTo>
                <a:lnTo>
                  <a:pt x="258961" y="312539"/>
                </a:lnTo>
                <a:lnTo>
                  <a:pt x="276820" y="276821"/>
                </a:lnTo>
                <a:lnTo>
                  <a:pt x="294679" y="250032"/>
                </a:lnTo>
                <a:lnTo>
                  <a:pt x="303609" y="223243"/>
                </a:lnTo>
                <a:lnTo>
                  <a:pt x="303609" y="214313"/>
                </a:lnTo>
                <a:lnTo>
                  <a:pt x="303609" y="214313"/>
                </a:lnTo>
                <a:lnTo>
                  <a:pt x="303609" y="232172"/>
                </a:lnTo>
                <a:lnTo>
                  <a:pt x="312539" y="267891"/>
                </a:lnTo>
                <a:lnTo>
                  <a:pt x="312539" y="303610"/>
                </a:lnTo>
                <a:lnTo>
                  <a:pt x="321468" y="330399"/>
                </a:lnTo>
                <a:lnTo>
                  <a:pt x="330398" y="357188"/>
                </a:lnTo>
                <a:lnTo>
                  <a:pt x="339328" y="375047"/>
                </a:lnTo>
                <a:lnTo>
                  <a:pt x="357187" y="383977"/>
                </a:lnTo>
                <a:lnTo>
                  <a:pt x="375047" y="383977"/>
                </a:lnTo>
                <a:lnTo>
                  <a:pt x="392906" y="375047"/>
                </a:lnTo>
                <a:lnTo>
                  <a:pt x="401836" y="348258"/>
                </a:lnTo>
                <a:lnTo>
                  <a:pt x="410765" y="312539"/>
                </a:lnTo>
                <a:lnTo>
                  <a:pt x="401836" y="267891"/>
                </a:lnTo>
                <a:lnTo>
                  <a:pt x="392906" y="223243"/>
                </a:lnTo>
                <a:lnTo>
                  <a:pt x="366117" y="178594"/>
                </a:lnTo>
                <a:lnTo>
                  <a:pt x="348258" y="151805"/>
                </a:lnTo>
                <a:lnTo>
                  <a:pt x="321468" y="151805"/>
                </a:lnTo>
                <a:lnTo>
                  <a:pt x="312539" y="160735"/>
                </a:lnTo>
                <a:lnTo>
                  <a:pt x="303609" y="178594"/>
                </a:lnTo>
                <a:lnTo>
                  <a:pt x="312539" y="196453"/>
                </a:lnTo>
                <a:lnTo>
                  <a:pt x="321468" y="223243"/>
                </a:lnTo>
                <a:lnTo>
                  <a:pt x="339328" y="241102"/>
                </a:lnTo>
                <a:lnTo>
                  <a:pt x="366117" y="250032"/>
                </a:lnTo>
                <a:lnTo>
                  <a:pt x="392906" y="258961"/>
                </a:lnTo>
                <a:lnTo>
                  <a:pt x="419695" y="250032"/>
                </a:lnTo>
                <a:lnTo>
                  <a:pt x="419695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090047" y="973336"/>
            <a:ext cx="366118" cy="241102"/>
          </a:xfrm>
          <a:custGeom>
            <a:avLst/>
            <a:gdLst/>
            <a:ahLst/>
            <a:cxnLst/>
            <a:rect l="0" t="0" r="0" b="0"/>
            <a:pathLst>
              <a:path w="366118" h="241102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9" y="214312"/>
                </a:lnTo>
                <a:lnTo>
                  <a:pt x="53578" y="187523"/>
                </a:lnTo>
                <a:lnTo>
                  <a:pt x="62508" y="151805"/>
                </a:lnTo>
                <a:lnTo>
                  <a:pt x="80367" y="107156"/>
                </a:lnTo>
                <a:lnTo>
                  <a:pt x="98226" y="6250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5" y="44648"/>
                </a:lnTo>
                <a:lnTo>
                  <a:pt x="160734" y="71437"/>
                </a:lnTo>
                <a:lnTo>
                  <a:pt x="160734" y="107156"/>
                </a:lnTo>
                <a:lnTo>
                  <a:pt x="160734" y="151805"/>
                </a:lnTo>
                <a:lnTo>
                  <a:pt x="160734" y="178594"/>
                </a:lnTo>
                <a:lnTo>
                  <a:pt x="160734" y="214312"/>
                </a:lnTo>
                <a:lnTo>
                  <a:pt x="160734" y="232172"/>
                </a:lnTo>
                <a:lnTo>
                  <a:pt x="160734" y="241101"/>
                </a:lnTo>
                <a:lnTo>
                  <a:pt x="169664" y="232172"/>
                </a:lnTo>
                <a:lnTo>
                  <a:pt x="187523" y="223242"/>
                </a:lnTo>
                <a:lnTo>
                  <a:pt x="205383" y="196453"/>
                </a:lnTo>
                <a:lnTo>
                  <a:pt x="232172" y="160734"/>
                </a:lnTo>
                <a:lnTo>
                  <a:pt x="258961" y="125015"/>
                </a:lnTo>
                <a:lnTo>
                  <a:pt x="276820" y="80367"/>
                </a:lnTo>
                <a:lnTo>
                  <a:pt x="303609" y="53578"/>
                </a:lnTo>
                <a:lnTo>
                  <a:pt x="312539" y="44648"/>
                </a:lnTo>
                <a:lnTo>
                  <a:pt x="321469" y="44648"/>
                </a:lnTo>
                <a:lnTo>
                  <a:pt x="312539" y="71437"/>
                </a:lnTo>
                <a:lnTo>
                  <a:pt x="303609" y="98226"/>
                </a:lnTo>
                <a:lnTo>
                  <a:pt x="294680" y="133945"/>
                </a:lnTo>
                <a:lnTo>
                  <a:pt x="285750" y="160734"/>
                </a:lnTo>
                <a:lnTo>
                  <a:pt x="276820" y="187523"/>
                </a:lnTo>
                <a:lnTo>
                  <a:pt x="267891" y="205383"/>
                </a:lnTo>
                <a:lnTo>
                  <a:pt x="276820" y="214312"/>
                </a:lnTo>
                <a:lnTo>
                  <a:pt x="285750" y="223242"/>
                </a:lnTo>
                <a:lnTo>
                  <a:pt x="294680" y="214312"/>
                </a:lnTo>
                <a:lnTo>
                  <a:pt x="312539" y="205383"/>
                </a:lnTo>
                <a:lnTo>
                  <a:pt x="330398" y="178594"/>
                </a:lnTo>
                <a:lnTo>
                  <a:pt x="348258" y="151805"/>
                </a:lnTo>
                <a:lnTo>
                  <a:pt x="357187" y="116086"/>
                </a:lnTo>
                <a:lnTo>
                  <a:pt x="366117" y="80367"/>
                </a:lnTo>
                <a:lnTo>
                  <a:pt x="366117" y="53578"/>
                </a:lnTo>
                <a:lnTo>
                  <a:pt x="357187" y="35719"/>
                </a:lnTo>
                <a:lnTo>
                  <a:pt x="339328" y="44648"/>
                </a:lnTo>
                <a:lnTo>
                  <a:pt x="312539" y="62508"/>
                </a:lnTo>
                <a:lnTo>
                  <a:pt x="294680" y="80367"/>
                </a:lnTo>
                <a:lnTo>
                  <a:pt x="276820" y="107156"/>
                </a:lnTo>
                <a:lnTo>
                  <a:pt x="267891" y="133945"/>
                </a:lnTo>
                <a:lnTo>
                  <a:pt x="258961" y="142875"/>
                </a:lnTo>
                <a:lnTo>
                  <a:pt x="267891" y="151805"/>
                </a:lnTo>
                <a:lnTo>
                  <a:pt x="285750" y="151805"/>
                </a:lnTo>
                <a:lnTo>
                  <a:pt x="303609" y="133945"/>
                </a:lnTo>
                <a:lnTo>
                  <a:pt x="330398" y="107156"/>
                </a:lnTo>
                <a:lnTo>
                  <a:pt x="33039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72250" y="714375"/>
            <a:ext cx="44649" cy="446485"/>
          </a:xfrm>
          <a:custGeom>
            <a:avLst/>
            <a:gdLst/>
            <a:ahLst/>
            <a:cxnLst/>
            <a:rect l="0" t="0" r="0" b="0"/>
            <a:pathLst>
              <a:path w="44649" h="44648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80367"/>
                </a:lnTo>
                <a:lnTo>
                  <a:pt x="17859" y="125016"/>
                </a:lnTo>
                <a:lnTo>
                  <a:pt x="8930" y="187523"/>
                </a:lnTo>
                <a:lnTo>
                  <a:pt x="0" y="250031"/>
                </a:lnTo>
                <a:lnTo>
                  <a:pt x="0" y="303609"/>
                </a:lnTo>
                <a:lnTo>
                  <a:pt x="0" y="357187"/>
                </a:lnTo>
                <a:lnTo>
                  <a:pt x="0" y="392906"/>
                </a:lnTo>
                <a:lnTo>
                  <a:pt x="8930" y="419695"/>
                </a:lnTo>
                <a:lnTo>
                  <a:pt x="8930" y="437555"/>
                </a:lnTo>
                <a:lnTo>
                  <a:pt x="8930" y="446484"/>
                </a:lnTo>
                <a:lnTo>
                  <a:pt x="17859" y="446484"/>
                </a:lnTo>
                <a:lnTo>
                  <a:pt x="26789" y="437555"/>
                </a:lnTo>
                <a:lnTo>
                  <a:pt x="35719" y="410766"/>
                </a:lnTo>
                <a:lnTo>
                  <a:pt x="35719" y="375047"/>
                </a:lnTo>
                <a:lnTo>
                  <a:pt x="44648" y="339328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84727" y="884039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26789" y="17859"/>
                </a:lnTo>
                <a:lnTo>
                  <a:pt x="62507" y="17859"/>
                </a:lnTo>
                <a:lnTo>
                  <a:pt x="107156" y="17859"/>
                </a:lnTo>
                <a:lnTo>
                  <a:pt x="160734" y="17859"/>
                </a:lnTo>
                <a:lnTo>
                  <a:pt x="214312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31211" y="750094"/>
            <a:ext cx="241103" cy="276821"/>
          </a:xfrm>
          <a:custGeom>
            <a:avLst/>
            <a:gdLst/>
            <a:ahLst/>
            <a:cxnLst/>
            <a:rect l="0" t="0" r="0" b="0"/>
            <a:pathLst>
              <a:path w="241103" h="276821">
                <a:moveTo>
                  <a:pt x="178594" y="17859"/>
                </a:moveTo>
                <a:lnTo>
                  <a:pt x="169664" y="8929"/>
                </a:lnTo>
                <a:lnTo>
                  <a:pt x="151805" y="8929"/>
                </a:lnTo>
                <a:lnTo>
                  <a:pt x="133945" y="0"/>
                </a:lnTo>
                <a:lnTo>
                  <a:pt x="12501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16086" y="35718"/>
                </a:lnTo>
                <a:lnTo>
                  <a:pt x="125016" y="53578"/>
                </a:lnTo>
                <a:lnTo>
                  <a:pt x="142875" y="71437"/>
                </a:lnTo>
                <a:lnTo>
                  <a:pt x="169664" y="98226"/>
                </a:lnTo>
                <a:lnTo>
                  <a:pt x="196453" y="116086"/>
                </a:lnTo>
                <a:lnTo>
                  <a:pt x="214312" y="142875"/>
                </a:lnTo>
                <a:lnTo>
                  <a:pt x="232172" y="169664"/>
                </a:lnTo>
                <a:lnTo>
                  <a:pt x="241102" y="187523"/>
                </a:lnTo>
                <a:lnTo>
                  <a:pt x="232172" y="214312"/>
                </a:lnTo>
                <a:lnTo>
                  <a:pt x="205383" y="232172"/>
                </a:lnTo>
                <a:lnTo>
                  <a:pt x="169664" y="250031"/>
                </a:lnTo>
                <a:lnTo>
                  <a:pt x="133945" y="267890"/>
                </a:lnTo>
                <a:lnTo>
                  <a:pt x="89297" y="276820"/>
                </a:lnTo>
                <a:lnTo>
                  <a:pt x="44648" y="276820"/>
                </a:lnTo>
                <a:lnTo>
                  <a:pt x="17859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90172" y="714375"/>
            <a:ext cx="455415" cy="500063"/>
          </a:xfrm>
          <a:custGeom>
            <a:avLst/>
            <a:gdLst/>
            <a:ahLst/>
            <a:cxnLst/>
            <a:rect l="0" t="0" r="0" b="0"/>
            <a:pathLst>
              <a:path w="455415" h="500063">
                <a:moveTo>
                  <a:pt x="53578" y="142875"/>
                </a:moveTo>
                <a:lnTo>
                  <a:pt x="44648" y="142875"/>
                </a:lnTo>
                <a:lnTo>
                  <a:pt x="35719" y="151805"/>
                </a:lnTo>
                <a:lnTo>
                  <a:pt x="17859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44648" y="258961"/>
                </a:lnTo>
                <a:lnTo>
                  <a:pt x="62508" y="250031"/>
                </a:lnTo>
                <a:lnTo>
                  <a:pt x="80367" y="241101"/>
                </a:lnTo>
                <a:lnTo>
                  <a:pt x="107156" y="223242"/>
                </a:lnTo>
                <a:lnTo>
                  <a:pt x="125016" y="196453"/>
                </a:lnTo>
                <a:lnTo>
                  <a:pt x="142875" y="169664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42875" y="169664"/>
                </a:lnTo>
                <a:lnTo>
                  <a:pt x="142875" y="196453"/>
                </a:lnTo>
                <a:lnTo>
                  <a:pt x="142875" y="21431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51805" y="250031"/>
                </a:lnTo>
                <a:lnTo>
                  <a:pt x="169664" y="250031"/>
                </a:lnTo>
                <a:lnTo>
                  <a:pt x="178594" y="241101"/>
                </a:lnTo>
                <a:lnTo>
                  <a:pt x="196453" y="223242"/>
                </a:lnTo>
                <a:lnTo>
                  <a:pt x="214312" y="196453"/>
                </a:lnTo>
                <a:lnTo>
                  <a:pt x="241101" y="169664"/>
                </a:lnTo>
                <a:lnTo>
                  <a:pt x="258961" y="151805"/>
                </a:lnTo>
                <a:lnTo>
                  <a:pt x="267891" y="151805"/>
                </a:lnTo>
                <a:lnTo>
                  <a:pt x="276820" y="160734"/>
                </a:lnTo>
                <a:lnTo>
                  <a:pt x="267891" y="178594"/>
                </a:lnTo>
                <a:lnTo>
                  <a:pt x="267891" y="214312"/>
                </a:lnTo>
                <a:lnTo>
                  <a:pt x="258961" y="250031"/>
                </a:lnTo>
                <a:lnTo>
                  <a:pt x="241101" y="294680"/>
                </a:lnTo>
                <a:lnTo>
                  <a:pt x="241101" y="348258"/>
                </a:lnTo>
                <a:lnTo>
                  <a:pt x="232172" y="392906"/>
                </a:lnTo>
                <a:lnTo>
                  <a:pt x="223242" y="428625"/>
                </a:lnTo>
                <a:lnTo>
                  <a:pt x="214312" y="464344"/>
                </a:lnTo>
                <a:lnTo>
                  <a:pt x="214312" y="482203"/>
                </a:lnTo>
                <a:lnTo>
                  <a:pt x="205383" y="491133"/>
                </a:lnTo>
                <a:lnTo>
                  <a:pt x="205383" y="500062"/>
                </a:lnTo>
                <a:lnTo>
                  <a:pt x="205383" y="491133"/>
                </a:lnTo>
                <a:lnTo>
                  <a:pt x="205383" y="464344"/>
                </a:lnTo>
                <a:lnTo>
                  <a:pt x="205383" y="437555"/>
                </a:lnTo>
                <a:lnTo>
                  <a:pt x="205383" y="383976"/>
                </a:lnTo>
                <a:lnTo>
                  <a:pt x="205383" y="330398"/>
                </a:lnTo>
                <a:lnTo>
                  <a:pt x="214312" y="258961"/>
                </a:lnTo>
                <a:lnTo>
                  <a:pt x="232172" y="196453"/>
                </a:lnTo>
                <a:lnTo>
                  <a:pt x="258961" y="125016"/>
                </a:lnTo>
                <a:lnTo>
                  <a:pt x="285750" y="71437"/>
                </a:lnTo>
                <a:lnTo>
                  <a:pt x="321469" y="26789"/>
                </a:lnTo>
                <a:lnTo>
                  <a:pt x="357187" y="8930"/>
                </a:lnTo>
                <a:lnTo>
                  <a:pt x="392906" y="0"/>
                </a:lnTo>
                <a:lnTo>
                  <a:pt x="419695" y="8930"/>
                </a:lnTo>
                <a:lnTo>
                  <a:pt x="446484" y="26789"/>
                </a:lnTo>
                <a:lnTo>
                  <a:pt x="455414" y="53578"/>
                </a:lnTo>
                <a:lnTo>
                  <a:pt x="455414" y="89297"/>
                </a:lnTo>
                <a:lnTo>
                  <a:pt x="437555" y="125016"/>
                </a:lnTo>
                <a:lnTo>
                  <a:pt x="410766" y="151805"/>
                </a:lnTo>
                <a:lnTo>
                  <a:pt x="375047" y="178594"/>
                </a:lnTo>
                <a:lnTo>
                  <a:pt x="348258" y="205383"/>
                </a:lnTo>
                <a:lnTo>
                  <a:pt x="312539" y="223242"/>
                </a:lnTo>
                <a:lnTo>
                  <a:pt x="294680" y="241101"/>
                </a:lnTo>
                <a:lnTo>
                  <a:pt x="276820" y="241101"/>
                </a:lnTo>
                <a:lnTo>
                  <a:pt x="285750" y="241101"/>
                </a:lnTo>
                <a:lnTo>
                  <a:pt x="303609" y="223242"/>
                </a:lnTo>
                <a:lnTo>
                  <a:pt x="339328" y="196453"/>
                </a:lnTo>
                <a:lnTo>
                  <a:pt x="383976" y="160734"/>
                </a:lnTo>
                <a:lnTo>
                  <a:pt x="38397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36656" y="714375"/>
            <a:ext cx="223243" cy="517923"/>
          </a:xfrm>
          <a:custGeom>
            <a:avLst/>
            <a:gdLst/>
            <a:ahLst/>
            <a:cxnLst/>
            <a:rect l="0" t="0" r="0" b="0"/>
            <a:pathLst>
              <a:path w="223243" h="517923">
                <a:moveTo>
                  <a:pt x="125016" y="26789"/>
                </a:moveTo>
                <a:lnTo>
                  <a:pt x="116086" y="35719"/>
                </a:lnTo>
                <a:lnTo>
                  <a:pt x="107157" y="44648"/>
                </a:lnTo>
                <a:lnTo>
                  <a:pt x="98227" y="71437"/>
                </a:lnTo>
                <a:lnTo>
                  <a:pt x="89297" y="107156"/>
                </a:lnTo>
                <a:lnTo>
                  <a:pt x="80367" y="142875"/>
                </a:lnTo>
                <a:lnTo>
                  <a:pt x="71438" y="196453"/>
                </a:lnTo>
                <a:lnTo>
                  <a:pt x="71438" y="250031"/>
                </a:lnTo>
                <a:lnTo>
                  <a:pt x="62508" y="303609"/>
                </a:lnTo>
                <a:lnTo>
                  <a:pt x="53578" y="366117"/>
                </a:lnTo>
                <a:lnTo>
                  <a:pt x="53578" y="410766"/>
                </a:lnTo>
                <a:lnTo>
                  <a:pt x="53578" y="455414"/>
                </a:lnTo>
                <a:lnTo>
                  <a:pt x="44649" y="491133"/>
                </a:lnTo>
                <a:lnTo>
                  <a:pt x="44649" y="508992"/>
                </a:lnTo>
                <a:lnTo>
                  <a:pt x="35719" y="517922"/>
                </a:lnTo>
                <a:lnTo>
                  <a:pt x="26789" y="517922"/>
                </a:lnTo>
                <a:lnTo>
                  <a:pt x="17860" y="491133"/>
                </a:lnTo>
                <a:lnTo>
                  <a:pt x="8930" y="455414"/>
                </a:lnTo>
                <a:lnTo>
                  <a:pt x="8930" y="401836"/>
                </a:lnTo>
                <a:lnTo>
                  <a:pt x="0" y="339328"/>
                </a:lnTo>
                <a:lnTo>
                  <a:pt x="8930" y="258961"/>
                </a:lnTo>
                <a:lnTo>
                  <a:pt x="17860" y="178594"/>
                </a:lnTo>
                <a:lnTo>
                  <a:pt x="44649" y="107156"/>
                </a:lnTo>
                <a:lnTo>
                  <a:pt x="71438" y="53578"/>
                </a:lnTo>
                <a:lnTo>
                  <a:pt x="98227" y="17859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87524" y="26789"/>
                </a:lnTo>
                <a:lnTo>
                  <a:pt x="214313" y="44648"/>
                </a:lnTo>
                <a:lnTo>
                  <a:pt x="223242" y="71437"/>
                </a:lnTo>
                <a:lnTo>
                  <a:pt x="223242" y="98226"/>
                </a:lnTo>
                <a:lnTo>
                  <a:pt x="214313" y="125016"/>
                </a:lnTo>
                <a:lnTo>
                  <a:pt x="187524" y="151805"/>
                </a:lnTo>
                <a:lnTo>
                  <a:pt x="160735" y="178594"/>
                </a:lnTo>
                <a:lnTo>
                  <a:pt x="133946" y="196453"/>
                </a:lnTo>
                <a:lnTo>
                  <a:pt x="116086" y="214312"/>
                </a:lnTo>
                <a:lnTo>
                  <a:pt x="98227" y="223242"/>
                </a:lnTo>
                <a:lnTo>
                  <a:pt x="98227" y="214312"/>
                </a:lnTo>
                <a:lnTo>
                  <a:pt x="107157" y="205383"/>
                </a:lnTo>
                <a:lnTo>
                  <a:pt x="10715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813477" y="732234"/>
            <a:ext cx="437554" cy="178595"/>
          </a:xfrm>
          <a:custGeom>
            <a:avLst/>
            <a:gdLst/>
            <a:ahLst/>
            <a:cxnLst/>
            <a:rect l="0" t="0" r="0" b="0"/>
            <a:pathLst>
              <a:path w="437554" h="178595">
                <a:moveTo>
                  <a:pt x="125015" y="53578"/>
                </a:moveTo>
                <a:lnTo>
                  <a:pt x="107156" y="62508"/>
                </a:lnTo>
                <a:lnTo>
                  <a:pt x="89296" y="71438"/>
                </a:lnTo>
                <a:lnTo>
                  <a:pt x="62507" y="80367"/>
                </a:lnTo>
                <a:lnTo>
                  <a:pt x="35718" y="98227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42875"/>
                </a:lnTo>
                <a:lnTo>
                  <a:pt x="892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62507" y="142875"/>
                </a:lnTo>
                <a:lnTo>
                  <a:pt x="89296" y="125016"/>
                </a:lnTo>
                <a:lnTo>
                  <a:pt x="98226" y="107157"/>
                </a:lnTo>
                <a:lnTo>
                  <a:pt x="107156" y="80367"/>
                </a:lnTo>
                <a:lnTo>
                  <a:pt x="107156" y="53578"/>
                </a:lnTo>
                <a:lnTo>
                  <a:pt x="98226" y="26789"/>
                </a:lnTo>
                <a:lnTo>
                  <a:pt x="80367" y="17860"/>
                </a:lnTo>
                <a:lnTo>
                  <a:pt x="62507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62507" y="17860"/>
                </a:lnTo>
                <a:lnTo>
                  <a:pt x="89296" y="17860"/>
                </a:lnTo>
                <a:lnTo>
                  <a:pt x="125015" y="17860"/>
                </a:lnTo>
                <a:lnTo>
                  <a:pt x="160734" y="17860"/>
                </a:lnTo>
                <a:lnTo>
                  <a:pt x="196453" y="26789"/>
                </a:lnTo>
                <a:lnTo>
                  <a:pt x="214312" y="35719"/>
                </a:lnTo>
                <a:lnTo>
                  <a:pt x="232171" y="62508"/>
                </a:lnTo>
                <a:lnTo>
                  <a:pt x="241101" y="89297"/>
                </a:lnTo>
                <a:lnTo>
                  <a:pt x="241101" y="116086"/>
                </a:lnTo>
                <a:lnTo>
                  <a:pt x="232171" y="133946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214312" y="178594"/>
                </a:lnTo>
                <a:lnTo>
                  <a:pt x="214312" y="178594"/>
                </a:lnTo>
                <a:lnTo>
                  <a:pt x="223242" y="169664"/>
                </a:lnTo>
                <a:lnTo>
                  <a:pt x="241101" y="151805"/>
                </a:lnTo>
                <a:lnTo>
                  <a:pt x="258961" y="125016"/>
                </a:lnTo>
                <a:lnTo>
                  <a:pt x="285750" y="98227"/>
                </a:lnTo>
                <a:lnTo>
                  <a:pt x="312539" y="71438"/>
                </a:lnTo>
                <a:lnTo>
                  <a:pt x="339328" y="44649"/>
                </a:lnTo>
                <a:lnTo>
                  <a:pt x="366117" y="17860"/>
                </a:lnTo>
                <a:lnTo>
                  <a:pt x="375046" y="8930"/>
                </a:lnTo>
                <a:lnTo>
                  <a:pt x="401835" y="8930"/>
                </a:lnTo>
                <a:lnTo>
                  <a:pt x="410764" y="8930"/>
                </a:lnTo>
                <a:lnTo>
                  <a:pt x="419694" y="8930"/>
                </a:lnTo>
                <a:lnTo>
                  <a:pt x="428624" y="17860"/>
                </a:lnTo>
                <a:lnTo>
                  <a:pt x="437553" y="17860"/>
                </a:lnTo>
                <a:lnTo>
                  <a:pt x="437553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259960" y="508992"/>
            <a:ext cx="80368" cy="401837"/>
          </a:xfrm>
          <a:custGeom>
            <a:avLst/>
            <a:gdLst/>
            <a:ahLst/>
            <a:cxnLst/>
            <a:rect l="0" t="0" r="0" b="0"/>
            <a:pathLst>
              <a:path w="80368" h="401837">
                <a:moveTo>
                  <a:pt x="71438" y="17860"/>
                </a:move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35719" y="98227"/>
                </a:lnTo>
                <a:lnTo>
                  <a:pt x="26789" y="151805"/>
                </a:lnTo>
                <a:lnTo>
                  <a:pt x="8930" y="205383"/>
                </a:lnTo>
                <a:lnTo>
                  <a:pt x="0" y="267891"/>
                </a:lnTo>
                <a:lnTo>
                  <a:pt x="0" y="312539"/>
                </a:lnTo>
                <a:lnTo>
                  <a:pt x="0" y="348258"/>
                </a:lnTo>
                <a:lnTo>
                  <a:pt x="8930" y="375047"/>
                </a:lnTo>
                <a:lnTo>
                  <a:pt x="17860" y="383977"/>
                </a:lnTo>
                <a:lnTo>
                  <a:pt x="26789" y="392906"/>
                </a:lnTo>
                <a:lnTo>
                  <a:pt x="35719" y="401836"/>
                </a:lnTo>
                <a:lnTo>
                  <a:pt x="44649" y="392906"/>
                </a:lnTo>
                <a:lnTo>
                  <a:pt x="44649" y="375047"/>
                </a:lnTo>
                <a:lnTo>
                  <a:pt x="44649" y="357188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036719" y="598289"/>
            <a:ext cx="375047" cy="80368"/>
          </a:xfrm>
          <a:custGeom>
            <a:avLst/>
            <a:gdLst/>
            <a:ahLst/>
            <a:cxnLst/>
            <a:rect l="0" t="0" r="0" b="0"/>
            <a:pathLst>
              <a:path w="375047" h="80368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71437" y="0"/>
                </a:lnTo>
                <a:lnTo>
                  <a:pt x="133945" y="8930"/>
                </a:lnTo>
                <a:lnTo>
                  <a:pt x="196452" y="17859"/>
                </a:lnTo>
                <a:lnTo>
                  <a:pt x="258960" y="35719"/>
                </a:lnTo>
                <a:lnTo>
                  <a:pt x="303608" y="44649"/>
                </a:lnTo>
                <a:lnTo>
                  <a:pt x="339327" y="62508"/>
                </a:lnTo>
                <a:lnTo>
                  <a:pt x="366116" y="71438"/>
                </a:lnTo>
                <a:lnTo>
                  <a:pt x="375046" y="80367"/>
                </a:lnTo>
                <a:lnTo>
                  <a:pt x="37504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509617" y="1464469"/>
            <a:ext cx="294681" cy="267891"/>
          </a:xfrm>
          <a:custGeom>
            <a:avLst/>
            <a:gdLst/>
            <a:ahLst/>
            <a:cxnLst/>
            <a:rect l="0" t="0" r="0" b="0"/>
            <a:pathLst>
              <a:path w="294681" h="26789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89296"/>
                </a:lnTo>
                <a:lnTo>
                  <a:pt x="26789" y="125015"/>
                </a:lnTo>
                <a:lnTo>
                  <a:pt x="35719" y="169664"/>
                </a:lnTo>
                <a:lnTo>
                  <a:pt x="44649" y="196453"/>
                </a:lnTo>
                <a:lnTo>
                  <a:pt x="53578" y="223242"/>
                </a:lnTo>
                <a:lnTo>
                  <a:pt x="53578" y="250031"/>
                </a:lnTo>
                <a:lnTo>
                  <a:pt x="53578" y="258960"/>
                </a:lnTo>
                <a:lnTo>
                  <a:pt x="62508" y="267890"/>
                </a:lnTo>
                <a:lnTo>
                  <a:pt x="62508" y="258960"/>
                </a:lnTo>
                <a:lnTo>
                  <a:pt x="71438" y="232171"/>
                </a:lnTo>
                <a:lnTo>
                  <a:pt x="80367" y="196453"/>
                </a:lnTo>
                <a:lnTo>
                  <a:pt x="89297" y="151804"/>
                </a:lnTo>
                <a:lnTo>
                  <a:pt x="107156" y="107156"/>
                </a:lnTo>
                <a:lnTo>
                  <a:pt x="133946" y="62507"/>
                </a:lnTo>
                <a:lnTo>
                  <a:pt x="160735" y="26789"/>
                </a:lnTo>
                <a:lnTo>
                  <a:pt x="196453" y="0"/>
                </a:lnTo>
                <a:lnTo>
                  <a:pt x="223242" y="0"/>
                </a:lnTo>
                <a:lnTo>
                  <a:pt x="250031" y="0"/>
                </a:lnTo>
                <a:lnTo>
                  <a:pt x="276821" y="1785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23930" y="1518047"/>
            <a:ext cx="410766" cy="258962"/>
          </a:xfrm>
          <a:custGeom>
            <a:avLst/>
            <a:gdLst/>
            <a:ahLst/>
            <a:cxnLst/>
            <a:rect l="0" t="0" r="0" b="0"/>
            <a:pathLst>
              <a:path w="410766" h="258962">
                <a:moveTo>
                  <a:pt x="8929" y="71437"/>
                </a:move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25015"/>
                </a:lnTo>
                <a:lnTo>
                  <a:pt x="80367" y="116086"/>
                </a:lnTo>
                <a:lnTo>
                  <a:pt x="116086" y="11608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96453" y="71437"/>
                </a:lnTo>
                <a:lnTo>
                  <a:pt x="205383" y="53578"/>
                </a:lnTo>
                <a:lnTo>
                  <a:pt x="205383" y="26789"/>
                </a:lnTo>
                <a:lnTo>
                  <a:pt x="205383" y="8929"/>
                </a:lnTo>
                <a:lnTo>
                  <a:pt x="187523" y="0"/>
                </a:lnTo>
                <a:lnTo>
                  <a:pt x="160734" y="0"/>
                </a:lnTo>
                <a:lnTo>
                  <a:pt x="133945" y="8929"/>
                </a:lnTo>
                <a:lnTo>
                  <a:pt x="107156" y="35718"/>
                </a:lnTo>
                <a:lnTo>
                  <a:pt x="80367" y="80367"/>
                </a:lnTo>
                <a:lnTo>
                  <a:pt x="71437" y="116086"/>
                </a:lnTo>
                <a:lnTo>
                  <a:pt x="71437" y="160734"/>
                </a:lnTo>
                <a:lnTo>
                  <a:pt x="80367" y="196453"/>
                </a:lnTo>
                <a:lnTo>
                  <a:pt x="98226" y="223242"/>
                </a:lnTo>
                <a:lnTo>
                  <a:pt x="125015" y="241101"/>
                </a:lnTo>
                <a:lnTo>
                  <a:pt x="160734" y="250031"/>
                </a:lnTo>
                <a:lnTo>
                  <a:pt x="205383" y="258961"/>
                </a:lnTo>
                <a:lnTo>
                  <a:pt x="258961" y="250031"/>
                </a:lnTo>
                <a:lnTo>
                  <a:pt x="303609" y="241101"/>
                </a:lnTo>
                <a:lnTo>
                  <a:pt x="357187" y="232172"/>
                </a:lnTo>
                <a:lnTo>
                  <a:pt x="410765" y="214312"/>
                </a:lnTo>
                <a:lnTo>
                  <a:pt x="41076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16836" y="1473398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87523" y="0"/>
                </a:moveTo>
                <a:lnTo>
                  <a:pt x="178594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26789"/>
                </a:lnTo>
                <a:lnTo>
                  <a:pt x="62508" y="44649"/>
                </a:lnTo>
                <a:lnTo>
                  <a:pt x="35719" y="71438"/>
                </a:lnTo>
                <a:lnTo>
                  <a:pt x="17859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17859" y="241102"/>
                </a:lnTo>
                <a:lnTo>
                  <a:pt x="35719" y="258961"/>
                </a:lnTo>
                <a:lnTo>
                  <a:pt x="71437" y="267891"/>
                </a:lnTo>
                <a:lnTo>
                  <a:pt x="98227" y="267891"/>
                </a:lnTo>
                <a:lnTo>
                  <a:pt x="133945" y="258961"/>
                </a:lnTo>
                <a:lnTo>
                  <a:pt x="160734" y="241102"/>
                </a:lnTo>
                <a:lnTo>
                  <a:pt x="16073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31148" y="1384102"/>
            <a:ext cx="607220" cy="312539"/>
          </a:xfrm>
          <a:custGeom>
            <a:avLst/>
            <a:gdLst/>
            <a:ahLst/>
            <a:cxnLst/>
            <a:rect l="0" t="0" r="0" b="0"/>
            <a:pathLst>
              <a:path w="607220" h="312539">
                <a:moveTo>
                  <a:pt x="62508" y="89296"/>
                </a:moveTo>
                <a:lnTo>
                  <a:pt x="53579" y="98226"/>
                </a:lnTo>
                <a:lnTo>
                  <a:pt x="44649" y="107156"/>
                </a:lnTo>
                <a:lnTo>
                  <a:pt x="26790" y="133945"/>
                </a:lnTo>
                <a:lnTo>
                  <a:pt x="17860" y="160734"/>
                </a:lnTo>
                <a:lnTo>
                  <a:pt x="0" y="196452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76820"/>
                </a:lnTo>
                <a:lnTo>
                  <a:pt x="17860" y="294679"/>
                </a:lnTo>
                <a:lnTo>
                  <a:pt x="26790" y="312538"/>
                </a:lnTo>
                <a:lnTo>
                  <a:pt x="44649" y="312538"/>
                </a:lnTo>
                <a:lnTo>
                  <a:pt x="62508" y="312538"/>
                </a:lnTo>
                <a:lnTo>
                  <a:pt x="80368" y="294679"/>
                </a:lnTo>
                <a:lnTo>
                  <a:pt x="98227" y="267890"/>
                </a:lnTo>
                <a:lnTo>
                  <a:pt x="116086" y="241101"/>
                </a:lnTo>
                <a:lnTo>
                  <a:pt x="125016" y="196452"/>
                </a:lnTo>
                <a:lnTo>
                  <a:pt x="142875" y="160734"/>
                </a:lnTo>
                <a:lnTo>
                  <a:pt x="151805" y="133945"/>
                </a:lnTo>
                <a:lnTo>
                  <a:pt x="160735" y="116085"/>
                </a:lnTo>
                <a:lnTo>
                  <a:pt x="160735" y="116085"/>
                </a:lnTo>
                <a:lnTo>
                  <a:pt x="160735" y="125015"/>
                </a:lnTo>
                <a:lnTo>
                  <a:pt x="151805" y="142874"/>
                </a:lnTo>
                <a:lnTo>
                  <a:pt x="142875" y="169663"/>
                </a:lnTo>
                <a:lnTo>
                  <a:pt x="133946" y="196452"/>
                </a:lnTo>
                <a:lnTo>
                  <a:pt x="125016" y="223242"/>
                </a:lnTo>
                <a:lnTo>
                  <a:pt x="125016" y="250031"/>
                </a:lnTo>
                <a:lnTo>
                  <a:pt x="125016" y="276820"/>
                </a:lnTo>
                <a:lnTo>
                  <a:pt x="133946" y="294679"/>
                </a:lnTo>
                <a:lnTo>
                  <a:pt x="142875" y="303609"/>
                </a:lnTo>
                <a:lnTo>
                  <a:pt x="151805" y="303609"/>
                </a:lnTo>
                <a:lnTo>
                  <a:pt x="169665" y="303609"/>
                </a:lnTo>
                <a:lnTo>
                  <a:pt x="187524" y="285749"/>
                </a:lnTo>
                <a:lnTo>
                  <a:pt x="205383" y="258960"/>
                </a:lnTo>
                <a:lnTo>
                  <a:pt x="223243" y="232171"/>
                </a:lnTo>
                <a:lnTo>
                  <a:pt x="241102" y="196452"/>
                </a:lnTo>
                <a:lnTo>
                  <a:pt x="258961" y="160734"/>
                </a:lnTo>
                <a:lnTo>
                  <a:pt x="276821" y="133945"/>
                </a:lnTo>
                <a:lnTo>
                  <a:pt x="285750" y="116085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116085"/>
                </a:lnTo>
                <a:lnTo>
                  <a:pt x="294680" y="142874"/>
                </a:lnTo>
                <a:lnTo>
                  <a:pt x="285750" y="160734"/>
                </a:lnTo>
                <a:lnTo>
                  <a:pt x="285750" y="187523"/>
                </a:lnTo>
                <a:lnTo>
                  <a:pt x="276821" y="205382"/>
                </a:lnTo>
                <a:lnTo>
                  <a:pt x="276821" y="223242"/>
                </a:lnTo>
                <a:lnTo>
                  <a:pt x="276821" y="232171"/>
                </a:lnTo>
                <a:lnTo>
                  <a:pt x="285750" y="241101"/>
                </a:lnTo>
                <a:lnTo>
                  <a:pt x="294680" y="250031"/>
                </a:lnTo>
                <a:lnTo>
                  <a:pt x="294680" y="250031"/>
                </a:lnTo>
                <a:lnTo>
                  <a:pt x="312540" y="241101"/>
                </a:lnTo>
                <a:lnTo>
                  <a:pt x="321469" y="241101"/>
                </a:lnTo>
                <a:lnTo>
                  <a:pt x="330399" y="223242"/>
                </a:lnTo>
                <a:lnTo>
                  <a:pt x="339329" y="214312"/>
                </a:lnTo>
                <a:lnTo>
                  <a:pt x="339329" y="196452"/>
                </a:lnTo>
                <a:lnTo>
                  <a:pt x="339329" y="169663"/>
                </a:lnTo>
                <a:lnTo>
                  <a:pt x="339329" y="151804"/>
                </a:lnTo>
                <a:lnTo>
                  <a:pt x="330399" y="125015"/>
                </a:lnTo>
                <a:lnTo>
                  <a:pt x="321469" y="98226"/>
                </a:lnTo>
                <a:lnTo>
                  <a:pt x="321469" y="71437"/>
                </a:lnTo>
                <a:lnTo>
                  <a:pt x="321469" y="53577"/>
                </a:lnTo>
                <a:lnTo>
                  <a:pt x="330399" y="44648"/>
                </a:lnTo>
                <a:lnTo>
                  <a:pt x="348258" y="35718"/>
                </a:lnTo>
                <a:lnTo>
                  <a:pt x="375047" y="26788"/>
                </a:lnTo>
                <a:lnTo>
                  <a:pt x="410766" y="17859"/>
                </a:lnTo>
                <a:lnTo>
                  <a:pt x="446485" y="8929"/>
                </a:lnTo>
                <a:lnTo>
                  <a:pt x="482204" y="8929"/>
                </a:lnTo>
                <a:lnTo>
                  <a:pt x="517922" y="8929"/>
                </a:lnTo>
                <a:lnTo>
                  <a:pt x="544711" y="0"/>
                </a:lnTo>
                <a:lnTo>
                  <a:pt x="571500" y="0"/>
                </a:lnTo>
                <a:lnTo>
                  <a:pt x="589360" y="0"/>
                </a:lnTo>
                <a:lnTo>
                  <a:pt x="589360" y="0"/>
                </a:lnTo>
                <a:lnTo>
                  <a:pt x="589360" y="0"/>
                </a:lnTo>
                <a:lnTo>
                  <a:pt x="571500" y="8929"/>
                </a:lnTo>
                <a:lnTo>
                  <a:pt x="553641" y="8929"/>
                </a:lnTo>
                <a:lnTo>
                  <a:pt x="535782" y="17859"/>
                </a:lnTo>
                <a:lnTo>
                  <a:pt x="517922" y="26788"/>
                </a:lnTo>
                <a:lnTo>
                  <a:pt x="500063" y="35718"/>
                </a:lnTo>
                <a:lnTo>
                  <a:pt x="482204" y="44648"/>
                </a:lnTo>
                <a:lnTo>
                  <a:pt x="473274" y="53577"/>
                </a:lnTo>
                <a:lnTo>
                  <a:pt x="473274" y="62507"/>
                </a:lnTo>
                <a:lnTo>
                  <a:pt x="482204" y="62507"/>
                </a:lnTo>
                <a:lnTo>
                  <a:pt x="500063" y="71437"/>
                </a:lnTo>
                <a:lnTo>
                  <a:pt x="517922" y="80367"/>
                </a:lnTo>
                <a:lnTo>
                  <a:pt x="544711" y="89296"/>
                </a:lnTo>
                <a:lnTo>
                  <a:pt x="562571" y="98226"/>
                </a:lnTo>
                <a:lnTo>
                  <a:pt x="580430" y="98226"/>
                </a:lnTo>
                <a:lnTo>
                  <a:pt x="598290" y="116085"/>
                </a:lnTo>
                <a:lnTo>
                  <a:pt x="607219" y="125015"/>
                </a:lnTo>
                <a:lnTo>
                  <a:pt x="607219" y="133945"/>
                </a:lnTo>
                <a:lnTo>
                  <a:pt x="598290" y="142874"/>
                </a:lnTo>
                <a:lnTo>
                  <a:pt x="589360" y="160734"/>
                </a:lnTo>
                <a:lnTo>
                  <a:pt x="571500" y="169663"/>
                </a:lnTo>
                <a:lnTo>
                  <a:pt x="544711" y="169663"/>
                </a:lnTo>
                <a:lnTo>
                  <a:pt x="526852" y="178593"/>
                </a:lnTo>
                <a:lnTo>
                  <a:pt x="508993" y="178593"/>
                </a:lnTo>
                <a:lnTo>
                  <a:pt x="508993" y="178593"/>
                </a:lnTo>
                <a:lnTo>
                  <a:pt x="508993" y="178593"/>
                </a:lnTo>
                <a:lnTo>
                  <a:pt x="526852" y="169663"/>
                </a:lnTo>
                <a:lnTo>
                  <a:pt x="526852" y="1696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974086" y="1473398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71437" y="0"/>
                </a:moveTo>
                <a:lnTo>
                  <a:pt x="6250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74086" y="1241227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29"/>
                </a:lnTo>
                <a:lnTo>
                  <a:pt x="44648" y="17859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134820" y="1401961"/>
            <a:ext cx="517923" cy="125016"/>
          </a:xfrm>
          <a:custGeom>
            <a:avLst/>
            <a:gdLst/>
            <a:ahLst/>
            <a:cxnLst/>
            <a:rect l="0" t="0" r="0" b="0"/>
            <a:pathLst>
              <a:path w="517923" h="125016">
                <a:moveTo>
                  <a:pt x="53578" y="8929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07156"/>
                </a:lnTo>
                <a:lnTo>
                  <a:pt x="71438" y="98226"/>
                </a:lnTo>
                <a:lnTo>
                  <a:pt x="80368" y="80367"/>
                </a:lnTo>
                <a:lnTo>
                  <a:pt x="89297" y="62508"/>
                </a:lnTo>
                <a:lnTo>
                  <a:pt x="107157" y="4464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33946" y="98226"/>
                </a:lnTo>
                <a:lnTo>
                  <a:pt x="142875" y="89297"/>
                </a:lnTo>
                <a:lnTo>
                  <a:pt x="151805" y="89297"/>
                </a:lnTo>
                <a:lnTo>
                  <a:pt x="160735" y="80367"/>
                </a:lnTo>
                <a:lnTo>
                  <a:pt x="178594" y="62508"/>
                </a:lnTo>
                <a:lnTo>
                  <a:pt x="196453" y="53578"/>
                </a:lnTo>
                <a:lnTo>
                  <a:pt x="223243" y="44648"/>
                </a:lnTo>
                <a:lnTo>
                  <a:pt x="241102" y="35718"/>
                </a:lnTo>
                <a:lnTo>
                  <a:pt x="250032" y="26789"/>
                </a:lnTo>
                <a:lnTo>
                  <a:pt x="267891" y="17859"/>
                </a:lnTo>
                <a:lnTo>
                  <a:pt x="276821" y="26789"/>
                </a:lnTo>
                <a:lnTo>
                  <a:pt x="285750" y="26789"/>
                </a:lnTo>
                <a:lnTo>
                  <a:pt x="303610" y="35718"/>
                </a:lnTo>
                <a:lnTo>
                  <a:pt x="312539" y="44648"/>
                </a:lnTo>
                <a:lnTo>
                  <a:pt x="330399" y="53578"/>
                </a:lnTo>
                <a:lnTo>
                  <a:pt x="348258" y="71437"/>
                </a:lnTo>
                <a:lnTo>
                  <a:pt x="366118" y="80367"/>
                </a:lnTo>
                <a:lnTo>
                  <a:pt x="392907" y="89297"/>
                </a:lnTo>
                <a:lnTo>
                  <a:pt x="428625" y="98226"/>
                </a:lnTo>
                <a:lnTo>
                  <a:pt x="455414" y="98226"/>
                </a:lnTo>
                <a:lnTo>
                  <a:pt x="473274" y="107156"/>
                </a:lnTo>
                <a:lnTo>
                  <a:pt x="491133" y="107156"/>
                </a:lnTo>
                <a:lnTo>
                  <a:pt x="508993" y="107156"/>
                </a:lnTo>
                <a:lnTo>
                  <a:pt x="517922" y="107156"/>
                </a:lnTo>
                <a:lnTo>
                  <a:pt x="51792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688461" y="1482328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53578"/>
                </a:moveTo>
                <a:lnTo>
                  <a:pt x="26789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Threads:</a:t>
            </a:r>
          </a:p>
          <a:p>
            <a:pPr lvl="1" eaLnBrk="1" hangingPunct="1">
              <a:defRPr/>
            </a:pPr>
            <a:r>
              <a:rPr lang="en-US" dirty="0" smtClean="0"/>
              <a:t>3D IDs, unique within a block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Blocks:</a:t>
            </a:r>
          </a:p>
          <a:p>
            <a:pPr lvl="1" eaLnBrk="1" hangingPunct="1">
              <a:defRPr/>
            </a:pPr>
            <a:r>
              <a:rPr lang="en-US" dirty="0" smtClean="0"/>
              <a:t>2D IDs, unique within a grid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Dimensions set at launch </a:t>
            </a:r>
          </a:p>
          <a:p>
            <a:pPr lvl="1" eaLnBrk="1" hangingPunct="1">
              <a:defRPr/>
            </a:pPr>
            <a:r>
              <a:rPr lang="en-US" dirty="0" smtClean="0"/>
              <a:t>Can be unique for each grid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Built-in variables:</a:t>
            </a:r>
          </a:p>
          <a:p>
            <a:pPr lvl="1" eaLnBrk="1" hangingPunct="1">
              <a:defRPr/>
            </a:pPr>
            <a:r>
              <a:rPr lang="en-US" dirty="0" err="1" smtClean="0"/>
              <a:t>threadIdx</a:t>
            </a:r>
            <a:r>
              <a:rPr lang="en-US" dirty="0" smtClean="0"/>
              <a:t>, </a:t>
            </a:r>
            <a:r>
              <a:rPr lang="en-US" dirty="0" err="1" smtClean="0"/>
              <a:t>blockIdx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blockDim</a:t>
            </a:r>
            <a:r>
              <a:rPr lang="en-US" dirty="0" smtClean="0"/>
              <a:t>, </a:t>
            </a:r>
            <a:r>
              <a:rPr lang="en-US" dirty="0" err="1" smtClean="0"/>
              <a:t>gridDim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grpSp>
        <p:nvGrpSpPr>
          <p:cNvPr id="37892" name="Group 49"/>
          <p:cNvGrpSpPr>
            <a:grpSpLocks/>
          </p:cNvGrpSpPr>
          <p:nvPr/>
        </p:nvGrpSpPr>
        <p:grpSpPr bwMode="auto">
          <a:xfrm>
            <a:off x="5410200" y="1905000"/>
            <a:ext cx="3521075" cy="4292600"/>
            <a:chOff x="3410" y="1469"/>
            <a:chExt cx="2218" cy="2704"/>
          </a:xfrm>
        </p:grpSpPr>
        <p:sp>
          <p:nvSpPr>
            <p:cNvPr id="37893" name="Text Box 48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>
                  <a:solidFill>
                    <a:srgbClr val="003300"/>
                  </a:solidFill>
                  <a:latin typeface="Arial" pitchFamily="34" charset="0"/>
                </a:rPr>
                <a:t>Device</a:t>
              </a:r>
              <a:endParaRPr lang="en-US" altLang="en-US">
                <a:solidFill>
                  <a:srgbClr val="003300"/>
                </a:solidFill>
                <a:latin typeface="Arial" pitchFamily="34" charset="0"/>
              </a:endParaRPr>
            </a:p>
          </p:txBody>
        </p:sp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37928" name="Text Box 5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1200">
                    <a:solidFill>
                      <a:srgbClr val="003300"/>
                    </a:solidFill>
                    <a:latin typeface="Arial" pitchFamily="34" charset="0"/>
                  </a:rPr>
                  <a:t>Grid 1</a:t>
                </a:r>
                <a:endParaRPr lang="en-US" altLang="en-US">
                  <a:solidFill>
                    <a:srgbClr val="0033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7929" name="Group 6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379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(0, 0)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(1, 0)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(2, 0)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7930" name="Group 10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37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(0, 1)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(1, 1)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(2, 1)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7895" name="Group 14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37900" name="Text Box 15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1200">
                    <a:solidFill>
                      <a:srgbClr val="003300"/>
                    </a:solidFill>
                    <a:latin typeface="Arial" pitchFamily="34" charset="0"/>
                  </a:rPr>
                  <a:t>Block (1, 1)</a:t>
                </a:r>
                <a:endParaRPr lang="en-US" altLang="en-US">
                  <a:solidFill>
                    <a:srgbClr val="0033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7901" name="Group 16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37902" name="Group 17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3792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</a:pPr>
                    <a:endParaRPr lang="en-US" altLang="en-US"/>
                  </a:p>
                </p:txBody>
              </p:sp>
              <p:sp>
                <p:nvSpPr>
                  <p:cNvPr id="3792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03" name="Group 25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1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2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7904" name="Group 31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1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7905" name="Group 37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0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37896" name="Line 44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45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46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47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4134445" y="3000375"/>
            <a:ext cx="392908" cy="98227"/>
          </a:xfrm>
          <a:custGeom>
            <a:avLst/>
            <a:gdLst/>
            <a:ahLst/>
            <a:cxnLst/>
            <a:rect l="0" t="0" r="0" b="0"/>
            <a:pathLst>
              <a:path w="392908" h="98227">
                <a:moveTo>
                  <a:pt x="0" y="98226"/>
                </a:moveTo>
                <a:lnTo>
                  <a:pt x="8930" y="89296"/>
                </a:lnTo>
                <a:lnTo>
                  <a:pt x="17860" y="89296"/>
                </a:lnTo>
                <a:lnTo>
                  <a:pt x="44649" y="80367"/>
                </a:lnTo>
                <a:lnTo>
                  <a:pt x="71438" y="71437"/>
                </a:lnTo>
                <a:lnTo>
                  <a:pt x="98227" y="62507"/>
                </a:lnTo>
                <a:lnTo>
                  <a:pt x="142875" y="53578"/>
                </a:lnTo>
                <a:lnTo>
                  <a:pt x="187524" y="44648"/>
                </a:lnTo>
                <a:lnTo>
                  <a:pt x="223243" y="35718"/>
                </a:lnTo>
                <a:lnTo>
                  <a:pt x="267891" y="26789"/>
                </a:lnTo>
                <a:lnTo>
                  <a:pt x="303610" y="26789"/>
                </a:lnTo>
                <a:lnTo>
                  <a:pt x="339328" y="17859"/>
                </a:lnTo>
                <a:lnTo>
                  <a:pt x="357188" y="8929"/>
                </a:lnTo>
                <a:lnTo>
                  <a:pt x="383977" y="8929"/>
                </a:lnTo>
                <a:lnTo>
                  <a:pt x="392907" y="8929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831336" y="3187898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840266" y="3178968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35718" y="17860"/>
                </a:moveTo>
                <a:lnTo>
                  <a:pt x="35718" y="17860"/>
                </a:lnTo>
                <a:lnTo>
                  <a:pt x="26789" y="1786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661672" y="3259336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688461" y="32771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93656" y="2661047"/>
            <a:ext cx="714376" cy="35720"/>
          </a:xfrm>
          <a:custGeom>
            <a:avLst/>
            <a:gdLst/>
            <a:ahLst/>
            <a:cxnLst/>
            <a:rect l="0" t="0" r="0" b="0"/>
            <a:pathLst>
              <a:path w="71437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8930"/>
                </a:lnTo>
                <a:lnTo>
                  <a:pt x="321469" y="8930"/>
                </a:lnTo>
                <a:lnTo>
                  <a:pt x="348258" y="17859"/>
                </a:lnTo>
                <a:lnTo>
                  <a:pt x="375047" y="17859"/>
                </a:lnTo>
                <a:lnTo>
                  <a:pt x="392907" y="26789"/>
                </a:lnTo>
                <a:lnTo>
                  <a:pt x="419696" y="26789"/>
                </a:lnTo>
                <a:lnTo>
                  <a:pt x="446485" y="26789"/>
                </a:lnTo>
                <a:lnTo>
                  <a:pt x="473274" y="35719"/>
                </a:lnTo>
                <a:lnTo>
                  <a:pt x="500063" y="26789"/>
                </a:lnTo>
                <a:lnTo>
                  <a:pt x="526852" y="26789"/>
                </a:lnTo>
                <a:lnTo>
                  <a:pt x="553641" y="26789"/>
                </a:lnTo>
                <a:lnTo>
                  <a:pt x="571500" y="26789"/>
                </a:lnTo>
                <a:lnTo>
                  <a:pt x="598289" y="26789"/>
                </a:lnTo>
                <a:lnTo>
                  <a:pt x="625078" y="26789"/>
                </a:lnTo>
                <a:lnTo>
                  <a:pt x="642938" y="17859"/>
                </a:lnTo>
                <a:lnTo>
                  <a:pt x="660797" y="17859"/>
                </a:lnTo>
                <a:lnTo>
                  <a:pt x="669727" y="17859"/>
                </a:lnTo>
                <a:lnTo>
                  <a:pt x="678657" y="17859"/>
                </a:lnTo>
                <a:lnTo>
                  <a:pt x="687586" y="17859"/>
                </a:lnTo>
                <a:lnTo>
                  <a:pt x="696516" y="17859"/>
                </a:lnTo>
                <a:lnTo>
                  <a:pt x="696516" y="17859"/>
                </a:lnTo>
                <a:lnTo>
                  <a:pt x="705446" y="17859"/>
                </a:lnTo>
                <a:lnTo>
                  <a:pt x="714375" y="17859"/>
                </a:lnTo>
                <a:lnTo>
                  <a:pt x="714375" y="17859"/>
                </a:lnTo>
                <a:lnTo>
                  <a:pt x="71437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38305" y="2911078"/>
            <a:ext cx="660798" cy="17860"/>
          </a:xfrm>
          <a:custGeom>
            <a:avLst/>
            <a:gdLst/>
            <a:ahLst/>
            <a:cxnLst/>
            <a:rect l="0" t="0" r="0" b="0"/>
            <a:pathLst>
              <a:path w="660798" h="17860">
                <a:moveTo>
                  <a:pt x="8929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205383" y="8929"/>
                </a:lnTo>
                <a:lnTo>
                  <a:pt x="232172" y="8929"/>
                </a:lnTo>
                <a:lnTo>
                  <a:pt x="258961" y="8929"/>
                </a:lnTo>
                <a:lnTo>
                  <a:pt x="294679" y="8929"/>
                </a:lnTo>
                <a:lnTo>
                  <a:pt x="321468" y="8929"/>
                </a:lnTo>
                <a:lnTo>
                  <a:pt x="348258" y="8929"/>
                </a:lnTo>
                <a:lnTo>
                  <a:pt x="375047" y="0"/>
                </a:lnTo>
                <a:lnTo>
                  <a:pt x="392906" y="0"/>
                </a:lnTo>
                <a:lnTo>
                  <a:pt x="419695" y="0"/>
                </a:lnTo>
                <a:lnTo>
                  <a:pt x="446484" y="0"/>
                </a:lnTo>
                <a:lnTo>
                  <a:pt x="473273" y="0"/>
                </a:lnTo>
                <a:lnTo>
                  <a:pt x="491133" y="0"/>
                </a:lnTo>
                <a:lnTo>
                  <a:pt x="517922" y="0"/>
                </a:lnTo>
                <a:lnTo>
                  <a:pt x="544711" y="0"/>
                </a:lnTo>
                <a:lnTo>
                  <a:pt x="571500" y="0"/>
                </a:lnTo>
                <a:lnTo>
                  <a:pt x="589359" y="0"/>
                </a:lnTo>
                <a:lnTo>
                  <a:pt x="616148" y="0"/>
                </a:lnTo>
                <a:lnTo>
                  <a:pt x="625078" y="0"/>
                </a:lnTo>
                <a:lnTo>
                  <a:pt x="642937" y="0"/>
                </a:lnTo>
                <a:lnTo>
                  <a:pt x="651867" y="0"/>
                </a:lnTo>
                <a:lnTo>
                  <a:pt x="65186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51867" y="0"/>
                </a:lnTo>
                <a:lnTo>
                  <a:pt x="642937" y="0"/>
                </a:lnTo>
                <a:lnTo>
                  <a:pt x="634008" y="0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93656" y="3027164"/>
            <a:ext cx="2205633" cy="26790"/>
          </a:xfrm>
          <a:custGeom>
            <a:avLst/>
            <a:gdLst/>
            <a:ahLst/>
            <a:cxnLst/>
            <a:rect l="0" t="0" r="0" b="0"/>
            <a:pathLst>
              <a:path w="2205633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78594" y="17859"/>
                </a:lnTo>
                <a:lnTo>
                  <a:pt x="205383" y="17859"/>
                </a:lnTo>
                <a:lnTo>
                  <a:pt x="232172" y="17859"/>
                </a:lnTo>
                <a:lnTo>
                  <a:pt x="258961" y="17859"/>
                </a:lnTo>
                <a:lnTo>
                  <a:pt x="285750" y="17859"/>
                </a:lnTo>
                <a:lnTo>
                  <a:pt x="321469" y="17859"/>
                </a:lnTo>
                <a:lnTo>
                  <a:pt x="357188" y="17859"/>
                </a:lnTo>
                <a:lnTo>
                  <a:pt x="392907" y="26789"/>
                </a:lnTo>
                <a:lnTo>
                  <a:pt x="428625" y="26789"/>
                </a:lnTo>
                <a:lnTo>
                  <a:pt x="473274" y="26789"/>
                </a:lnTo>
                <a:lnTo>
                  <a:pt x="517922" y="17859"/>
                </a:lnTo>
                <a:lnTo>
                  <a:pt x="571500" y="17859"/>
                </a:lnTo>
                <a:lnTo>
                  <a:pt x="616149" y="17859"/>
                </a:lnTo>
                <a:lnTo>
                  <a:pt x="660797" y="17859"/>
                </a:lnTo>
                <a:lnTo>
                  <a:pt x="705446" y="17859"/>
                </a:lnTo>
                <a:lnTo>
                  <a:pt x="750094" y="17859"/>
                </a:lnTo>
                <a:lnTo>
                  <a:pt x="794742" y="17859"/>
                </a:lnTo>
                <a:lnTo>
                  <a:pt x="848321" y="17859"/>
                </a:lnTo>
                <a:lnTo>
                  <a:pt x="892969" y="17859"/>
                </a:lnTo>
                <a:lnTo>
                  <a:pt x="946547" y="17859"/>
                </a:lnTo>
                <a:lnTo>
                  <a:pt x="1000125" y="17859"/>
                </a:lnTo>
                <a:lnTo>
                  <a:pt x="1053703" y="17859"/>
                </a:lnTo>
                <a:lnTo>
                  <a:pt x="1107282" y="17859"/>
                </a:lnTo>
                <a:lnTo>
                  <a:pt x="1151930" y="17859"/>
                </a:lnTo>
                <a:lnTo>
                  <a:pt x="1205508" y="17859"/>
                </a:lnTo>
                <a:lnTo>
                  <a:pt x="1250157" y="17859"/>
                </a:lnTo>
                <a:lnTo>
                  <a:pt x="1294805" y="17859"/>
                </a:lnTo>
                <a:lnTo>
                  <a:pt x="1339453" y="17859"/>
                </a:lnTo>
                <a:lnTo>
                  <a:pt x="1393032" y="17859"/>
                </a:lnTo>
                <a:lnTo>
                  <a:pt x="1446610" y="8929"/>
                </a:lnTo>
                <a:lnTo>
                  <a:pt x="1509117" y="8929"/>
                </a:lnTo>
                <a:lnTo>
                  <a:pt x="1571625" y="8929"/>
                </a:lnTo>
                <a:lnTo>
                  <a:pt x="1634133" y="0"/>
                </a:lnTo>
                <a:lnTo>
                  <a:pt x="1696641" y="0"/>
                </a:lnTo>
                <a:lnTo>
                  <a:pt x="1759149" y="0"/>
                </a:lnTo>
                <a:lnTo>
                  <a:pt x="1812726" y="0"/>
                </a:lnTo>
                <a:lnTo>
                  <a:pt x="1866304" y="0"/>
                </a:lnTo>
                <a:lnTo>
                  <a:pt x="1902023" y="0"/>
                </a:lnTo>
                <a:lnTo>
                  <a:pt x="1937742" y="0"/>
                </a:lnTo>
                <a:lnTo>
                  <a:pt x="1964531" y="0"/>
                </a:lnTo>
                <a:lnTo>
                  <a:pt x="1991320" y="0"/>
                </a:lnTo>
                <a:lnTo>
                  <a:pt x="2018109" y="0"/>
                </a:lnTo>
                <a:lnTo>
                  <a:pt x="2044898" y="8929"/>
                </a:lnTo>
                <a:lnTo>
                  <a:pt x="2071687" y="8929"/>
                </a:lnTo>
                <a:lnTo>
                  <a:pt x="2098476" y="8929"/>
                </a:lnTo>
                <a:lnTo>
                  <a:pt x="2125265" y="17859"/>
                </a:lnTo>
                <a:lnTo>
                  <a:pt x="2143124" y="17859"/>
                </a:lnTo>
                <a:lnTo>
                  <a:pt x="2160984" y="17859"/>
                </a:lnTo>
                <a:lnTo>
                  <a:pt x="2169914" y="17859"/>
                </a:lnTo>
                <a:lnTo>
                  <a:pt x="2187773" y="17859"/>
                </a:lnTo>
                <a:lnTo>
                  <a:pt x="2196703" y="17859"/>
                </a:lnTo>
                <a:lnTo>
                  <a:pt x="2196703" y="17859"/>
                </a:lnTo>
                <a:lnTo>
                  <a:pt x="2205632" y="17859"/>
                </a:lnTo>
                <a:lnTo>
                  <a:pt x="2205632" y="17859"/>
                </a:lnTo>
                <a:lnTo>
                  <a:pt x="2196703" y="17859"/>
                </a:lnTo>
                <a:lnTo>
                  <a:pt x="219670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1600200" y="2362200"/>
            <a:ext cx="5943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__global__</a:t>
            </a:r>
            <a:r>
              <a:rPr lang="en-US" altLang="en-US"/>
              <a:t> void kernel( int *a, int dimx, int dimy )</a:t>
            </a:r>
          </a:p>
          <a:p>
            <a:pPr>
              <a:lnSpc>
                <a:spcPct val="90000"/>
              </a:lnSpc>
            </a:pPr>
            <a:r>
              <a:rPr lang="en-US" altLang="en-US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ix   = </a:t>
            </a:r>
            <a:r>
              <a:rPr lang="en-US" altLang="en-US">
                <a:solidFill>
                  <a:schemeClr val="accent2"/>
                </a:solidFill>
              </a:rPr>
              <a:t>blockIdx.x</a:t>
            </a:r>
            <a:r>
              <a:rPr lang="en-US" altLang="en-US"/>
              <a:t>*</a:t>
            </a:r>
            <a:r>
              <a:rPr lang="en-US" altLang="en-US">
                <a:solidFill>
                  <a:schemeClr val="accent2"/>
                </a:solidFill>
              </a:rPr>
              <a:t>blockDim.x</a:t>
            </a:r>
            <a:r>
              <a:rPr lang="en-US" altLang="en-US"/>
              <a:t> + </a:t>
            </a:r>
            <a:r>
              <a:rPr lang="en-US" altLang="en-US">
                <a:solidFill>
                  <a:schemeClr val="accent2"/>
                </a:solidFill>
              </a:rPr>
              <a:t>threadIdx.x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iy   = </a:t>
            </a:r>
            <a:r>
              <a:rPr lang="en-US" altLang="en-US">
                <a:solidFill>
                  <a:schemeClr val="accent2"/>
                </a:solidFill>
              </a:rPr>
              <a:t>blockIdx.y</a:t>
            </a:r>
            <a:r>
              <a:rPr lang="en-US" altLang="en-US"/>
              <a:t>*</a:t>
            </a:r>
            <a:r>
              <a:rPr lang="en-US" altLang="en-US">
                <a:solidFill>
                  <a:schemeClr val="accent2"/>
                </a:solidFill>
              </a:rPr>
              <a:t>blockDim.y</a:t>
            </a:r>
            <a:r>
              <a:rPr lang="en-US" altLang="en-US"/>
              <a:t> + </a:t>
            </a:r>
            <a:r>
              <a:rPr lang="en-US" altLang="en-US">
                <a:solidFill>
                  <a:schemeClr val="accent2"/>
                </a:solidFill>
              </a:rPr>
              <a:t>threadIdx.y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idx = </a:t>
            </a:r>
            <a:r>
              <a:rPr lang="en-US" altLang="en-US">
                <a:solidFill>
                  <a:schemeClr val="tx2"/>
                </a:solidFill>
              </a:rPr>
              <a:t>iy*dimx + ix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    a[idx]  = a[idx]+1;</a:t>
            </a:r>
          </a:p>
          <a:p>
            <a:pPr>
              <a:lnSpc>
                <a:spcPct val="90000"/>
              </a:lnSpc>
            </a:pPr>
            <a:r>
              <a:rPr lang="en-US" altLang="en-US"/>
              <a:t>}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Kernel with 2D Indexing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053828" y="1017984"/>
            <a:ext cx="214314" cy="321470"/>
          </a:xfrm>
          <a:custGeom>
            <a:avLst/>
            <a:gdLst/>
            <a:ahLst/>
            <a:cxnLst/>
            <a:rect l="0" t="0" r="0" b="0"/>
            <a:pathLst>
              <a:path w="214314" h="321470">
                <a:moveTo>
                  <a:pt x="142875" y="8930"/>
                </a:move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44649"/>
                </a:lnTo>
                <a:lnTo>
                  <a:pt x="44649" y="53578"/>
                </a:lnTo>
                <a:lnTo>
                  <a:pt x="35719" y="80367"/>
                </a:lnTo>
                <a:lnTo>
                  <a:pt x="26789" y="107157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76821"/>
                </a:lnTo>
                <a:lnTo>
                  <a:pt x="17860" y="294680"/>
                </a:lnTo>
                <a:lnTo>
                  <a:pt x="35719" y="285750"/>
                </a:lnTo>
                <a:lnTo>
                  <a:pt x="44649" y="285750"/>
                </a:lnTo>
                <a:lnTo>
                  <a:pt x="62508" y="267891"/>
                </a:lnTo>
                <a:lnTo>
                  <a:pt x="80367" y="241102"/>
                </a:lnTo>
                <a:lnTo>
                  <a:pt x="89297" y="214313"/>
                </a:lnTo>
                <a:lnTo>
                  <a:pt x="107156" y="169664"/>
                </a:lnTo>
                <a:lnTo>
                  <a:pt x="116086" y="133946"/>
                </a:lnTo>
                <a:lnTo>
                  <a:pt x="125016" y="98227"/>
                </a:lnTo>
                <a:lnTo>
                  <a:pt x="133945" y="62508"/>
                </a:lnTo>
                <a:lnTo>
                  <a:pt x="133945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25016" y="125016"/>
                </a:lnTo>
                <a:lnTo>
                  <a:pt x="125016" y="169664"/>
                </a:lnTo>
                <a:lnTo>
                  <a:pt x="125016" y="214313"/>
                </a:lnTo>
                <a:lnTo>
                  <a:pt x="125016" y="250032"/>
                </a:lnTo>
                <a:lnTo>
                  <a:pt x="133945" y="276821"/>
                </a:lnTo>
                <a:lnTo>
                  <a:pt x="142875" y="303610"/>
                </a:lnTo>
                <a:lnTo>
                  <a:pt x="151805" y="321469"/>
                </a:lnTo>
                <a:lnTo>
                  <a:pt x="169664" y="321469"/>
                </a:lnTo>
                <a:lnTo>
                  <a:pt x="187524" y="312539"/>
                </a:lnTo>
                <a:lnTo>
                  <a:pt x="196453" y="294680"/>
                </a:lnTo>
                <a:lnTo>
                  <a:pt x="214313" y="267891"/>
                </a:lnTo>
                <a:lnTo>
                  <a:pt x="214313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357438" y="937617"/>
            <a:ext cx="196454" cy="401837"/>
          </a:xfrm>
          <a:custGeom>
            <a:avLst/>
            <a:gdLst/>
            <a:ahLst/>
            <a:cxnLst/>
            <a:rect l="0" t="0" r="0" b="0"/>
            <a:pathLst>
              <a:path w="196454" h="401837">
                <a:moveTo>
                  <a:pt x="196453" y="26789"/>
                </a:moveTo>
                <a:lnTo>
                  <a:pt x="19645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3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107156"/>
                </a:lnTo>
                <a:lnTo>
                  <a:pt x="44648" y="133945"/>
                </a:lnTo>
                <a:lnTo>
                  <a:pt x="44648" y="160734"/>
                </a:lnTo>
                <a:lnTo>
                  <a:pt x="35718" y="187524"/>
                </a:lnTo>
                <a:lnTo>
                  <a:pt x="26789" y="214313"/>
                </a:lnTo>
                <a:lnTo>
                  <a:pt x="17859" y="250031"/>
                </a:lnTo>
                <a:lnTo>
                  <a:pt x="8929" y="276820"/>
                </a:lnTo>
                <a:lnTo>
                  <a:pt x="8929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8929" y="401836"/>
                </a:lnTo>
                <a:lnTo>
                  <a:pt x="17859" y="401836"/>
                </a:lnTo>
                <a:lnTo>
                  <a:pt x="26789" y="401836"/>
                </a:lnTo>
                <a:lnTo>
                  <a:pt x="35718" y="401836"/>
                </a:lnTo>
                <a:lnTo>
                  <a:pt x="3571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00313" y="1134070"/>
            <a:ext cx="8930" cy="125017"/>
          </a:xfrm>
          <a:custGeom>
            <a:avLst/>
            <a:gdLst/>
            <a:ahLst/>
            <a:cxnLst/>
            <a:rect l="0" t="0" r="0" b="0"/>
            <a:pathLst>
              <a:path w="8930" h="125017">
                <a:moveTo>
                  <a:pt x="8929" y="0"/>
                </a:moveTo>
                <a:lnTo>
                  <a:pt x="8929" y="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536031" y="101798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44961" y="928687"/>
            <a:ext cx="178595" cy="437556"/>
          </a:xfrm>
          <a:custGeom>
            <a:avLst/>
            <a:gdLst/>
            <a:ahLst/>
            <a:cxnLst/>
            <a:rect l="0" t="0" r="0" b="0"/>
            <a:pathLst>
              <a:path w="178595" h="437556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78594" y="35719"/>
                </a:lnTo>
                <a:lnTo>
                  <a:pt x="169664" y="53579"/>
                </a:lnTo>
                <a:lnTo>
                  <a:pt x="160734" y="80368"/>
                </a:lnTo>
                <a:lnTo>
                  <a:pt x="151805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51805" y="223243"/>
                </a:lnTo>
                <a:lnTo>
                  <a:pt x="151805" y="241102"/>
                </a:lnTo>
                <a:lnTo>
                  <a:pt x="160734" y="267891"/>
                </a:lnTo>
                <a:lnTo>
                  <a:pt x="169664" y="285750"/>
                </a:lnTo>
                <a:lnTo>
                  <a:pt x="178594" y="312540"/>
                </a:lnTo>
                <a:lnTo>
                  <a:pt x="178594" y="339329"/>
                </a:lnTo>
                <a:lnTo>
                  <a:pt x="178594" y="366118"/>
                </a:lnTo>
                <a:lnTo>
                  <a:pt x="178594" y="383977"/>
                </a:lnTo>
                <a:lnTo>
                  <a:pt x="169664" y="401836"/>
                </a:lnTo>
                <a:lnTo>
                  <a:pt x="160734" y="419696"/>
                </a:lnTo>
                <a:lnTo>
                  <a:pt x="142875" y="428626"/>
                </a:lnTo>
                <a:lnTo>
                  <a:pt x="125016" y="437555"/>
                </a:lnTo>
                <a:lnTo>
                  <a:pt x="107156" y="437555"/>
                </a:lnTo>
                <a:lnTo>
                  <a:pt x="80367" y="428626"/>
                </a:lnTo>
                <a:lnTo>
                  <a:pt x="53578" y="428626"/>
                </a:lnTo>
                <a:lnTo>
                  <a:pt x="26789" y="419696"/>
                </a:lnTo>
                <a:lnTo>
                  <a:pt x="8930" y="410766"/>
                </a:lnTo>
                <a:lnTo>
                  <a:pt x="0" y="410766"/>
                </a:lnTo>
                <a:lnTo>
                  <a:pt x="0" y="401836"/>
                </a:lnTo>
                <a:lnTo>
                  <a:pt x="8930" y="401836"/>
                </a:lnTo>
                <a:lnTo>
                  <a:pt x="35719" y="392907"/>
                </a:lnTo>
                <a:lnTo>
                  <a:pt x="35719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63" y="884039"/>
            <a:ext cx="116086" cy="473275"/>
          </a:xfrm>
          <a:custGeom>
            <a:avLst/>
            <a:gdLst/>
            <a:ahLst/>
            <a:cxnLst/>
            <a:rect l="0" t="0" r="0" b="0"/>
            <a:pathLst>
              <a:path w="116086" h="473275">
                <a:moveTo>
                  <a:pt x="116085" y="17859"/>
                </a:moveTo>
                <a:lnTo>
                  <a:pt x="116085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8" y="89297"/>
                </a:lnTo>
                <a:lnTo>
                  <a:pt x="44648" y="107156"/>
                </a:lnTo>
                <a:lnTo>
                  <a:pt x="53578" y="133945"/>
                </a:lnTo>
                <a:lnTo>
                  <a:pt x="53578" y="160734"/>
                </a:lnTo>
                <a:lnTo>
                  <a:pt x="53578" y="196453"/>
                </a:lnTo>
                <a:lnTo>
                  <a:pt x="53578" y="232172"/>
                </a:lnTo>
                <a:lnTo>
                  <a:pt x="44648" y="267891"/>
                </a:lnTo>
                <a:lnTo>
                  <a:pt x="35718" y="303609"/>
                </a:lnTo>
                <a:lnTo>
                  <a:pt x="35718" y="339328"/>
                </a:lnTo>
                <a:lnTo>
                  <a:pt x="17859" y="375047"/>
                </a:lnTo>
                <a:lnTo>
                  <a:pt x="17859" y="401836"/>
                </a:lnTo>
                <a:lnTo>
                  <a:pt x="8929" y="419695"/>
                </a:lnTo>
                <a:lnTo>
                  <a:pt x="0" y="437555"/>
                </a:lnTo>
                <a:lnTo>
                  <a:pt x="0" y="455414"/>
                </a:lnTo>
                <a:lnTo>
                  <a:pt x="8929" y="464344"/>
                </a:lnTo>
                <a:lnTo>
                  <a:pt x="17859" y="464344"/>
                </a:lnTo>
                <a:lnTo>
                  <a:pt x="26789" y="473274"/>
                </a:lnTo>
                <a:lnTo>
                  <a:pt x="44648" y="464344"/>
                </a:lnTo>
                <a:lnTo>
                  <a:pt x="62507" y="464344"/>
                </a:lnTo>
                <a:lnTo>
                  <a:pt x="62507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64656" y="1151930"/>
            <a:ext cx="17861" cy="98227"/>
          </a:xfrm>
          <a:custGeom>
            <a:avLst/>
            <a:gdLst/>
            <a:ahLst/>
            <a:cxnLst/>
            <a:rect l="0" t="0" r="0" b="0"/>
            <a:pathLst>
              <a:path w="17861" h="98227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82516" y="96440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53953" y="884039"/>
            <a:ext cx="98228" cy="526852"/>
          </a:xfrm>
          <a:custGeom>
            <a:avLst/>
            <a:gdLst/>
            <a:ahLst/>
            <a:cxnLst/>
            <a:rect l="0" t="0" r="0" b="0"/>
            <a:pathLst>
              <a:path w="98228" h="526852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107156"/>
                </a:lnTo>
                <a:lnTo>
                  <a:pt x="98227" y="133945"/>
                </a:lnTo>
                <a:lnTo>
                  <a:pt x="98227" y="169664"/>
                </a:lnTo>
                <a:lnTo>
                  <a:pt x="98227" y="196453"/>
                </a:lnTo>
                <a:lnTo>
                  <a:pt x="98227" y="223242"/>
                </a:lnTo>
                <a:lnTo>
                  <a:pt x="98227" y="250031"/>
                </a:lnTo>
                <a:lnTo>
                  <a:pt x="98227" y="276820"/>
                </a:lnTo>
                <a:lnTo>
                  <a:pt x="98227" y="303609"/>
                </a:lnTo>
                <a:lnTo>
                  <a:pt x="98227" y="330398"/>
                </a:lnTo>
                <a:lnTo>
                  <a:pt x="98227" y="357188"/>
                </a:lnTo>
                <a:lnTo>
                  <a:pt x="98227" y="375047"/>
                </a:lnTo>
                <a:lnTo>
                  <a:pt x="98227" y="401836"/>
                </a:lnTo>
                <a:lnTo>
                  <a:pt x="98227" y="428625"/>
                </a:lnTo>
                <a:lnTo>
                  <a:pt x="98227" y="446484"/>
                </a:lnTo>
                <a:lnTo>
                  <a:pt x="98227" y="464344"/>
                </a:lnTo>
                <a:lnTo>
                  <a:pt x="98227" y="482203"/>
                </a:lnTo>
                <a:lnTo>
                  <a:pt x="98227" y="500063"/>
                </a:lnTo>
                <a:lnTo>
                  <a:pt x="89297" y="508992"/>
                </a:lnTo>
                <a:lnTo>
                  <a:pt x="80367" y="517922"/>
                </a:lnTo>
                <a:lnTo>
                  <a:pt x="71438" y="526851"/>
                </a:lnTo>
                <a:lnTo>
                  <a:pt x="62508" y="526851"/>
                </a:lnTo>
                <a:lnTo>
                  <a:pt x="44649" y="526851"/>
                </a:lnTo>
                <a:lnTo>
                  <a:pt x="35719" y="526851"/>
                </a:lnTo>
                <a:lnTo>
                  <a:pt x="26789" y="526851"/>
                </a:lnTo>
                <a:lnTo>
                  <a:pt x="17860" y="517922"/>
                </a:lnTo>
                <a:lnTo>
                  <a:pt x="8930" y="517922"/>
                </a:lnTo>
                <a:lnTo>
                  <a:pt x="8930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84352" y="1098351"/>
            <a:ext cx="1125141" cy="26791"/>
          </a:xfrm>
          <a:custGeom>
            <a:avLst/>
            <a:gdLst/>
            <a:ahLst/>
            <a:cxnLst/>
            <a:rect l="0" t="0" r="0" b="0"/>
            <a:pathLst>
              <a:path w="1125141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7" y="17860"/>
                </a:lnTo>
                <a:lnTo>
                  <a:pt x="89296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60734" y="17860"/>
                </a:lnTo>
                <a:lnTo>
                  <a:pt x="187523" y="26790"/>
                </a:lnTo>
                <a:lnTo>
                  <a:pt x="214312" y="26790"/>
                </a:lnTo>
                <a:lnTo>
                  <a:pt x="241101" y="26790"/>
                </a:lnTo>
                <a:lnTo>
                  <a:pt x="276820" y="26790"/>
                </a:lnTo>
                <a:lnTo>
                  <a:pt x="303609" y="26790"/>
                </a:lnTo>
                <a:lnTo>
                  <a:pt x="339328" y="17860"/>
                </a:lnTo>
                <a:lnTo>
                  <a:pt x="366117" y="17860"/>
                </a:lnTo>
                <a:lnTo>
                  <a:pt x="392906" y="17860"/>
                </a:lnTo>
                <a:lnTo>
                  <a:pt x="428625" y="17860"/>
                </a:lnTo>
                <a:lnTo>
                  <a:pt x="455414" y="17860"/>
                </a:lnTo>
                <a:lnTo>
                  <a:pt x="473273" y="17860"/>
                </a:lnTo>
                <a:lnTo>
                  <a:pt x="500062" y="17860"/>
                </a:lnTo>
                <a:lnTo>
                  <a:pt x="526851" y="17860"/>
                </a:lnTo>
                <a:lnTo>
                  <a:pt x="544711" y="17860"/>
                </a:lnTo>
                <a:lnTo>
                  <a:pt x="580429" y="17860"/>
                </a:lnTo>
                <a:lnTo>
                  <a:pt x="607218" y="17860"/>
                </a:lnTo>
                <a:lnTo>
                  <a:pt x="634007" y="17860"/>
                </a:lnTo>
                <a:lnTo>
                  <a:pt x="660796" y="17860"/>
                </a:lnTo>
                <a:lnTo>
                  <a:pt x="687586" y="17860"/>
                </a:lnTo>
                <a:lnTo>
                  <a:pt x="714375" y="8930"/>
                </a:lnTo>
                <a:lnTo>
                  <a:pt x="750093" y="8930"/>
                </a:lnTo>
                <a:lnTo>
                  <a:pt x="776882" y="8930"/>
                </a:lnTo>
                <a:lnTo>
                  <a:pt x="803671" y="0"/>
                </a:lnTo>
                <a:lnTo>
                  <a:pt x="830461" y="0"/>
                </a:lnTo>
                <a:lnTo>
                  <a:pt x="857250" y="0"/>
                </a:lnTo>
                <a:lnTo>
                  <a:pt x="875109" y="8930"/>
                </a:lnTo>
                <a:lnTo>
                  <a:pt x="901898" y="8930"/>
                </a:lnTo>
                <a:lnTo>
                  <a:pt x="928687" y="8930"/>
                </a:lnTo>
                <a:lnTo>
                  <a:pt x="946546" y="0"/>
                </a:lnTo>
                <a:lnTo>
                  <a:pt x="964406" y="0"/>
                </a:lnTo>
                <a:lnTo>
                  <a:pt x="982265" y="0"/>
                </a:lnTo>
                <a:lnTo>
                  <a:pt x="1000125" y="0"/>
                </a:lnTo>
                <a:lnTo>
                  <a:pt x="1017984" y="0"/>
                </a:lnTo>
                <a:lnTo>
                  <a:pt x="1035843" y="0"/>
                </a:lnTo>
                <a:lnTo>
                  <a:pt x="1044773" y="0"/>
                </a:lnTo>
                <a:lnTo>
                  <a:pt x="1062632" y="0"/>
                </a:lnTo>
                <a:lnTo>
                  <a:pt x="1071562" y="0"/>
                </a:lnTo>
                <a:lnTo>
                  <a:pt x="1080492" y="0"/>
                </a:lnTo>
                <a:lnTo>
                  <a:pt x="1089421" y="8930"/>
                </a:lnTo>
                <a:lnTo>
                  <a:pt x="1098351" y="8930"/>
                </a:lnTo>
                <a:lnTo>
                  <a:pt x="1107281" y="8930"/>
                </a:lnTo>
                <a:lnTo>
                  <a:pt x="1116211" y="8930"/>
                </a:lnTo>
                <a:lnTo>
                  <a:pt x="1116211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16211" y="8930"/>
                </a:lnTo>
                <a:lnTo>
                  <a:pt x="1107281" y="8930"/>
                </a:lnTo>
                <a:lnTo>
                  <a:pt x="110728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13039" y="1000125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16086" y="62508"/>
                </a:lnTo>
                <a:lnTo>
                  <a:pt x="98227" y="80367"/>
                </a:lnTo>
                <a:lnTo>
                  <a:pt x="71438" y="98226"/>
                </a:lnTo>
                <a:lnTo>
                  <a:pt x="44649" y="116086"/>
                </a:lnTo>
                <a:lnTo>
                  <a:pt x="17859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23805" y="964406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8929" y="35719"/>
                </a:lnTo>
                <a:lnTo>
                  <a:pt x="26789" y="53578"/>
                </a:lnTo>
                <a:lnTo>
                  <a:pt x="35718" y="8036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7" y="214313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23242"/>
                </a:lnTo>
                <a:lnTo>
                  <a:pt x="71437" y="205383"/>
                </a:lnTo>
                <a:lnTo>
                  <a:pt x="71437" y="178594"/>
                </a:lnTo>
                <a:lnTo>
                  <a:pt x="71437" y="151805"/>
                </a:lnTo>
                <a:lnTo>
                  <a:pt x="80367" y="116086"/>
                </a:lnTo>
                <a:lnTo>
                  <a:pt x="98226" y="89297"/>
                </a:lnTo>
                <a:lnTo>
                  <a:pt x="107156" y="62508"/>
                </a:lnTo>
                <a:lnTo>
                  <a:pt x="125015" y="44649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87523" y="26789"/>
                </a:lnTo>
                <a:lnTo>
                  <a:pt x="196453" y="35719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02398" y="1000125"/>
            <a:ext cx="133947" cy="187524"/>
          </a:xfrm>
          <a:custGeom>
            <a:avLst/>
            <a:gdLst/>
            <a:ahLst/>
            <a:cxnLst/>
            <a:rect l="0" t="0" r="0" b="0"/>
            <a:pathLst>
              <a:path w="133947" h="187524">
                <a:moveTo>
                  <a:pt x="44649" y="0"/>
                </a:moveTo>
                <a:lnTo>
                  <a:pt x="35719" y="8930"/>
                </a:lnTo>
                <a:lnTo>
                  <a:pt x="26790" y="1785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26790" y="178594"/>
                </a:lnTo>
                <a:lnTo>
                  <a:pt x="44649" y="178594"/>
                </a:lnTo>
                <a:lnTo>
                  <a:pt x="71438" y="187523"/>
                </a:lnTo>
                <a:lnTo>
                  <a:pt x="98227" y="178594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33946" y="98226"/>
                </a:lnTo>
                <a:lnTo>
                  <a:pt x="116086" y="62508"/>
                </a:lnTo>
                <a:lnTo>
                  <a:pt x="98227" y="44648"/>
                </a:lnTo>
                <a:lnTo>
                  <a:pt x="80368" y="26789"/>
                </a:lnTo>
                <a:lnTo>
                  <a:pt x="62508" y="17859"/>
                </a:lnTo>
                <a:lnTo>
                  <a:pt x="53579" y="17859"/>
                </a:lnTo>
                <a:lnTo>
                  <a:pt x="44649" y="26789"/>
                </a:lnTo>
                <a:lnTo>
                  <a:pt x="44649" y="35719"/>
                </a:lnTo>
                <a:lnTo>
                  <a:pt x="53579" y="53578"/>
                </a:lnTo>
                <a:lnTo>
                  <a:pt x="5357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107781" y="1000125"/>
            <a:ext cx="276822" cy="196454"/>
          </a:xfrm>
          <a:custGeom>
            <a:avLst/>
            <a:gdLst/>
            <a:ahLst/>
            <a:cxnLst/>
            <a:rect l="0" t="0" r="0" b="0"/>
            <a:pathLst>
              <a:path w="276822" h="196454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17860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71438" y="196453"/>
                </a:lnTo>
                <a:lnTo>
                  <a:pt x="80367" y="187523"/>
                </a:lnTo>
                <a:lnTo>
                  <a:pt x="107157" y="169664"/>
                </a:lnTo>
                <a:lnTo>
                  <a:pt x="116086" y="142875"/>
                </a:lnTo>
                <a:lnTo>
                  <a:pt x="133946" y="116086"/>
                </a:lnTo>
                <a:lnTo>
                  <a:pt x="133946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33946" y="44648"/>
                </a:lnTo>
                <a:lnTo>
                  <a:pt x="13394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42875" y="142875"/>
                </a:lnTo>
                <a:lnTo>
                  <a:pt x="160735" y="151805"/>
                </a:lnTo>
                <a:lnTo>
                  <a:pt x="187524" y="160734"/>
                </a:lnTo>
                <a:lnTo>
                  <a:pt x="205383" y="151805"/>
                </a:lnTo>
                <a:lnTo>
                  <a:pt x="232172" y="142875"/>
                </a:lnTo>
                <a:lnTo>
                  <a:pt x="258961" y="125016"/>
                </a:lnTo>
                <a:lnTo>
                  <a:pt x="267891" y="107156"/>
                </a:lnTo>
                <a:lnTo>
                  <a:pt x="276821" y="80367"/>
                </a:lnTo>
                <a:lnTo>
                  <a:pt x="276821" y="53578"/>
                </a:lnTo>
                <a:lnTo>
                  <a:pt x="267891" y="35719"/>
                </a:lnTo>
                <a:lnTo>
                  <a:pt x="258961" y="17859"/>
                </a:lnTo>
                <a:lnTo>
                  <a:pt x="232172" y="8930"/>
                </a:lnTo>
                <a:lnTo>
                  <a:pt x="21431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545336" y="1017984"/>
            <a:ext cx="357188" cy="178595"/>
          </a:xfrm>
          <a:custGeom>
            <a:avLst/>
            <a:gdLst/>
            <a:ahLst/>
            <a:cxnLst/>
            <a:rect l="0" t="0" r="0" b="0"/>
            <a:pathLst>
              <a:path w="357188" h="178595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35719" y="107157"/>
                </a:lnTo>
                <a:lnTo>
                  <a:pt x="44648" y="71438"/>
                </a:lnTo>
                <a:lnTo>
                  <a:pt x="53578" y="44649"/>
                </a:lnTo>
                <a:lnTo>
                  <a:pt x="71437" y="1786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26789"/>
                </a:lnTo>
                <a:lnTo>
                  <a:pt x="142875" y="53578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51805" y="133946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60734" y="142875"/>
                </a:lnTo>
                <a:lnTo>
                  <a:pt x="169664" y="116086"/>
                </a:lnTo>
                <a:lnTo>
                  <a:pt x="178594" y="89297"/>
                </a:lnTo>
                <a:lnTo>
                  <a:pt x="196453" y="62508"/>
                </a:lnTo>
                <a:lnTo>
                  <a:pt x="214312" y="35719"/>
                </a:lnTo>
                <a:lnTo>
                  <a:pt x="232172" y="17860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1" y="26789"/>
                </a:lnTo>
                <a:lnTo>
                  <a:pt x="276820" y="53578"/>
                </a:lnTo>
                <a:lnTo>
                  <a:pt x="276820" y="80367"/>
                </a:lnTo>
                <a:lnTo>
                  <a:pt x="276820" y="107157"/>
                </a:lnTo>
                <a:lnTo>
                  <a:pt x="267891" y="133946"/>
                </a:lnTo>
                <a:lnTo>
                  <a:pt x="267891" y="151805"/>
                </a:lnTo>
                <a:lnTo>
                  <a:pt x="267891" y="160735"/>
                </a:lnTo>
                <a:lnTo>
                  <a:pt x="276820" y="160735"/>
                </a:lnTo>
                <a:lnTo>
                  <a:pt x="285750" y="160735"/>
                </a:lnTo>
                <a:lnTo>
                  <a:pt x="303609" y="142875"/>
                </a:lnTo>
                <a:lnTo>
                  <a:pt x="321469" y="125016"/>
                </a:lnTo>
                <a:lnTo>
                  <a:pt x="339328" y="107157"/>
                </a:lnTo>
                <a:lnTo>
                  <a:pt x="357187" y="80367"/>
                </a:lnTo>
                <a:lnTo>
                  <a:pt x="35718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20383" y="1000125"/>
            <a:ext cx="241102" cy="535782"/>
          </a:xfrm>
          <a:custGeom>
            <a:avLst/>
            <a:gdLst/>
            <a:ahLst/>
            <a:cxnLst/>
            <a:rect l="0" t="0" r="0" b="0"/>
            <a:pathLst>
              <a:path w="241102" h="535782">
                <a:moveTo>
                  <a:pt x="89297" y="8930"/>
                </a:move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17859" y="205383"/>
                </a:lnTo>
                <a:lnTo>
                  <a:pt x="35719" y="205383"/>
                </a:lnTo>
                <a:lnTo>
                  <a:pt x="53578" y="187523"/>
                </a:lnTo>
                <a:lnTo>
                  <a:pt x="80367" y="160734"/>
                </a:lnTo>
                <a:lnTo>
                  <a:pt x="98226" y="133945"/>
                </a:lnTo>
                <a:lnTo>
                  <a:pt x="125015" y="10715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71437"/>
                </a:lnTo>
                <a:lnTo>
                  <a:pt x="142875" y="8036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51805" y="169664"/>
                </a:lnTo>
                <a:lnTo>
                  <a:pt x="169664" y="160734"/>
                </a:lnTo>
                <a:lnTo>
                  <a:pt x="187523" y="142875"/>
                </a:lnTo>
                <a:lnTo>
                  <a:pt x="205383" y="116086"/>
                </a:lnTo>
                <a:lnTo>
                  <a:pt x="214312" y="89297"/>
                </a:lnTo>
                <a:lnTo>
                  <a:pt x="223242" y="62508"/>
                </a:lnTo>
                <a:lnTo>
                  <a:pt x="241101" y="53578"/>
                </a:lnTo>
                <a:lnTo>
                  <a:pt x="241101" y="53578"/>
                </a:lnTo>
                <a:lnTo>
                  <a:pt x="241101" y="62508"/>
                </a:lnTo>
                <a:lnTo>
                  <a:pt x="232172" y="89297"/>
                </a:lnTo>
                <a:lnTo>
                  <a:pt x="223242" y="116086"/>
                </a:lnTo>
                <a:lnTo>
                  <a:pt x="214312" y="151805"/>
                </a:lnTo>
                <a:lnTo>
                  <a:pt x="214312" y="196453"/>
                </a:lnTo>
                <a:lnTo>
                  <a:pt x="214312" y="232172"/>
                </a:lnTo>
                <a:lnTo>
                  <a:pt x="214312" y="276820"/>
                </a:lnTo>
                <a:lnTo>
                  <a:pt x="214312" y="321469"/>
                </a:lnTo>
                <a:lnTo>
                  <a:pt x="214312" y="375047"/>
                </a:lnTo>
                <a:lnTo>
                  <a:pt x="214312" y="419695"/>
                </a:lnTo>
                <a:lnTo>
                  <a:pt x="205383" y="455414"/>
                </a:lnTo>
                <a:lnTo>
                  <a:pt x="196453" y="491133"/>
                </a:lnTo>
                <a:lnTo>
                  <a:pt x="187523" y="517922"/>
                </a:lnTo>
                <a:lnTo>
                  <a:pt x="169664" y="535781"/>
                </a:lnTo>
                <a:lnTo>
                  <a:pt x="160734" y="535781"/>
                </a:lnTo>
                <a:lnTo>
                  <a:pt x="151805" y="526851"/>
                </a:lnTo>
                <a:lnTo>
                  <a:pt x="142875" y="500062"/>
                </a:lnTo>
                <a:lnTo>
                  <a:pt x="133945" y="455414"/>
                </a:lnTo>
                <a:lnTo>
                  <a:pt x="133945" y="392906"/>
                </a:lnTo>
                <a:lnTo>
                  <a:pt x="133945" y="321469"/>
                </a:lnTo>
                <a:lnTo>
                  <a:pt x="133945" y="241102"/>
                </a:lnTo>
                <a:lnTo>
                  <a:pt x="133945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52555" y="857250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71437"/>
                </a:moveTo>
                <a:lnTo>
                  <a:pt x="26789" y="62508"/>
                </a:lnTo>
                <a:lnTo>
                  <a:pt x="2678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7203" y="1026914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8" y="26789"/>
                </a:moveTo>
                <a:lnTo>
                  <a:pt x="53578" y="35719"/>
                </a:lnTo>
                <a:lnTo>
                  <a:pt x="4464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71437"/>
                </a:lnTo>
                <a:lnTo>
                  <a:pt x="89297" y="44648"/>
                </a:lnTo>
                <a:lnTo>
                  <a:pt x="80367" y="26789"/>
                </a:lnTo>
                <a:lnTo>
                  <a:pt x="7143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366867" y="1035844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9" y="89297"/>
                </a:lnTo>
                <a:lnTo>
                  <a:pt x="53578" y="80367"/>
                </a:lnTo>
                <a:lnTo>
                  <a:pt x="62508" y="62507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661547" y="955476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98226" y="26790"/>
                </a:moveTo>
                <a:lnTo>
                  <a:pt x="98226" y="2679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26789" y="5357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71437" y="160735"/>
                </a:lnTo>
                <a:lnTo>
                  <a:pt x="98226" y="151805"/>
                </a:lnTo>
                <a:lnTo>
                  <a:pt x="125016" y="133946"/>
                </a:lnTo>
                <a:lnTo>
                  <a:pt x="142875" y="116086"/>
                </a:lnTo>
                <a:lnTo>
                  <a:pt x="160734" y="89297"/>
                </a:lnTo>
                <a:lnTo>
                  <a:pt x="169664" y="62508"/>
                </a:lnTo>
                <a:lnTo>
                  <a:pt x="169664" y="44649"/>
                </a:lnTo>
                <a:lnTo>
                  <a:pt x="160734" y="26790"/>
                </a:lnTo>
                <a:lnTo>
                  <a:pt x="15180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80367" y="44649"/>
                </a:lnTo>
                <a:lnTo>
                  <a:pt x="98226" y="53579"/>
                </a:lnTo>
                <a:lnTo>
                  <a:pt x="133945" y="53579"/>
                </a:lnTo>
                <a:lnTo>
                  <a:pt x="133945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983016" y="982266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5"/>
                </a:lnTo>
                <a:lnTo>
                  <a:pt x="26789" y="98226"/>
                </a:lnTo>
                <a:lnTo>
                  <a:pt x="35718" y="80367"/>
                </a:lnTo>
                <a:lnTo>
                  <a:pt x="53578" y="62507"/>
                </a:lnTo>
                <a:lnTo>
                  <a:pt x="62507" y="35718"/>
                </a:lnTo>
                <a:lnTo>
                  <a:pt x="89297" y="1785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9664" y="8929"/>
                </a:lnTo>
                <a:lnTo>
                  <a:pt x="178593" y="8929"/>
                </a:lnTo>
                <a:lnTo>
                  <a:pt x="17859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152680" y="848320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80367" y="142875"/>
                </a:moveTo>
                <a:lnTo>
                  <a:pt x="80367" y="142875"/>
                </a:lnTo>
                <a:lnTo>
                  <a:pt x="80367" y="142875"/>
                </a:lnTo>
                <a:lnTo>
                  <a:pt x="71437" y="133946"/>
                </a:lnTo>
                <a:lnTo>
                  <a:pt x="71437" y="133946"/>
                </a:lnTo>
                <a:lnTo>
                  <a:pt x="6250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26789" y="169664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294680"/>
                </a:lnTo>
                <a:lnTo>
                  <a:pt x="8929" y="303610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303610"/>
                </a:lnTo>
                <a:lnTo>
                  <a:pt x="80367" y="285750"/>
                </a:lnTo>
                <a:lnTo>
                  <a:pt x="98226" y="258961"/>
                </a:lnTo>
                <a:lnTo>
                  <a:pt x="116086" y="232172"/>
                </a:lnTo>
                <a:lnTo>
                  <a:pt x="133945" y="196453"/>
                </a:lnTo>
                <a:lnTo>
                  <a:pt x="142875" y="151805"/>
                </a:lnTo>
                <a:lnTo>
                  <a:pt x="151804" y="107156"/>
                </a:lnTo>
                <a:lnTo>
                  <a:pt x="160734" y="71438"/>
                </a:lnTo>
                <a:lnTo>
                  <a:pt x="169664" y="44649"/>
                </a:lnTo>
                <a:lnTo>
                  <a:pt x="169664" y="26789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17860"/>
                </a:lnTo>
                <a:lnTo>
                  <a:pt x="133945" y="26789"/>
                </a:lnTo>
                <a:lnTo>
                  <a:pt x="125015" y="53578"/>
                </a:lnTo>
                <a:lnTo>
                  <a:pt x="125015" y="89297"/>
                </a:lnTo>
                <a:lnTo>
                  <a:pt x="116086" y="125016"/>
                </a:lnTo>
                <a:lnTo>
                  <a:pt x="116086" y="169664"/>
                </a:lnTo>
                <a:lnTo>
                  <a:pt x="116086" y="214313"/>
                </a:lnTo>
                <a:lnTo>
                  <a:pt x="125015" y="258961"/>
                </a:lnTo>
                <a:lnTo>
                  <a:pt x="133945" y="285750"/>
                </a:lnTo>
                <a:lnTo>
                  <a:pt x="151804" y="303610"/>
                </a:lnTo>
                <a:lnTo>
                  <a:pt x="160734" y="312539"/>
                </a:lnTo>
                <a:lnTo>
                  <a:pt x="178593" y="312539"/>
                </a:lnTo>
                <a:lnTo>
                  <a:pt x="187523" y="303610"/>
                </a:lnTo>
                <a:lnTo>
                  <a:pt x="196453" y="285750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313414" y="991195"/>
            <a:ext cx="437556" cy="160736"/>
          </a:xfrm>
          <a:custGeom>
            <a:avLst/>
            <a:gdLst/>
            <a:ahLst/>
            <a:cxnLst/>
            <a:rect l="0" t="0" r="0" b="0"/>
            <a:pathLst>
              <a:path w="437556" h="16073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107156" y="4464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17860"/>
                </a:lnTo>
                <a:lnTo>
                  <a:pt x="53578" y="35719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33946"/>
                </a:lnTo>
                <a:lnTo>
                  <a:pt x="8930" y="151805"/>
                </a:lnTo>
                <a:lnTo>
                  <a:pt x="1785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9297" y="151805"/>
                </a:lnTo>
                <a:lnTo>
                  <a:pt x="116086" y="133946"/>
                </a:lnTo>
                <a:lnTo>
                  <a:pt x="133945" y="116086"/>
                </a:lnTo>
                <a:lnTo>
                  <a:pt x="151805" y="89297"/>
                </a:lnTo>
                <a:lnTo>
                  <a:pt x="178594" y="62508"/>
                </a:lnTo>
                <a:lnTo>
                  <a:pt x="196453" y="35719"/>
                </a:lnTo>
                <a:lnTo>
                  <a:pt x="214313" y="1786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14313" y="17860"/>
                </a:lnTo>
                <a:lnTo>
                  <a:pt x="205383" y="3571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96453" y="98227"/>
                </a:lnTo>
                <a:lnTo>
                  <a:pt x="196453" y="107156"/>
                </a:lnTo>
                <a:lnTo>
                  <a:pt x="205383" y="125016"/>
                </a:lnTo>
                <a:lnTo>
                  <a:pt x="205383" y="133946"/>
                </a:lnTo>
                <a:lnTo>
                  <a:pt x="214313" y="133946"/>
                </a:lnTo>
                <a:lnTo>
                  <a:pt x="223242" y="142875"/>
                </a:lnTo>
                <a:lnTo>
                  <a:pt x="232172" y="142875"/>
                </a:lnTo>
                <a:lnTo>
                  <a:pt x="241102" y="133946"/>
                </a:lnTo>
                <a:lnTo>
                  <a:pt x="250031" y="125016"/>
                </a:lnTo>
                <a:lnTo>
                  <a:pt x="250031" y="107156"/>
                </a:lnTo>
                <a:lnTo>
                  <a:pt x="258961" y="89297"/>
                </a:lnTo>
                <a:lnTo>
                  <a:pt x="267891" y="71438"/>
                </a:lnTo>
                <a:lnTo>
                  <a:pt x="276820" y="53578"/>
                </a:lnTo>
                <a:lnTo>
                  <a:pt x="285750" y="35719"/>
                </a:lnTo>
                <a:lnTo>
                  <a:pt x="303609" y="26789"/>
                </a:lnTo>
                <a:lnTo>
                  <a:pt x="330399" y="17860"/>
                </a:lnTo>
                <a:lnTo>
                  <a:pt x="357188" y="17860"/>
                </a:lnTo>
                <a:lnTo>
                  <a:pt x="383977" y="17860"/>
                </a:lnTo>
                <a:lnTo>
                  <a:pt x="410766" y="17860"/>
                </a:lnTo>
                <a:lnTo>
                  <a:pt x="437555" y="17860"/>
                </a:lnTo>
                <a:lnTo>
                  <a:pt x="43755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750219" y="1500187"/>
            <a:ext cx="375048" cy="383978"/>
          </a:xfrm>
          <a:custGeom>
            <a:avLst/>
            <a:gdLst/>
            <a:ahLst/>
            <a:cxnLst/>
            <a:rect l="0" t="0" r="0" b="0"/>
            <a:pathLst>
              <a:path w="375048" h="383978">
                <a:moveTo>
                  <a:pt x="339328" y="303610"/>
                </a:moveTo>
                <a:lnTo>
                  <a:pt x="339328" y="303610"/>
                </a:lnTo>
                <a:lnTo>
                  <a:pt x="330398" y="303610"/>
                </a:lnTo>
                <a:lnTo>
                  <a:pt x="321469" y="303610"/>
                </a:lnTo>
                <a:lnTo>
                  <a:pt x="312539" y="312539"/>
                </a:lnTo>
                <a:lnTo>
                  <a:pt x="303609" y="312539"/>
                </a:lnTo>
                <a:lnTo>
                  <a:pt x="294679" y="303610"/>
                </a:lnTo>
                <a:lnTo>
                  <a:pt x="276820" y="294680"/>
                </a:lnTo>
                <a:lnTo>
                  <a:pt x="267890" y="285750"/>
                </a:lnTo>
                <a:lnTo>
                  <a:pt x="250031" y="267891"/>
                </a:lnTo>
                <a:lnTo>
                  <a:pt x="232172" y="241102"/>
                </a:lnTo>
                <a:lnTo>
                  <a:pt x="223242" y="214313"/>
                </a:lnTo>
                <a:lnTo>
                  <a:pt x="205383" y="187524"/>
                </a:lnTo>
                <a:lnTo>
                  <a:pt x="205383" y="151805"/>
                </a:lnTo>
                <a:lnTo>
                  <a:pt x="196453" y="116086"/>
                </a:lnTo>
                <a:lnTo>
                  <a:pt x="196453" y="80367"/>
                </a:lnTo>
                <a:lnTo>
                  <a:pt x="205383" y="53578"/>
                </a:lnTo>
                <a:lnTo>
                  <a:pt x="205383" y="35719"/>
                </a:lnTo>
                <a:lnTo>
                  <a:pt x="214312" y="17860"/>
                </a:lnTo>
                <a:lnTo>
                  <a:pt x="223242" y="8930"/>
                </a:lnTo>
                <a:lnTo>
                  <a:pt x="232172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76820" y="17860"/>
                </a:lnTo>
                <a:lnTo>
                  <a:pt x="276820" y="26789"/>
                </a:lnTo>
                <a:lnTo>
                  <a:pt x="294679" y="35719"/>
                </a:lnTo>
                <a:lnTo>
                  <a:pt x="303609" y="53578"/>
                </a:lnTo>
                <a:lnTo>
                  <a:pt x="312539" y="71438"/>
                </a:lnTo>
                <a:lnTo>
                  <a:pt x="321469" y="98227"/>
                </a:lnTo>
                <a:lnTo>
                  <a:pt x="321469" y="125016"/>
                </a:lnTo>
                <a:lnTo>
                  <a:pt x="312539" y="151805"/>
                </a:lnTo>
                <a:lnTo>
                  <a:pt x="303609" y="178594"/>
                </a:lnTo>
                <a:lnTo>
                  <a:pt x="285750" y="205383"/>
                </a:lnTo>
                <a:lnTo>
                  <a:pt x="267890" y="232172"/>
                </a:lnTo>
                <a:lnTo>
                  <a:pt x="241101" y="250032"/>
                </a:lnTo>
                <a:lnTo>
                  <a:pt x="214312" y="267891"/>
                </a:lnTo>
                <a:lnTo>
                  <a:pt x="187523" y="285750"/>
                </a:lnTo>
                <a:lnTo>
                  <a:pt x="151804" y="294680"/>
                </a:lnTo>
                <a:lnTo>
                  <a:pt x="125015" y="312539"/>
                </a:lnTo>
                <a:lnTo>
                  <a:pt x="89297" y="321469"/>
                </a:lnTo>
                <a:lnTo>
                  <a:pt x="62508" y="339328"/>
                </a:lnTo>
                <a:lnTo>
                  <a:pt x="35719" y="357188"/>
                </a:lnTo>
                <a:lnTo>
                  <a:pt x="17859" y="375047"/>
                </a:lnTo>
                <a:lnTo>
                  <a:pt x="8929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8929" y="375047"/>
                </a:lnTo>
                <a:lnTo>
                  <a:pt x="26789" y="366117"/>
                </a:lnTo>
                <a:lnTo>
                  <a:pt x="53578" y="348258"/>
                </a:lnTo>
                <a:lnTo>
                  <a:pt x="80367" y="321469"/>
                </a:lnTo>
                <a:lnTo>
                  <a:pt x="116086" y="303610"/>
                </a:lnTo>
                <a:lnTo>
                  <a:pt x="142875" y="285750"/>
                </a:lnTo>
                <a:lnTo>
                  <a:pt x="187523" y="276821"/>
                </a:lnTo>
                <a:lnTo>
                  <a:pt x="223242" y="267891"/>
                </a:lnTo>
                <a:lnTo>
                  <a:pt x="258961" y="276821"/>
                </a:lnTo>
                <a:lnTo>
                  <a:pt x="294679" y="294680"/>
                </a:lnTo>
                <a:lnTo>
                  <a:pt x="321469" y="312539"/>
                </a:lnTo>
                <a:lnTo>
                  <a:pt x="348258" y="330399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75047" y="321469"/>
                </a:lnTo>
                <a:lnTo>
                  <a:pt x="375047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77008" y="1482328"/>
            <a:ext cx="330399" cy="473274"/>
          </a:xfrm>
          <a:custGeom>
            <a:avLst/>
            <a:gdLst/>
            <a:ahLst/>
            <a:cxnLst/>
            <a:rect l="0" t="0" r="0" b="0"/>
            <a:pathLst>
              <a:path w="330399" h="473274">
                <a:moveTo>
                  <a:pt x="17859" y="258961"/>
                </a:moveTo>
                <a:lnTo>
                  <a:pt x="17859" y="258961"/>
                </a:lnTo>
                <a:lnTo>
                  <a:pt x="26789" y="241101"/>
                </a:lnTo>
                <a:lnTo>
                  <a:pt x="26789" y="223242"/>
                </a:lnTo>
                <a:lnTo>
                  <a:pt x="35719" y="196453"/>
                </a:lnTo>
                <a:lnTo>
                  <a:pt x="53578" y="160734"/>
                </a:lnTo>
                <a:lnTo>
                  <a:pt x="71437" y="125016"/>
                </a:lnTo>
                <a:lnTo>
                  <a:pt x="89297" y="80367"/>
                </a:lnTo>
                <a:lnTo>
                  <a:pt x="107156" y="44648"/>
                </a:lnTo>
                <a:lnTo>
                  <a:pt x="116086" y="17859"/>
                </a:lnTo>
                <a:lnTo>
                  <a:pt x="125015" y="8930"/>
                </a:lnTo>
                <a:lnTo>
                  <a:pt x="125015" y="17859"/>
                </a:lnTo>
                <a:lnTo>
                  <a:pt x="125015" y="44648"/>
                </a:lnTo>
                <a:lnTo>
                  <a:pt x="107156" y="98226"/>
                </a:lnTo>
                <a:lnTo>
                  <a:pt x="89297" y="151805"/>
                </a:lnTo>
                <a:lnTo>
                  <a:pt x="71437" y="214312"/>
                </a:lnTo>
                <a:lnTo>
                  <a:pt x="44648" y="267891"/>
                </a:lnTo>
                <a:lnTo>
                  <a:pt x="26789" y="312539"/>
                </a:lnTo>
                <a:lnTo>
                  <a:pt x="8930" y="348258"/>
                </a:lnTo>
                <a:lnTo>
                  <a:pt x="0" y="366117"/>
                </a:lnTo>
                <a:lnTo>
                  <a:pt x="8930" y="357187"/>
                </a:lnTo>
                <a:lnTo>
                  <a:pt x="17859" y="330398"/>
                </a:lnTo>
                <a:lnTo>
                  <a:pt x="44648" y="294680"/>
                </a:lnTo>
                <a:lnTo>
                  <a:pt x="71437" y="241101"/>
                </a:lnTo>
                <a:lnTo>
                  <a:pt x="107156" y="178594"/>
                </a:lnTo>
                <a:lnTo>
                  <a:pt x="142875" y="116086"/>
                </a:lnTo>
                <a:lnTo>
                  <a:pt x="178594" y="62508"/>
                </a:lnTo>
                <a:lnTo>
                  <a:pt x="214312" y="17859"/>
                </a:lnTo>
                <a:lnTo>
                  <a:pt x="232172" y="0"/>
                </a:lnTo>
                <a:lnTo>
                  <a:pt x="232172" y="8930"/>
                </a:lnTo>
                <a:lnTo>
                  <a:pt x="223242" y="35719"/>
                </a:lnTo>
                <a:lnTo>
                  <a:pt x="187523" y="80367"/>
                </a:lnTo>
                <a:lnTo>
                  <a:pt x="151805" y="151805"/>
                </a:lnTo>
                <a:lnTo>
                  <a:pt x="107156" y="214312"/>
                </a:lnTo>
                <a:lnTo>
                  <a:pt x="62508" y="285750"/>
                </a:lnTo>
                <a:lnTo>
                  <a:pt x="26789" y="339328"/>
                </a:lnTo>
                <a:lnTo>
                  <a:pt x="8930" y="383976"/>
                </a:lnTo>
                <a:lnTo>
                  <a:pt x="0" y="401836"/>
                </a:lnTo>
                <a:lnTo>
                  <a:pt x="0" y="401836"/>
                </a:lnTo>
                <a:lnTo>
                  <a:pt x="17859" y="375047"/>
                </a:lnTo>
                <a:lnTo>
                  <a:pt x="53578" y="330398"/>
                </a:lnTo>
                <a:lnTo>
                  <a:pt x="89297" y="276820"/>
                </a:lnTo>
                <a:lnTo>
                  <a:pt x="133945" y="214312"/>
                </a:lnTo>
                <a:lnTo>
                  <a:pt x="178594" y="151805"/>
                </a:lnTo>
                <a:lnTo>
                  <a:pt x="223242" y="98226"/>
                </a:lnTo>
                <a:lnTo>
                  <a:pt x="250031" y="62508"/>
                </a:lnTo>
                <a:lnTo>
                  <a:pt x="267890" y="44648"/>
                </a:lnTo>
                <a:lnTo>
                  <a:pt x="267890" y="62508"/>
                </a:lnTo>
                <a:lnTo>
                  <a:pt x="241101" y="107156"/>
                </a:lnTo>
                <a:lnTo>
                  <a:pt x="214312" y="178594"/>
                </a:lnTo>
                <a:lnTo>
                  <a:pt x="178594" y="258961"/>
                </a:lnTo>
                <a:lnTo>
                  <a:pt x="142875" y="330398"/>
                </a:lnTo>
                <a:lnTo>
                  <a:pt x="107156" y="401836"/>
                </a:lnTo>
                <a:lnTo>
                  <a:pt x="80367" y="446484"/>
                </a:lnTo>
                <a:lnTo>
                  <a:pt x="71437" y="473273"/>
                </a:lnTo>
                <a:lnTo>
                  <a:pt x="71437" y="473273"/>
                </a:lnTo>
                <a:lnTo>
                  <a:pt x="89297" y="464344"/>
                </a:lnTo>
                <a:lnTo>
                  <a:pt x="116086" y="419695"/>
                </a:lnTo>
                <a:lnTo>
                  <a:pt x="142875" y="366117"/>
                </a:lnTo>
                <a:lnTo>
                  <a:pt x="187523" y="303609"/>
                </a:lnTo>
                <a:lnTo>
                  <a:pt x="223242" y="232172"/>
                </a:lnTo>
                <a:lnTo>
                  <a:pt x="258961" y="169664"/>
                </a:lnTo>
                <a:lnTo>
                  <a:pt x="285750" y="125016"/>
                </a:lnTo>
                <a:lnTo>
                  <a:pt x="303609" y="98226"/>
                </a:lnTo>
                <a:lnTo>
                  <a:pt x="303609" y="98226"/>
                </a:lnTo>
                <a:lnTo>
                  <a:pt x="294680" y="125016"/>
                </a:lnTo>
                <a:lnTo>
                  <a:pt x="267890" y="169664"/>
                </a:lnTo>
                <a:lnTo>
                  <a:pt x="232172" y="223242"/>
                </a:lnTo>
                <a:lnTo>
                  <a:pt x="205383" y="285750"/>
                </a:lnTo>
                <a:lnTo>
                  <a:pt x="178594" y="339328"/>
                </a:lnTo>
                <a:lnTo>
                  <a:pt x="151805" y="375047"/>
                </a:lnTo>
                <a:lnTo>
                  <a:pt x="142875" y="392906"/>
                </a:lnTo>
                <a:lnTo>
                  <a:pt x="151805" y="401836"/>
                </a:lnTo>
                <a:lnTo>
                  <a:pt x="160734" y="392906"/>
                </a:lnTo>
                <a:lnTo>
                  <a:pt x="187523" y="357187"/>
                </a:lnTo>
                <a:lnTo>
                  <a:pt x="223242" y="312539"/>
                </a:lnTo>
                <a:lnTo>
                  <a:pt x="258961" y="258961"/>
                </a:lnTo>
                <a:lnTo>
                  <a:pt x="294680" y="214312"/>
                </a:lnTo>
                <a:lnTo>
                  <a:pt x="321469" y="169664"/>
                </a:lnTo>
                <a:lnTo>
                  <a:pt x="330398" y="151805"/>
                </a:lnTo>
                <a:lnTo>
                  <a:pt x="330398" y="160734"/>
                </a:lnTo>
                <a:lnTo>
                  <a:pt x="321469" y="187523"/>
                </a:lnTo>
                <a:lnTo>
                  <a:pt x="294680" y="232172"/>
                </a:lnTo>
                <a:lnTo>
                  <a:pt x="267890" y="294680"/>
                </a:lnTo>
                <a:lnTo>
                  <a:pt x="241101" y="348258"/>
                </a:lnTo>
                <a:lnTo>
                  <a:pt x="205383" y="392906"/>
                </a:lnTo>
                <a:lnTo>
                  <a:pt x="187523" y="419695"/>
                </a:lnTo>
                <a:lnTo>
                  <a:pt x="178594" y="437555"/>
                </a:lnTo>
                <a:lnTo>
                  <a:pt x="178594" y="428625"/>
                </a:lnTo>
                <a:lnTo>
                  <a:pt x="187523" y="410766"/>
                </a:lnTo>
                <a:lnTo>
                  <a:pt x="205383" y="366117"/>
                </a:lnTo>
                <a:lnTo>
                  <a:pt x="232172" y="330398"/>
                </a:lnTo>
                <a:lnTo>
                  <a:pt x="232172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723555" y="1473398"/>
            <a:ext cx="250032" cy="330400"/>
          </a:xfrm>
          <a:custGeom>
            <a:avLst/>
            <a:gdLst/>
            <a:ahLst/>
            <a:cxnLst/>
            <a:rect l="0" t="0" r="0" b="0"/>
            <a:pathLst>
              <a:path w="250032" h="330400">
                <a:moveTo>
                  <a:pt x="187523" y="330399"/>
                </a:move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78593" y="330399"/>
                </a:lnTo>
                <a:lnTo>
                  <a:pt x="178593" y="330399"/>
                </a:lnTo>
                <a:lnTo>
                  <a:pt x="178593" y="330399"/>
                </a:lnTo>
                <a:lnTo>
                  <a:pt x="178593" y="321469"/>
                </a:lnTo>
                <a:lnTo>
                  <a:pt x="178593" y="321469"/>
                </a:lnTo>
                <a:lnTo>
                  <a:pt x="178593" y="321469"/>
                </a:lnTo>
                <a:lnTo>
                  <a:pt x="178593" y="312539"/>
                </a:lnTo>
                <a:lnTo>
                  <a:pt x="169664" y="312539"/>
                </a:lnTo>
                <a:lnTo>
                  <a:pt x="169664" y="303610"/>
                </a:lnTo>
                <a:lnTo>
                  <a:pt x="169664" y="303610"/>
                </a:lnTo>
                <a:lnTo>
                  <a:pt x="160734" y="294680"/>
                </a:lnTo>
                <a:lnTo>
                  <a:pt x="160734" y="285750"/>
                </a:lnTo>
                <a:lnTo>
                  <a:pt x="151804" y="276821"/>
                </a:lnTo>
                <a:lnTo>
                  <a:pt x="151804" y="26789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33945" y="241102"/>
                </a:lnTo>
                <a:lnTo>
                  <a:pt x="133945" y="232172"/>
                </a:lnTo>
                <a:lnTo>
                  <a:pt x="133945" y="223242"/>
                </a:lnTo>
                <a:lnTo>
                  <a:pt x="125015" y="214313"/>
                </a:lnTo>
                <a:lnTo>
                  <a:pt x="125015" y="205383"/>
                </a:lnTo>
                <a:lnTo>
                  <a:pt x="125015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07156" y="169664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53578"/>
                </a:lnTo>
                <a:lnTo>
                  <a:pt x="205383" y="53578"/>
                </a:lnTo>
                <a:lnTo>
                  <a:pt x="196453" y="53578"/>
                </a:lnTo>
                <a:lnTo>
                  <a:pt x="196453" y="62508"/>
                </a:lnTo>
                <a:lnTo>
                  <a:pt x="196453" y="6250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87523" y="80367"/>
                </a:lnTo>
                <a:lnTo>
                  <a:pt x="178593" y="80367"/>
                </a:lnTo>
                <a:lnTo>
                  <a:pt x="178593" y="89297"/>
                </a:lnTo>
                <a:lnTo>
                  <a:pt x="178593" y="89297"/>
                </a:lnTo>
                <a:lnTo>
                  <a:pt x="178593" y="9822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51804" y="116086"/>
                </a:lnTo>
                <a:lnTo>
                  <a:pt x="151804" y="11608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25016"/>
                </a:lnTo>
                <a:lnTo>
                  <a:pt x="133945" y="133946"/>
                </a:lnTo>
                <a:lnTo>
                  <a:pt x="133945" y="133946"/>
                </a:lnTo>
                <a:lnTo>
                  <a:pt x="125015" y="133946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98226" y="160735"/>
                </a:lnTo>
                <a:lnTo>
                  <a:pt x="98226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71437" y="187524"/>
                </a:lnTo>
                <a:lnTo>
                  <a:pt x="71437" y="187524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35718" y="214313"/>
                </a:lnTo>
                <a:lnTo>
                  <a:pt x="35718" y="223242"/>
                </a:lnTo>
                <a:lnTo>
                  <a:pt x="35718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4110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896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67891"/>
                </a:lnTo>
                <a:lnTo>
                  <a:pt x="8929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30399"/>
                </a:lnTo>
                <a:lnTo>
                  <a:pt x="892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26789" y="330399"/>
                </a:lnTo>
                <a:lnTo>
                  <a:pt x="26789" y="33039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44648" y="321469"/>
                </a:lnTo>
                <a:lnTo>
                  <a:pt x="44648" y="321469"/>
                </a:lnTo>
                <a:lnTo>
                  <a:pt x="53578" y="321469"/>
                </a:lnTo>
                <a:lnTo>
                  <a:pt x="53578" y="321469"/>
                </a:lnTo>
                <a:lnTo>
                  <a:pt x="53578" y="321469"/>
                </a:lnTo>
                <a:lnTo>
                  <a:pt x="62508" y="321469"/>
                </a:lnTo>
                <a:lnTo>
                  <a:pt x="71437" y="32146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9297" y="303610"/>
                </a:lnTo>
                <a:lnTo>
                  <a:pt x="98226" y="303610"/>
                </a:lnTo>
                <a:lnTo>
                  <a:pt x="107156" y="303610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25015" y="294680"/>
                </a:lnTo>
                <a:lnTo>
                  <a:pt x="125015" y="294680"/>
                </a:lnTo>
                <a:lnTo>
                  <a:pt x="133945" y="285750"/>
                </a:lnTo>
                <a:lnTo>
                  <a:pt x="142875" y="285750"/>
                </a:lnTo>
                <a:lnTo>
                  <a:pt x="151804" y="276821"/>
                </a:lnTo>
                <a:lnTo>
                  <a:pt x="151804" y="267891"/>
                </a:lnTo>
                <a:lnTo>
                  <a:pt x="160734" y="267891"/>
                </a:lnTo>
                <a:lnTo>
                  <a:pt x="169664" y="258961"/>
                </a:lnTo>
                <a:lnTo>
                  <a:pt x="178593" y="258961"/>
                </a:lnTo>
                <a:lnTo>
                  <a:pt x="178593" y="25896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96453" y="250031"/>
                </a:lnTo>
                <a:lnTo>
                  <a:pt x="196453" y="241102"/>
                </a:lnTo>
                <a:lnTo>
                  <a:pt x="196453" y="241102"/>
                </a:lnTo>
                <a:lnTo>
                  <a:pt x="205383" y="232172"/>
                </a:lnTo>
                <a:lnTo>
                  <a:pt x="205383" y="232172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50031" y="21431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78969" y="1509117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89297" y="71437"/>
                </a:moveTo>
                <a:lnTo>
                  <a:pt x="89297" y="7143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14312"/>
                </a:lnTo>
                <a:lnTo>
                  <a:pt x="892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44648" y="232172"/>
                </a:lnTo>
                <a:lnTo>
                  <a:pt x="53578" y="214312"/>
                </a:lnTo>
                <a:lnTo>
                  <a:pt x="71437" y="196453"/>
                </a:lnTo>
                <a:lnTo>
                  <a:pt x="80367" y="169664"/>
                </a:lnTo>
                <a:lnTo>
                  <a:pt x="89297" y="142875"/>
                </a:lnTo>
                <a:lnTo>
                  <a:pt x="98226" y="125016"/>
                </a:lnTo>
                <a:lnTo>
                  <a:pt x="107156" y="9822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07156" y="214312"/>
                </a:lnTo>
                <a:lnTo>
                  <a:pt x="107156" y="250031"/>
                </a:lnTo>
                <a:lnTo>
                  <a:pt x="116086" y="276820"/>
                </a:lnTo>
                <a:lnTo>
                  <a:pt x="125015" y="294680"/>
                </a:lnTo>
                <a:lnTo>
                  <a:pt x="142875" y="294680"/>
                </a:lnTo>
                <a:lnTo>
                  <a:pt x="151804" y="294680"/>
                </a:lnTo>
                <a:lnTo>
                  <a:pt x="169664" y="276820"/>
                </a:lnTo>
                <a:lnTo>
                  <a:pt x="169664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429000" y="1419820"/>
            <a:ext cx="98228" cy="348259"/>
          </a:xfrm>
          <a:custGeom>
            <a:avLst/>
            <a:gdLst/>
            <a:ahLst/>
            <a:cxnLst/>
            <a:rect l="0" t="0" r="0" b="0"/>
            <a:pathLst>
              <a:path w="98228" h="348259">
                <a:moveTo>
                  <a:pt x="98227" y="17859"/>
                </a:moveTo>
                <a:lnTo>
                  <a:pt x="98227" y="1785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0399"/>
                </a:lnTo>
                <a:lnTo>
                  <a:pt x="8930" y="339328"/>
                </a:lnTo>
                <a:lnTo>
                  <a:pt x="17859" y="339328"/>
                </a:lnTo>
                <a:lnTo>
                  <a:pt x="26789" y="348258"/>
                </a:lnTo>
                <a:lnTo>
                  <a:pt x="35719" y="339328"/>
                </a:lnTo>
                <a:lnTo>
                  <a:pt x="53578" y="330399"/>
                </a:lnTo>
                <a:lnTo>
                  <a:pt x="5357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554016" y="1607344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554016" y="1500187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36" name="Freeform 39935"/>
          <p:cNvSpPr/>
          <p:nvPr/>
        </p:nvSpPr>
        <p:spPr bwMode="auto">
          <a:xfrm>
            <a:off x="3562945" y="1428750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62508" y="1785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8929"/>
                </a:lnTo>
                <a:lnTo>
                  <a:pt x="98227" y="8929"/>
                </a:lnTo>
                <a:lnTo>
                  <a:pt x="107157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17859"/>
                </a:lnTo>
                <a:lnTo>
                  <a:pt x="142875" y="35719"/>
                </a:lnTo>
                <a:lnTo>
                  <a:pt x="133946" y="5357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33946" y="214312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9664" y="276820"/>
                </a:lnTo>
                <a:lnTo>
                  <a:pt x="169664" y="285750"/>
                </a:lnTo>
                <a:lnTo>
                  <a:pt x="160735" y="303609"/>
                </a:lnTo>
                <a:lnTo>
                  <a:pt x="142875" y="312539"/>
                </a:lnTo>
                <a:lnTo>
                  <a:pt x="125016" y="321469"/>
                </a:lnTo>
                <a:lnTo>
                  <a:pt x="98227" y="321469"/>
                </a:lnTo>
                <a:lnTo>
                  <a:pt x="71438" y="330398"/>
                </a:lnTo>
                <a:lnTo>
                  <a:pt x="44649" y="330398"/>
                </a:lnTo>
                <a:lnTo>
                  <a:pt x="17860" y="339328"/>
                </a:lnTo>
                <a:lnTo>
                  <a:pt x="8930" y="339328"/>
                </a:lnTo>
                <a:lnTo>
                  <a:pt x="0" y="330398"/>
                </a:lnTo>
                <a:lnTo>
                  <a:pt x="8930" y="321469"/>
                </a:lnTo>
                <a:lnTo>
                  <a:pt x="17860" y="312539"/>
                </a:lnTo>
                <a:lnTo>
                  <a:pt x="44649" y="294679"/>
                </a:lnTo>
                <a:lnTo>
                  <a:pt x="44649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37" name="Freeform 39936"/>
          <p:cNvSpPr/>
          <p:nvPr/>
        </p:nvSpPr>
        <p:spPr bwMode="auto">
          <a:xfrm>
            <a:off x="3759398" y="1384102"/>
            <a:ext cx="80369" cy="303610"/>
          </a:xfrm>
          <a:custGeom>
            <a:avLst/>
            <a:gdLst/>
            <a:ahLst/>
            <a:cxnLst/>
            <a:rect l="0" t="0" r="0" b="0"/>
            <a:pathLst>
              <a:path w="80369" h="303610">
                <a:moveTo>
                  <a:pt x="80368" y="8929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8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5"/>
                </a:lnTo>
                <a:lnTo>
                  <a:pt x="17860" y="142874"/>
                </a:lnTo>
                <a:lnTo>
                  <a:pt x="17860" y="160734"/>
                </a:lnTo>
                <a:lnTo>
                  <a:pt x="17860" y="187523"/>
                </a:lnTo>
                <a:lnTo>
                  <a:pt x="26790" y="205382"/>
                </a:lnTo>
                <a:lnTo>
                  <a:pt x="26790" y="223242"/>
                </a:lnTo>
                <a:lnTo>
                  <a:pt x="26790" y="241101"/>
                </a:lnTo>
                <a:lnTo>
                  <a:pt x="26790" y="250031"/>
                </a:lnTo>
                <a:lnTo>
                  <a:pt x="26790" y="267890"/>
                </a:lnTo>
                <a:lnTo>
                  <a:pt x="26790" y="276820"/>
                </a:lnTo>
                <a:lnTo>
                  <a:pt x="26790" y="285749"/>
                </a:lnTo>
                <a:lnTo>
                  <a:pt x="26790" y="294679"/>
                </a:lnTo>
                <a:lnTo>
                  <a:pt x="35719" y="303609"/>
                </a:lnTo>
                <a:lnTo>
                  <a:pt x="35719" y="303609"/>
                </a:lnTo>
                <a:lnTo>
                  <a:pt x="44649" y="303609"/>
                </a:lnTo>
                <a:lnTo>
                  <a:pt x="53579" y="303609"/>
                </a:lnTo>
                <a:lnTo>
                  <a:pt x="62508" y="303609"/>
                </a:lnTo>
                <a:lnTo>
                  <a:pt x="71438" y="303609"/>
                </a:lnTo>
                <a:lnTo>
                  <a:pt x="80368" y="294679"/>
                </a:lnTo>
                <a:lnTo>
                  <a:pt x="80368" y="294679"/>
                </a:lnTo>
                <a:lnTo>
                  <a:pt x="80368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0" name="Freeform 39939"/>
          <p:cNvSpPr/>
          <p:nvPr/>
        </p:nvSpPr>
        <p:spPr bwMode="auto">
          <a:xfrm>
            <a:off x="3884414" y="1535906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8"/>
                </a:lnTo>
                <a:lnTo>
                  <a:pt x="53578" y="89297"/>
                </a:lnTo>
                <a:lnTo>
                  <a:pt x="62508" y="107156"/>
                </a:lnTo>
                <a:lnTo>
                  <a:pt x="62508" y="125016"/>
                </a:lnTo>
                <a:lnTo>
                  <a:pt x="71438" y="151805"/>
                </a:lnTo>
                <a:lnTo>
                  <a:pt x="71438" y="169664"/>
                </a:lnTo>
                <a:lnTo>
                  <a:pt x="80367" y="187523"/>
                </a:lnTo>
                <a:lnTo>
                  <a:pt x="71438" y="196453"/>
                </a:lnTo>
                <a:lnTo>
                  <a:pt x="71438" y="205383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1" name="Freeform 39940"/>
          <p:cNvSpPr/>
          <p:nvPr/>
        </p:nvSpPr>
        <p:spPr bwMode="auto">
          <a:xfrm>
            <a:off x="3929063" y="141982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2" name="Freeform 39941"/>
          <p:cNvSpPr/>
          <p:nvPr/>
        </p:nvSpPr>
        <p:spPr bwMode="auto">
          <a:xfrm>
            <a:off x="3991570" y="1339453"/>
            <a:ext cx="151806" cy="383977"/>
          </a:xfrm>
          <a:custGeom>
            <a:avLst/>
            <a:gdLst/>
            <a:ahLst/>
            <a:cxnLst/>
            <a:rect l="0" t="0" r="0" b="0"/>
            <a:pathLst>
              <a:path w="151806" h="38397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71438" y="62508"/>
                </a:lnTo>
                <a:lnTo>
                  <a:pt x="62508" y="71437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25016"/>
                </a:lnTo>
                <a:lnTo>
                  <a:pt x="89297" y="142875"/>
                </a:lnTo>
                <a:lnTo>
                  <a:pt x="98227" y="160734"/>
                </a:lnTo>
                <a:lnTo>
                  <a:pt x="107157" y="178594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33946" y="241101"/>
                </a:lnTo>
                <a:lnTo>
                  <a:pt x="142875" y="250031"/>
                </a:lnTo>
                <a:lnTo>
                  <a:pt x="142875" y="267891"/>
                </a:lnTo>
                <a:lnTo>
                  <a:pt x="142875" y="276820"/>
                </a:lnTo>
                <a:lnTo>
                  <a:pt x="142875" y="294680"/>
                </a:lnTo>
                <a:lnTo>
                  <a:pt x="142875" y="303609"/>
                </a:lnTo>
                <a:lnTo>
                  <a:pt x="142875" y="312539"/>
                </a:lnTo>
                <a:lnTo>
                  <a:pt x="142875" y="321469"/>
                </a:lnTo>
                <a:lnTo>
                  <a:pt x="151805" y="330398"/>
                </a:lnTo>
                <a:lnTo>
                  <a:pt x="142875" y="348258"/>
                </a:lnTo>
                <a:lnTo>
                  <a:pt x="142875" y="357187"/>
                </a:lnTo>
                <a:lnTo>
                  <a:pt x="133946" y="366117"/>
                </a:lnTo>
                <a:lnTo>
                  <a:pt x="133946" y="375047"/>
                </a:lnTo>
                <a:lnTo>
                  <a:pt x="133946" y="375047"/>
                </a:lnTo>
                <a:lnTo>
                  <a:pt x="133946" y="383976"/>
                </a:lnTo>
                <a:lnTo>
                  <a:pt x="125016" y="383976"/>
                </a:lnTo>
                <a:lnTo>
                  <a:pt x="116086" y="383976"/>
                </a:lnTo>
                <a:lnTo>
                  <a:pt x="107157" y="375047"/>
                </a:lnTo>
                <a:lnTo>
                  <a:pt x="98227" y="375047"/>
                </a:lnTo>
                <a:lnTo>
                  <a:pt x="98227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3" name="Freeform 39942"/>
          <p:cNvSpPr/>
          <p:nvPr/>
        </p:nvSpPr>
        <p:spPr bwMode="auto">
          <a:xfrm>
            <a:off x="4295180" y="1518047"/>
            <a:ext cx="517923" cy="8930"/>
          </a:xfrm>
          <a:custGeom>
            <a:avLst/>
            <a:gdLst/>
            <a:ahLst/>
            <a:cxnLst/>
            <a:rect l="0" t="0" r="0" b="0"/>
            <a:pathLst>
              <a:path w="517923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62508" y="8929"/>
                </a:lnTo>
                <a:lnTo>
                  <a:pt x="107156" y="8929"/>
                </a:lnTo>
                <a:lnTo>
                  <a:pt x="142875" y="0"/>
                </a:lnTo>
                <a:lnTo>
                  <a:pt x="196453" y="0"/>
                </a:lnTo>
                <a:lnTo>
                  <a:pt x="241101" y="0"/>
                </a:lnTo>
                <a:lnTo>
                  <a:pt x="285750" y="0"/>
                </a:lnTo>
                <a:lnTo>
                  <a:pt x="339328" y="0"/>
                </a:lnTo>
                <a:lnTo>
                  <a:pt x="383976" y="0"/>
                </a:lnTo>
                <a:lnTo>
                  <a:pt x="428625" y="0"/>
                </a:lnTo>
                <a:lnTo>
                  <a:pt x="464343" y="0"/>
                </a:lnTo>
                <a:lnTo>
                  <a:pt x="491133" y="0"/>
                </a:lnTo>
                <a:lnTo>
                  <a:pt x="508992" y="0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4" name="Freeform 39943"/>
          <p:cNvSpPr/>
          <p:nvPr/>
        </p:nvSpPr>
        <p:spPr bwMode="auto">
          <a:xfrm>
            <a:off x="5072063" y="1464469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107156" y="17859"/>
                </a:move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53578"/>
                </a:lnTo>
                <a:lnTo>
                  <a:pt x="44648" y="62507"/>
                </a:lnTo>
                <a:lnTo>
                  <a:pt x="71437" y="71437"/>
                </a:lnTo>
                <a:lnTo>
                  <a:pt x="89296" y="71437"/>
                </a:lnTo>
                <a:lnTo>
                  <a:pt x="116085" y="80367"/>
                </a:lnTo>
                <a:lnTo>
                  <a:pt x="133945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42875" y="133945"/>
                </a:lnTo>
                <a:lnTo>
                  <a:pt x="133945" y="151804"/>
                </a:lnTo>
                <a:lnTo>
                  <a:pt x="107156" y="160734"/>
                </a:lnTo>
                <a:lnTo>
                  <a:pt x="8036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5" name="Freeform 39944"/>
          <p:cNvSpPr/>
          <p:nvPr/>
        </p:nvSpPr>
        <p:spPr bwMode="auto">
          <a:xfrm>
            <a:off x="5232797" y="1509117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893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6" name="Freeform 39945"/>
          <p:cNvSpPr/>
          <p:nvPr/>
        </p:nvSpPr>
        <p:spPr bwMode="auto">
          <a:xfrm>
            <a:off x="5259586" y="1464469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35718"/>
                </a:lnTo>
                <a:lnTo>
                  <a:pt x="62508" y="53578"/>
                </a:lnTo>
                <a:lnTo>
                  <a:pt x="44648" y="62507"/>
                </a:lnTo>
                <a:lnTo>
                  <a:pt x="26789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17859" y="125015"/>
                </a:lnTo>
                <a:lnTo>
                  <a:pt x="35719" y="142875"/>
                </a:lnTo>
                <a:lnTo>
                  <a:pt x="71437" y="151804"/>
                </a:lnTo>
                <a:lnTo>
                  <a:pt x="89297" y="160734"/>
                </a:lnTo>
                <a:lnTo>
                  <a:pt x="116086" y="160734"/>
                </a:lnTo>
                <a:lnTo>
                  <a:pt x="142875" y="169664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78594" y="160734"/>
                </a:lnTo>
                <a:lnTo>
                  <a:pt x="17859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7" name="Freeform 39946"/>
          <p:cNvSpPr/>
          <p:nvPr/>
        </p:nvSpPr>
        <p:spPr bwMode="auto">
          <a:xfrm>
            <a:off x="5420320" y="1589484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8" name="Freeform 39947"/>
          <p:cNvSpPr/>
          <p:nvPr/>
        </p:nvSpPr>
        <p:spPr bwMode="auto">
          <a:xfrm>
            <a:off x="5411391" y="1446609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9" name="Freeform 39948"/>
          <p:cNvSpPr/>
          <p:nvPr/>
        </p:nvSpPr>
        <p:spPr bwMode="auto">
          <a:xfrm>
            <a:off x="5027414" y="1401961"/>
            <a:ext cx="455415" cy="267891"/>
          </a:xfrm>
          <a:custGeom>
            <a:avLst/>
            <a:gdLst/>
            <a:ahLst/>
            <a:cxnLst/>
            <a:rect l="0" t="0" r="0" b="0"/>
            <a:pathLst>
              <a:path w="455415" h="267891">
                <a:moveTo>
                  <a:pt x="178594" y="62508"/>
                </a:moveTo>
                <a:lnTo>
                  <a:pt x="187524" y="62508"/>
                </a:lnTo>
                <a:lnTo>
                  <a:pt x="196453" y="62508"/>
                </a:lnTo>
                <a:lnTo>
                  <a:pt x="214313" y="62508"/>
                </a:lnTo>
                <a:lnTo>
                  <a:pt x="223242" y="62508"/>
                </a:lnTo>
                <a:lnTo>
                  <a:pt x="241102" y="6250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58961" y="44648"/>
                </a:lnTo>
                <a:lnTo>
                  <a:pt x="258961" y="35718"/>
                </a:lnTo>
                <a:lnTo>
                  <a:pt x="250031" y="26789"/>
                </a:lnTo>
                <a:lnTo>
                  <a:pt x="241102" y="17859"/>
                </a:lnTo>
                <a:lnTo>
                  <a:pt x="214313" y="8929"/>
                </a:lnTo>
                <a:lnTo>
                  <a:pt x="196453" y="0"/>
                </a:lnTo>
                <a:lnTo>
                  <a:pt x="160734" y="0"/>
                </a:lnTo>
                <a:lnTo>
                  <a:pt x="133945" y="0"/>
                </a:lnTo>
                <a:lnTo>
                  <a:pt x="98227" y="0"/>
                </a:lnTo>
                <a:lnTo>
                  <a:pt x="62508" y="0"/>
                </a:lnTo>
                <a:lnTo>
                  <a:pt x="35719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26789" y="35718"/>
                </a:lnTo>
                <a:lnTo>
                  <a:pt x="62508" y="35718"/>
                </a:lnTo>
                <a:lnTo>
                  <a:pt x="116086" y="26789"/>
                </a:lnTo>
                <a:lnTo>
                  <a:pt x="178594" y="26789"/>
                </a:lnTo>
                <a:lnTo>
                  <a:pt x="241102" y="17859"/>
                </a:lnTo>
                <a:lnTo>
                  <a:pt x="303609" y="17859"/>
                </a:lnTo>
                <a:lnTo>
                  <a:pt x="348258" y="8929"/>
                </a:lnTo>
                <a:lnTo>
                  <a:pt x="392906" y="8929"/>
                </a:lnTo>
                <a:lnTo>
                  <a:pt x="401836" y="8929"/>
                </a:lnTo>
                <a:lnTo>
                  <a:pt x="392906" y="8929"/>
                </a:lnTo>
                <a:lnTo>
                  <a:pt x="366117" y="8929"/>
                </a:lnTo>
                <a:lnTo>
                  <a:pt x="312539" y="8929"/>
                </a:lnTo>
                <a:lnTo>
                  <a:pt x="250031" y="8929"/>
                </a:lnTo>
                <a:lnTo>
                  <a:pt x="178594" y="17859"/>
                </a:lnTo>
                <a:lnTo>
                  <a:pt x="107156" y="35718"/>
                </a:lnTo>
                <a:lnTo>
                  <a:pt x="53578" y="44648"/>
                </a:lnTo>
                <a:lnTo>
                  <a:pt x="17859" y="62508"/>
                </a:lnTo>
                <a:lnTo>
                  <a:pt x="0" y="71437"/>
                </a:lnTo>
                <a:lnTo>
                  <a:pt x="17859" y="80367"/>
                </a:lnTo>
                <a:lnTo>
                  <a:pt x="53578" y="89297"/>
                </a:lnTo>
                <a:lnTo>
                  <a:pt x="116086" y="80367"/>
                </a:lnTo>
                <a:lnTo>
                  <a:pt x="178594" y="80367"/>
                </a:lnTo>
                <a:lnTo>
                  <a:pt x="258961" y="71437"/>
                </a:lnTo>
                <a:lnTo>
                  <a:pt x="330399" y="62508"/>
                </a:lnTo>
                <a:lnTo>
                  <a:pt x="383977" y="62508"/>
                </a:lnTo>
                <a:lnTo>
                  <a:pt x="419695" y="53578"/>
                </a:lnTo>
                <a:lnTo>
                  <a:pt x="419695" y="62508"/>
                </a:lnTo>
                <a:lnTo>
                  <a:pt x="392906" y="62508"/>
                </a:lnTo>
                <a:lnTo>
                  <a:pt x="339328" y="71437"/>
                </a:lnTo>
                <a:lnTo>
                  <a:pt x="267891" y="80367"/>
                </a:lnTo>
                <a:lnTo>
                  <a:pt x="205383" y="98226"/>
                </a:lnTo>
                <a:lnTo>
                  <a:pt x="133945" y="116086"/>
                </a:lnTo>
                <a:lnTo>
                  <a:pt x="89297" y="133945"/>
                </a:lnTo>
                <a:lnTo>
                  <a:pt x="62508" y="142875"/>
                </a:lnTo>
                <a:lnTo>
                  <a:pt x="62508" y="151804"/>
                </a:lnTo>
                <a:lnTo>
                  <a:pt x="89297" y="151804"/>
                </a:lnTo>
                <a:lnTo>
                  <a:pt x="133945" y="151804"/>
                </a:lnTo>
                <a:lnTo>
                  <a:pt x="196453" y="151804"/>
                </a:lnTo>
                <a:lnTo>
                  <a:pt x="267891" y="142875"/>
                </a:lnTo>
                <a:lnTo>
                  <a:pt x="348258" y="133945"/>
                </a:lnTo>
                <a:lnTo>
                  <a:pt x="401836" y="125015"/>
                </a:lnTo>
                <a:lnTo>
                  <a:pt x="446484" y="125015"/>
                </a:lnTo>
                <a:lnTo>
                  <a:pt x="455414" y="125015"/>
                </a:lnTo>
                <a:lnTo>
                  <a:pt x="428625" y="133945"/>
                </a:lnTo>
                <a:lnTo>
                  <a:pt x="383977" y="142875"/>
                </a:lnTo>
                <a:lnTo>
                  <a:pt x="321469" y="160734"/>
                </a:lnTo>
                <a:lnTo>
                  <a:pt x="241102" y="178593"/>
                </a:lnTo>
                <a:lnTo>
                  <a:pt x="169664" y="187523"/>
                </a:lnTo>
                <a:lnTo>
                  <a:pt x="116086" y="205383"/>
                </a:lnTo>
                <a:lnTo>
                  <a:pt x="80367" y="214312"/>
                </a:lnTo>
                <a:lnTo>
                  <a:pt x="62508" y="223242"/>
                </a:lnTo>
                <a:lnTo>
                  <a:pt x="80367" y="223242"/>
                </a:lnTo>
                <a:lnTo>
                  <a:pt x="116086" y="223242"/>
                </a:lnTo>
                <a:lnTo>
                  <a:pt x="178594" y="214312"/>
                </a:lnTo>
                <a:lnTo>
                  <a:pt x="241102" y="205383"/>
                </a:lnTo>
                <a:lnTo>
                  <a:pt x="312539" y="205383"/>
                </a:lnTo>
                <a:lnTo>
                  <a:pt x="366117" y="196453"/>
                </a:lnTo>
                <a:lnTo>
                  <a:pt x="410766" y="196453"/>
                </a:lnTo>
                <a:lnTo>
                  <a:pt x="428625" y="196453"/>
                </a:lnTo>
                <a:lnTo>
                  <a:pt x="419695" y="205383"/>
                </a:lnTo>
                <a:lnTo>
                  <a:pt x="383977" y="205383"/>
                </a:lnTo>
                <a:lnTo>
                  <a:pt x="321469" y="214312"/>
                </a:lnTo>
                <a:lnTo>
                  <a:pt x="258961" y="223242"/>
                </a:lnTo>
                <a:lnTo>
                  <a:pt x="196453" y="241101"/>
                </a:lnTo>
                <a:lnTo>
                  <a:pt x="142875" y="250031"/>
                </a:lnTo>
                <a:lnTo>
                  <a:pt x="116086" y="258961"/>
                </a:lnTo>
                <a:lnTo>
                  <a:pt x="107156" y="267890"/>
                </a:lnTo>
                <a:lnTo>
                  <a:pt x="125016" y="267890"/>
                </a:lnTo>
                <a:lnTo>
                  <a:pt x="151805" y="267890"/>
                </a:lnTo>
                <a:lnTo>
                  <a:pt x="205383" y="258961"/>
                </a:lnTo>
                <a:lnTo>
                  <a:pt x="258961" y="258961"/>
                </a:lnTo>
                <a:lnTo>
                  <a:pt x="312539" y="250031"/>
                </a:lnTo>
                <a:lnTo>
                  <a:pt x="31253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0" name="Freeform 39949"/>
          <p:cNvSpPr/>
          <p:nvPr/>
        </p:nvSpPr>
        <p:spPr bwMode="auto">
          <a:xfrm>
            <a:off x="5652492" y="1348383"/>
            <a:ext cx="133947" cy="285751"/>
          </a:xfrm>
          <a:custGeom>
            <a:avLst/>
            <a:gdLst/>
            <a:ahLst/>
            <a:cxnLst/>
            <a:rect l="0" t="0" r="0" b="0"/>
            <a:pathLst>
              <a:path w="133947" h="28575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62507"/>
                </a:lnTo>
                <a:lnTo>
                  <a:pt x="17860" y="107156"/>
                </a:lnTo>
                <a:lnTo>
                  <a:pt x="8930" y="151804"/>
                </a:lnTo>
                <a:lnTo>
                  <a:pt x="893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67890"/>
                </a:lnTo>
                <a:lnTo>
                  <a:pt x="17860" y="250031"/>
                </a:lnTo>
                <a:lnTo>
                  <a:pt x="26789" y="223242"/>
                </a:lnTo>
                <a:lnTo>
                  <a:pt x="35719" y="187523"/>
                </a:lnTo>
                <a:lnTo>
                  <a:pt x="53578" y="160734"/>
                </a:lnTo>
                <a:lnTo>
                  <a:pt x="71438" y="13394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42875"/>
                </a:lnTo>
                <a:lnTo>
                  <a:pt x="133946" y="169664"/>
                </a:lnTo>
                <a:lnTo>
                  <a:pt x="125016" y="187523"/>
                </a:lnTo>
                <a:lnTo>
                  <a:pt x="107156" y="214312"/>
                </a:lnTo>
                <a:lnTo>
                  <a:pt x="80367" y="232171"/>
                </a:lnTo>
                <a:lnTo>
                  <a:pt x="62508" y="241101"/>
                </a:lnTo>
                <a:lnTo>
                  <a:pt x="4464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53578" y="232171"/>
                </a:lnTo>
                <a:lnTo>
                  <a:pt x="62508" y="214312"/>
                </a:lnTo>
                <a:lnTo>
                  <a:pt x="6250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1" name="Freeform 39950"/>
          <p:cNvSpPr/>
          <p:nvPr/>
        </p:nvSpPr>
        <p:spPr bwMode="auto">
          <a:xfrm>
            <a:off x="5822156" y="1464469"/>
            <a:ext cx="160736" cy="178594"/>
          </a:xfrm>
          <a:custGeom>
            <a:avLst/>
            <a:gdLst/>
            <a:ahLst/>
            <a:cxnLst/>
            <a:rect l="0" t="0" r="0" b="0"/>
            <a:pathLst>
              <a:path w="160736" h="178594">
                <a:moveTo>
                  <a:pt x="71438" y="8929"/>
                </a:move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16085"/>
                </a:lnTo>
                <a:lnTo>
                  <a:pt x="62508" y="107156"/>
                </a:lnTo>
                <a:lnTo>
                  <a:pt x="71438" y="89296"/>
                </a:lnTo>
                <a:lnTo>
                  <a:pt x="80367" y="62507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35718"/>
                </a:lnTo>
                <a:lnTo>
                  <a:pt x="80367" y="53578"/>
                </a:lnTo>
                <a:lnTo>
                  <a:pt x="80367" y="80367"/>
                </a:lnTo>
                <a:lnTo>
                  <a:pt x="71438" y="107156"/>
                </a:lnTo>
                <a:lnTo>
                  <a:pt x="80367" y="133945"/>
                </a:lnTo>
                <a:lnTo>
                  <a:pt x="80367" y="151804"/>
                </a:lnTo>
                <a:lnTo>
                  <a:pt x="89297" y="169664"/>
                </a:lnTo>
                <a:lnTo>
                  <a:pt x="107157" y="178593"/>
                </a:lnTo>
                <a:lnTo>
                  <a:pt x="125016" y="178593"/>
                </a:lnTo>
                <a:lnTo>
                  <a:pt x="142875" y="178593"/>
                </a:lnTo>
                <a:lnTo>
                  <a:pt x="160735" y="160734"/>
                </a:lnTo>
                <a:lnTo>
                  <a:pt x="16073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2" name="Freeform 39951"/>
          <p:cNvSpPr/>
          <p:nvPr/>
        </p:nvSpPr>
        <p:spPr bwMode="auto">
          <a:xfrm>
            <a:off x="6027539" y="1482328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9822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62508"/>
                </a:lnTo>
                <a:lnTo>
                  <a:pt x="44649" y="71437"/>
                </a:lnTo>
                <a:lnTo>
                  <a:pt x="71438" y="71437"/>
                </a:lnTo>
                <a:lnTo>
                  <a:pt x="89297" y="8036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33945" y="12501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98227" y="151805"/>
                </a:lnTo>
                <a:lnTo>
                  <a:pt x="71438" y="151805"/>
                </a:lnTo>
                <a:lnTo>
                  <a:pt x="53578" y="151805"/>
                </a:lnTo>
                <a:lnTo>
                  <a:pt x="44649" y="13394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3" name="Freeform 39952"/>
          <p:cNvSpPr/>
          <p:nvPr/>
        </p:nvSpPr>
        <p:spPr bwMode="auto">
          <a:xfrm>
            <a:off x="6098977" y="1500187"/>
            <a:ext cx="187524" cy="107158"/>
          </a:xfrm>
          <a:custGeom>
            <a:avLst/>
            <a:gdLst/>
            <a:ahLst/>
            <a:cxnLst/>
            <a:rect l="0" t="0" r="0" b="0"/>
            <a:pathLst>
              <a:path w="187524" h="107158">
                <a:moveTo>
                  <a:pt x="17859" y="44649"/>
                </a:moveTo>
                <a:lnTo>
                  <a:pt x="8929" y="44649"/>
                </a:lnTo>
                <a:lnTo>
                  <a:pt x="8929" y="4464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44649"/>
                </a:lnTo>
                <a:lnTo>
                  <a:pt x="35718" y="4464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33945" y="893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62507" y="80367"/>
                </a:lnTo>
                <a:lnTo>
                  <a:pt x="80367" y="89297"/>
                </a:lnTo>
                <a:lnTo>
                  <a:pt x="107156" y="107157"/>
                </a:lnTo>
                <a:lnTo>
                  <a:pt x="133945" y="107157"/>
                </a:lnTo>
                <a:lnTo>
                  <a:pt x="160734" y="107157"/>
                </a:lnTo>
                <a:lnTo>
                  <a:pt x="187523" y="98227"/>
                </a:lnTo>
                <a:lnTo>
                  <a:pt x="18752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4" name="Freeform 39953"/>
          <p:cNvSpPr/>
          <p:nvPr/>
        </p:nvSpPr>
        <p:spPr bwMode="auto">
          <a:xfrm>
            <a:off x="6456164" y="1464469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107156" y="35718"/>
                </a:moveTo>
                <a:lnTo>
                  <a:pt x="107156" y="35718"/>
                </a:lnTo>
                <a:lnTo>
                  <a:pt x="107156" y="3571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26789" y="133945"/>
                </a:lnTo>
                <a:lnTo>
                  <a:pt x="44649" y="125015"/>
                </a:lnTo>
                <a:lnTo>
                  <a:pt x="62508" y="125015"/>
                </a:lnTo>
                <a:lnTo>
                  <a:pt x="89297" y="107156"/>
                </a:lnTo>
                <a:lnTo>
                  <a:pt x="107156" y="89296"/>
                </a:lnTo>
                <a:lnTo>
                  <a:pt x="116086" y="71437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51805" y="62507"/>
                </a:lnTo>
                <a:lnTo>
                  <a:pt x="151805" y="71437"/>
                </a:lnTo>
                <a:lnTo>
                  <a:pt x="160734" y="89296"/>
                </a:lnTo>
                <a:lnTo>
                  <a:pt x="169664" y="98226"/>
                </a:lnTo>
                <a:lnTo>
                  <a:pt x="178594" y="107156"/>
                </a:lnTo>
                <a:lnTo>
                  <a:pt x="187524" y="107156"/>
                </a:lnTo>
                <a:lnTo>
                  <a:pt x="18752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5" name="Freeform 39954"/>
          <p:cNvSpPr/>
          <p:nvPr/>
        </p:nvSpPr>
        <p:spPr bwMode="auto">
          <a:xfrm>
            <a:off x="6670477" y="155376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6" name="Freeform 39955"/>
          <p:cNvSpPr/>
          <p:nvPr/>
        </p:nvSpPr>
        <p:spPr bwMode="auto">
          <a:xfrm>
            <a:off x="6670477" y="1339453"/>
            <a:ext cx="232172" cy="250032"/>
          </a:xfrm>
          <a:custGeom>
            <a:avLst/>
            <a:gdLst/>
            <a:ahLst/>
            <a:cxnLst/>
            <a:rect l="0" t="0" r="0" b="0"/>
            <a:pathLst>
              <a:path w="232172" h="250032">
                <a:moveTo>
                  <a:pt x="89296" y="98226"/>
                </a:moveTo>
                <a:lnTo>
                  <a:pt x="80367" y="98226"/>
                </a:lnTo>
                <a:lnTo>
                  <a:pt x="71437" y="98226"/>
                </a:lnTo>
                <a:lnTo>
                  <a:pt x="62507" y="98226"/>
                </a:lnTo>
                <a:lnTo>
                  <a:pt x="53578" y="107156"/>
                </a:lnTo>
                <a:lnTo>
                  <a:pt x="35718" y="125016"/>
                </a:lnTo>
                <a:lnTo>
                  <a:pt x="2678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44648" y="250031"/>
                </a:lnTo>
                <a:lnTo>
                  <a:pt x="62507" y="232172"/>
                </a:lnTo>
                <a:lnTo>
                  <a:pt x="80367" y="214312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25015" y="133945"/>
                </a:lnTo>
                <a:lnTo>
                  <a:pt x="133945" y="98226"/>
                </a:lnTo>
                <a:lnTo>
                  <a:pt x="142875" y="62508"/>
                </a:lnTo>
                <a:lnTo>
                  <a:pt x="151804" y="35719"/>
                </a:lnTo>
                <a:lnTo>
                  <a:pt x="160734" y="1786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44649"/>
                </a:lnTo>
                <a:lnTo>
                  <a:pt x="116086" y="71437"/>
                </a:lnTo>
                <a:lnTo>
                  <a:pt x="107156" y="107156"/>
                </a:lnTo>
                <a:lnTo>
                  <a:pt x="116086" y="14287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69664" y="223242"/>
                </a:lnTo>
                <a:lnTo>
                  <a:pt x="187523" y="232172"/>
                </a:lnTo>
                <a:lnTo>
                  <a:pt x="205382" y="241101"/>
                </a:lnTo>
                <a:lnTo>
                  <a:pt x="223242" y="241101"/>
                </a:lnTo>
                <a:lnTo>
                  <a:pt x="232171" y="232172"/>
                </a:lnTo>
                <a:lnTo>
                  <a:pt x="232171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7" name="Freeform 39956"/>
          <p:cNvSpPr/>
          <p:nvPr/>
        </p:nvSpPr>
        <p:spPr bwMode="auto">
          <a:xfrm>
            <a:off x="6866930" y="1348383"/>
            <a:ext cx="339329" cy="223243"/>
          </a:xfrm>
          <a:custGeom>
            <a:avLst/>
            <a:gdLst/>
            <a:ahLst/>
            <a:cxnLst/>
            <a:rect l="0" t="0" r="0" b="0"/>
            <a:pathLst>
              <a:path w="339329" h="223243">
                <a:moveTo>
                  <a:pt x="71437" y="125015"/>
                </a:moveTo>
                <a:lnTo>
                  <a:pt x="7143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8" y="13394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29" y="187523"/>
                </a:lnTo>
                <a:lnTo>
                  <a:pt x="0" y="205382"/>
                </a:lnTo>
                <a:lnTo>
                  <a:pt x="8929" y="21431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62508" y="205382"/>
                </a:lnTo>
                <a:lnTo>
                  <a:pt x="71437" y="187523"/>
                </a:lnTo>
                <a:lnTo>
                  <a:pt x="89297" y="169664"/>
                </a:lnTo>
                <a:lnTo>
                  <a:pt x="98226" y="142875"/>
                </a:lnTo>
                <a:lnTo>
                  <a:pt x="107156" y="125015"/>
                </a:lnTo>
                <a:lnTo>
                  <a:pt x="116086" y="98226"/>
                </a:lnTo>
                <a:lnTo>
                  <a:pt x="125015" y="71437"/>
                </a:lnTo>
                <a:lnTo>
                  <a:pt x="125015" y="44648"/>
                </a:lnTo>
                <a:lnTo>
                  <a:pt x="133945" y="17859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17859"/>
                </a:lnTo>
                <a:lnTo>
                  <a:pt x="80367" y="35719"/>
                </a:lnTo>
                <a:lnTo>
                  <a:pt x="71437" y="71437"/>
                </a:lnTo>
                <a:lnTo>
                  <a:pt x="62508" y="107156"/>
                </a:lnTo>
                <a:lnTo>
                  <a:pt x="53578" y="142875"/>
                </a:lnTo>
                <a:lnTo>
                  <a:pt x="62508" y="169664"/>
                </a:lnTo>
                <a:lnTo>
                  <a:pt x="71437" y="196453"/>
                </a:lnTo>
                <a:lnTo>
                  <a:pt x="80367" y="214312"/>
                </a:lnTo>
                <a:lnTo>
                  <a:pt x="98226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4" y="205382"/>
                </a:lnTo>
                <a:lnTo>
                  <a:pt x="160734" y="196453"/>
                </a:lnTo>
                <a:lnTo>
                  <a:pt x="178593" y="178593"/>
                </a:lnTo>
                <a:lnTo>
                  <a:pt x="187523" y="151804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14312" y="142875"/>
                </a:lnTo>
                <a:lnTo>
                  <a:pt x="205383" y="160734"/>
                </a:lnTo>
                <a:lnTo>
                  <a:pt x="205383" y="178593"/>
                </a:lnTo>
                <a:lnTo>
                  <a:pt x="196453" y="187523"/>
                </a:lnTo>
                <a:lnTo>
                  <a:pt x="205383" y="205382"/>
                </a:lnTo>
                <a:lnTo>
                  <a:pt x="205383" y="214312"/>
                </a:lnTo>
                <a:lnTo>
                  <a:pt x="205383" y="22324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41101" y="214312"/>
                </a:lnTo>
                <a:lnTo>
                  <a:pt x="250031" y="205382"/>
                </a:lnTo>
                <a:lnTo>
                  <a:pt x="258961" y="187523"/>
                </a:lnTo>
                <a:lnTo>
                  <a:pt x="267890" y="169664"/>
                </a:lnTo>
                <a:lnTo>
                  <a:pt x="276820" y="142875"/>
                </a:lnTo>
                <a:lnTo>
                  <a:pt x="285750" y="125015"/>
                </a:lnTo>
                <a:lnTo>
                  <a:pt x="294679" y="98226"/>
                </a:lnTo>
                <a:lnTo>
                  <a:pt x="303609" y="89296"/>
                </a:lnTo>
                <a:lnTo>
                  <a:pt x="312539" y="80367"/>
                </a:lnTo>
                <a:lnTo>
                  <a:pt x="312539" y="80367"/>
                </a:lnTo>
                <a:lnTo>
                  <a:pt x="321468" y="80367"/>
                </a:lnTo>
                <a:lnTo>
                  <a:pt x="330398" y="80367"/>
                </a:lnTo>
                <a:lnTo>
                  <a:pt x="339328" y="89296"/>
                </a:lnTo>
                <a:lnTo>
                  <a:pt x="339328" y="89296"/>
                </a:lnTo>
                <a:lnTo>
                  <a:pt x="339328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8" name="Freeform 39957"/>
          <p:cNvSpPr/>
          <p:nvPr/>
        </p:nvSpPr>
        <p:spPr bwMode="auto">
          <a:xfrm>
            <a:off x="7152680" y="1464469"/>
            <a:ext cx="151805" cy="89297"/>
          </a:xfrm>
          <a:custGeom>
            <a:avLst/>
            <a:gdLst/>
            <a:ahLst/>
            <a:cxnLst/>
            <a:rect l="0" t="0" r="0" b="0"/>
            <a:pathLst>
              <a:path w="151805" h="89297">
                <a:moveTo>
                  <a:pt x="8929" y="44648"/>
                </a:moveTo>
                <a:lnTo>
                  <a:pt x="8929" y="4464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35718"/>
                </a:lnTo>
                <a:lnTo>
                  <a:pt x="10715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89296"/>
                </a:lnTo>
                <a:lnTo>
                  <a:pt x="26789" y="89296"/>
                </a:lnTo>
                <a:lnTo>
                  <a:pt x="44648" y="89296"/>
                </a:lnTo>
                <a:lnTo>
                  <a:pt x="62508" y="89296"/>
                </a:lnTo>
                <a:lnTo>
                  <a:pt x="80367" y="89296"/>
                </a:lnTo>
                <a:lnTo>
                  <a:pt x="98226" y="80367"/>
                </a:lnTo>
                <a:lnTo>
                  <a:pt x="116086" y="71437"/>
                </a:lnTo>
                <a:lnTo>
                  <a:pt x="133945" y="53578"/>
                </a:lnTo>
                <a:lnTo>
                  <a:pt x="151804" y="44648"/>
                </a:lnTo>
                <a:lnTo>
                  <a:pt x="151804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9" name="Freeform 39958"/>
          <p:cNvSpPr/>
          <p:nvPr/>
        </p:nvSpPr>
        <p:spPr bwMode="auto">
          <a:xfrm>
            <a:off x="7268766" y="1446609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44649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7" y="98227"/>
                </a:lnTo>
                <a:lnTo>
                  <a:pt x="44648" y="98227"/>
                </a:lnTo>
                <a:lnTo>
                  <a:pt x="26789" y="98227"/>
                </a:lnTo>
                <a:lnTo>
                  <a:pt x="8929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0" name="Freeform 39959"/>
          <p:cNvSpPr/>
          <p:nvPr/>
        </p:nvSpPr>
        <p:spPr bwMode="auto">
          <a:xfrm>
            <a:off x="7393781" y="1455539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44649" y="44648"/>
                </a:lnTo>
                <a:lnTo>
                  <a:pt x="53578" y="62508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8" y="98226"/>
                </a:lnTo>
                <a:lnTo>
                  <a:pt x="35719" y="98226"/>
                </a:lnTo>
                <a:lnTo>
                  <a:pt x="17860" y="107156"/>
                </a:lnTo>
                <a:lnTo>
                  <a:pt x="893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1" name="Freeform 39960"/>
          <p:cNvSpPr/>
          <p:nvPr/>
        </p:nvSpPr>
        <p:spPr bwMode="auto">
          <a:xfrm>
            <a:off x="7572375" y="1339453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17859" y="133945"/>
                </a:move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7" y="5357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0734" y="116086"/>
                </a:lnTo>
                <a:lnTo>
                  <a:pt x="151805" y="151805"/>
                </a:lnTo>
                <a:lnTo>
                  <a:pt x="142875" y="178594"/>
                </a:lnTo>
                <a:lnTo>
                  <a:pt x="133945" y="205383"/>
                </a:lnTo>
                <a:lnTo>
                  <a:pt x="125016" y="223242"/>
                </a:lnTo>
                <a:lnTo>
                  <a:pt x="116086" y="241101"/>
                </a:lnTo>
                <a:lnTo>
                  <a:pt x="98227" y="258961"/>
                </a:lnTo>
                <a:lnTo>
                  <a:pt x="98227" y="267891"/>
                </a:lnTo>
                <a:lnTo>
                  <a:pt x="89297" y="267891"/>
                </a:lnTo>
                <a:lnTo>
                  <a:pt x="89297" y="267891"/>
                </a:lnTo>
                <a:lnTo>
                  <a:pt x="89297" y="267891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33945" y="258961"/>
                </a:lnTo>
                <a:lnTo>
                  <a:pt x="151805" y="241101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60734" y="214312"/>
                </a:lnTo>
                <a:lnTo>
                  <a:pt x="151805" y="205383"/>
                </a:lnTo>
                <a:lnTo>
                  <a:pt x="133945" y="19645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33945" y="187523"/>
                </a:lnTo>
                <a:lnTo>
                  <a:pt x="151805" y="187523"/>
                </a:lnTo>
                <a:lnTo>
                  <a:pt x="15180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2" name="Freeform 39961"/>
          <p:cNvSpPr/>
          <p:nvPr/>
        </p:nvSpPr>
        <p:spPr bwMode="auto">
          <a:xfrm>
            <a:off x="7831336" y="1393031"/>
            <a:ext cx="473274" cy="160735"/>
          </a:xfrm>
          <a:custGeom>
            <a:avLst/>
            <a:gdLst/>
            <a:ahLst/>
            <a:cxnLst/>
            <a:rect l="0" t="0" r="0" b="0"/>
            <a:pathLst>
              <a:path w="473274" h="160735">
                <a:moveTo>
                  <a:pt x="133945" y="26789"/>
                </a:moveTo>
                <a:lnTo>
                  <a:pt x="14287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98227" y="17859"/>
                </a:lnTo>
                <a:lnTo>
                  <a:pt x="71437" y="26789"/>
                </a:lnTo>
                <a:lnTo>
                  <a:pt x="44648" y="53578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7" y="125016"/>
                </a:lnTo>
                <a:lnTo>
                  <a:pt x="8929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60734" y="44648"/>
                </a:lnTo>
                <a:lnTo>
                  <a:pt x="169664" y="35719"/>
                </a:lnTo>
                <a:lnTo>
                  <a:pt x="187523" y="26789"/>
                </a:lnTo>
                <a:lnTo>
                  <a:pt x="187523" y="35719"/>
                </a:lnTo>
                <a:lnTo>
                  <a:pt x="178594" y="44648"/>
                </a:lnTo>
                <a:lnTo>
                  <a:pt x="169664" y="62508"/>
                </a:lnTo>
                <a:lnTo>
                  <a:pt x="151805" y="80367"/>
                </a:lnTo>
                <a:lnTo>
                  <a:pt x="142875" y="98227"/>
                </a:lnTo>
                <a:lnTo>
                  <a:pt x="133945" y="116086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51805" y="142875"/>
                </a:lnTo>
                <a:lnTo>
                  <a:pt x="178594" y="133945"/>
                </a:lnTo>
                <a:lnTo>
                  <a:pt x="205383" y="116086"/>
                </a:lnTo>
                <a:lnTo>
                  <a:pt x="232172" y="98227"/>
                </a:lnTo>
                <a:lnTo>
                  <a:pt x="267891" y="80367"/>
                </a:lnTo>
                <a:lnTo>
                  <a:pt x="303609" y="62508"/>
                </a:lnTo>
                <a:lnTo>
                  <a:pt x="330398" y="53578"/>
                </a:lnTo>
                <a:lnTo>
                  <a:pt x="339328" y="44648"/>
                </a:lnTo>
                <a:lnTo>
                  <a:pt x="357187" y="44648"/>
                </a:lnTo>
                <a:lnTo>
                  <a:pt x="357187" y="53578"/>
                </a:lnTo>
                <a:lnTo>
                  <a:pt x="348258" y="62508"/>
                </a:lnTo>
                <a:lnTo>
                  <a:pt x="348258" y="80367"/>
                </a:lnTo>
                <a:lnTo>
                  <a:pt x="339328" y="98227"/>
                </a:lnTo>
                <a:lnTo>
                  <a:pt x="330398" y="107156"/>
                </a:lnTo>
                <a:lnTo>
                  <a:pt x="330398" y="125016"/>
                </a:lnTo>
                <a:lnTo>
                  <a:pt x="321469" y="13394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30398" y="160734"/>
                </a:lnTo>
                <a:lnTo>
                  <a:pt x="339328" y="151805"/>
                </a:lnTo>
                <a:lnTo>
                  <a:pt x="348258" y="151805"/>
                </a:lnTo>
                <a:lnTo>
                  <a:pt x="357187" y="133945"/>
                </a:lnTo>
                <a:lnTo>
                  <a:pt x="375046" y="125016"/>
                </a:lnTo>
                <a:lnTo>
                  <a:pt x="383976" y="98227"/>
                </a:lnTo>
                <a:lnTo>
                  <a:pt x="392905" y="80367"/>
                </a:lnTo>
                <a:lnTo>
                  <a:pt x="401835" y="53578"/>
                </a:lnTo>
                <a:lnTo>
                  <a:pt x="401835" y="35719"/>
                </a:lnTo>
                <a:lnTo>
                  <a:pt x="410765" y="26789"/>
                </a:lnTo>
                <a:lnTo>
                  <a:pt x="419694" y="17859"/>
                </a:lnTo>
                <a:lnTo>
                  <a:pt x="428624" y="8930"/>
                </a:lnTo>
                <a:lnTo>
                  <a:pt x="446484" y="8930"/>
                </a:lnTo>
                <a:lnTo>
                  <a:pt x="455413" y="8930"/>
                </a:lnTo>
                <a:lnTo>
                  <a:pt x="464343" y="17859"/>
                </a:lnTo>
                <a:lnTo>
                  <a:pt x="473273" y="17859"/>
                </a:lnTo>
                <a:lnTo>
                  <a:pt x="47327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3" name="Freeform 39962"/>
          <p:cNvSpPr/>
          <p:nvPr/>
        </p:nvSpPr>
        <p:spPr bwMode="auto">
          <a:xfrm>
            <a:off x="8295679" y="1419820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35719" y="98227"/>
                </a:lnTo>
                <a:lnTo>
                  <a:pt x="35719" y="71438"/>
                </a:lnTo>
                <a:lnTo>
                  <a:pt x="44648" y="53578"/>
                </a:lnTo>
                <a:lnTo>
                  <a:pt x="62508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4" name="Freeform 39963"/>
          <p:cNvSpPr/>
          <p:nvPr/>
        </p:nvSpPr>
        <p:spPr bwMode="auto">
          <a:xfrm>
            <a:off x="8376046" y="1446609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78594"/>
                </a:lnTo>
                <a:lnTo>
                  <a:pt x="89297" y="196453"/>
                </a:lnTo>
                <a:lnTo>
                  <a:pt x="89297" y="223242"/>
                </a:lnTo>
                <a:lnTo>
                  <a:pt x="89297" y="250031"/>
                </a:lnTo>
                <a:lnTo>
                  <a:pt x="89297" y="276820"/>
                </a:lnTo>
                <a:lnTo>
                  <a:pt x="80367" y="294680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5" name="Freeform 39964"/>
          <p:cNvSpPr/>
          <p:nvPr/>
        </p:nvSpPr>
        <p:spPr bwMode="auto">
          <a:xfrm>
            <a:off x="4768453" y="1821656"/>
            <a:ext cx="267892" cy="26790"/>
          </a:xfrm>
          <a:custGeom>
            <a:avLst/>
            <a:gdLst/>
            <a:ahLst/>
            <a:cxnLst/>
            <a:rect l="0" t="0" r="0" b="0"/>
            <a:pathLst>
              <a:path w="267892" h="26790">
                <a:moveTo>
                  <a:pt x="0" y="17859"/>
                </a:moveTo>
                <a:lnTo>
                  <a:pt x="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33945" y="26789"/>
                </a:lnTo>
                <a:lnTo>
                  <a:pt x="169664" y="17859"/>
                </a:lnTo>
                <a:lnTo>
                  <a:pt x="205383" y="17859"/>
                </a:lnTo>
                <a:lnTo>
                  <a:pt x="241102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6" name="Freeform 39965"/>
          <p:cNvSpPr/>
          <p:nvPr/>
        </p:nvSpPr>
        <p:spPr bwMode="auto">
          <a:xfrm>
            <a:off x="4866680" y="1741289"/>
            <a:ext cx="35719" cy="232173"/>
          </a:xfrm>
          <a:custGeom>
            <a:avLst/>
            <a:gdLst/>
            <a:ahLst/>
            <a:cxnLst/>
            <a:rect l="0" t="0" r="0" b="0"/>
            <a:pathLst>
              <a:path w="35719" h="23217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35718" y="232172"/>
                </a:lnTo>
                <a:lnTo>
                  <a:pt x="35718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7" name="Freeform 39966"/>
          <p:cNvSpPr/>
          <p:nvPr/>
        </p:nvSpPr>
        <p:spPr bwMode="auto">
          <a:xfrm>
            <a:off x="5241727" y="174128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8" name="Freeform 39967"/>
          <p:cNvSpPr/>
          <p:nvPr/>
        </p:nvSpPr>
        <p:spPr bwMode="auto">
          <a:xfrm>
            <a:off x="5134570" y="1723429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26790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53579"/>
                </a:lnTo>
                <a:lnTo>
                  <a:pt x="62508" y="62508"/>
                </a:lnTo>
                <a:lnTo>
                  <a:pt x="71438" y="71438"/>
                </a:lnTo>
                <a:lnTo>
                  <a:pt x="89297" y="80368"/>
                </a:lnTo>
                <a:lnTo>
                  <a:pt x="98227" y="89297"/>
                </a:lnTo>
                <a:lnTo>
                  <a:pt x="116086" y="98227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33946" y="151805"/>
                </a:lnTo>
                <a:lnTo>
                  <a:pt x="125016" y="160735"/>
                </a:lnTo>
                <a:lnTo>
                  <a:pt x="98227" y="169665"/>
                </a:lnTo>
                <a:lnTo>
                  <a:pt x="80368" y="178594"/>
                </a:lnTo>
                <a:lnTo>
                  <a:pt x="53578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6966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9" name="Freeform 39968"/>
          <p:cNvSpPr/>
          <p:nvPr/>
        </p:nvSpPr>
        <p:spPr bwMode="auto">
          <a:xfrm>
            <a:off x="5322094" y="1741289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16086"/>
                </a:lnTo>
                <a:lnTo>
                  <a:pt x="8929" y="151805"/>
                </a:lnTo>
                <a:lnTo>
                  <a:pt x="8929" y="187523"/>
                </a:lnTo>
                <a:lnTo>
                  <a:pt x="8929" y="21431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29" y="223242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0" name="Freeform 39969"/>
          <p:cNvSpPr/>
          <p:nvPr/>
        </p:nvSpPr>
        <p:spPr bwMode="auto">
          <a:xfrm>
            <a:off x="5375672" y="175021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71437" y="0"/>
                </a:move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26789" y="16073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1" name="Freeform 39970"/>
          <p:cNvSpPr/>
          <p:nvPr/>
        </p:nvSpPr>
        <p:spPr bwMode="auto">
          <a:xfrm>
            <a:off x="5500688" y="1830586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2" name="Freeform 39971"/>
          <p:cNvSpPr/>
          <p:nvPr/>
        </p:nvSpPr>
        <p:spPr bwMode="auto">
          <a:xfrm>
            <a:off x="5482828" y="1741289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3" name="Freeform 39972"/>
          <p:cNvSpPr/>
          <p:nvPr/>
        </p:nvSpPr>
        <p:spPr bwMode="auto">
          <a:xfrm>
            <a:off x="5589984" y="1794867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23242"/>
                </a:lnTo>
                <a:lnTo>
                  <a:pt x="893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98227"/>
                </a:lnTo>
                <a:lnTo>
                  <a:pt x="17860" y="62508"/>
                </a:lnTo>
                <a:lnTo>
                  <a:pt x="26789" y="35719"/>
                </a:lnTo>
                <a:lnTo>
                  <a:pt x="44649" y="17859"/>
                </a:lnTo>
                <a:lnTo>
                  <a:pt x="6250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7" y="35719"/>
                </a:lnTo>
                <a:lnTo>
                  <a:pt x="107157" y="53578"/>
                </a:lnTo>
                <a:lnTo>
                  <a:pt x="98227" y="80367"/>
                </a:lnTo>
                <a:lnTo>
                  <a:pt x="80368" y="98227"/>
                </a:lnTo>
                <a:lnTo>
                  <a:pt x="71438" y="107156"/>
                </a:lnTo>
                <a:lnTo>
                  <a:pt x="62508" y="116086"/>
                </a:lnTo>
                <a:lnTo>
                  <a:pt x="53579" y="116086"/>
                </a:lnTo>
                <a:lnTo>
                  <a:pt x="62508" y="107156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4" name="Freeform 39973"/>
          <p:cNvSpPr/>
          <p:nvPr/>
        </p:nvSpPr>
        <p:spPr bwMode="auto">
          <a:xfrm>
            <a:off x="5875734" y="1821656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107156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5" name="Freeform 39974"/>
          <p:cNvSpPr/>
          <p:nvPr/>
        </p:nvSpPr>
        <p:spPr bwMode="auto">
          <a:xfrm>
            <a:off x="5866805" y="1696640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6" name="Freeform 39975"/>
          <p:cNvSpPr/>
          <p:nvPr/>
        </p:nvSpPr>
        <p:spPr bwMode="auto">
          <a:xfrm>
            <a:off x="6098977" y="1768078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9297"/>
                </a:lnTo>
                <a:lnTo>
                  <a:pt x="44648" y="107156"/>
                </a:lnTo>
                <a:lnTo>
                  <a:pt x="44648" y="125016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7" y="62508"/>
                </a:lnTo>
                <a:lnTo>
                  <a:pt x="71437" y="35719"/>
                </a:lnTo>
                <a:lnTo>
                  <a:pt x="89296" y="17859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7" name="Freeform 39976"/>
          <p:cNvSpPr/>
          <p:nvPr/>
        </p:nvSpPr>
        <p:spPr bwMode="auto">
          <a:xfrm>
            <a:off x="6250781" y="1794867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98227"/>
                </a:lnTo>
                <a:lnTo>
                  <a:pt x="26789" y="116086"/>
                </a:lnTo>
                <a:lnTo>
                  <a:pt x="44649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98227" y="107156"/>
                </a:lnTo>
                <a:lnTo>
                  <a:pt x="107157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07157" y="35719"/>
                </a:lnTo>
                <a:lnTo>
                  <a:pt x="89297" y="17859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8" name="Freeform 39977"/>
          <p:cNvSpPr/>
          <p:nvPr/>
        </p:nvSpPr>
        <p:spPr bwMode="auto">
          <a:xfrm>
            <a:off x="6438305" y="1777008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17859" y="17859"/>
                </a:move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0367" y="107156"/>
                </a:lnTo>
                <a:lnTo>
                  <a:pt x="98226" y="89296"/>
                </a:lnTo>
                <a:lnTo>
                  <a:pt x="98226" y="71437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35718"/>
                </a:lnTo>
                <a:lnTo>
                  <a:pt x="98226" y="4464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69664" y="125015"/>
                </a:lnTo>
                <a:lnTo>
                  <a:pt x="187523" y="116086"/>
                </a:lnTo>
                <a:lnTo>
                  <a:pt x="196453" y="98226"/>
                </a:lnTo>
                <a:lnTo>
                  <a:pt x="196453" y="80367"/>
                </a:lnTo>
                <a:lnTo>
                  <a:pt x="196453" y="62507"/>
                </a:lnTo>
                <a:lnTo>
                  <a:pt x="196453" y="44648"/>
                </a:lnTo>
                <a:lnTo>
                  <a:pt x="187523" y="17859"/>
                </a:lnTo>
                <a:lnTo>
                  <a:pt x="178593" y="8929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2501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9" name="Freeform 39978"/>
          <p:cNvSpPr/>
          <p:nvPr/>
        </p:nvSpPr>
        <p:spPr bwMode="auto">
          <a:xfrm>
            <a:off x="6724055" y="176807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26789" y="35719"/>
                </a:lnTo>
                <a:lnTo>
                  <a:pt x="35718" y="53578"/>
                </a:lnTo>
                <a:lnTo>
                  <a:pt x="53578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80367" y="107156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8" y="116086"/>
                </a:lnTo>
                <a:lnTo>
                  <a:pt x="1785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0" name="Freeform 39979"/>
          <p:cNvSpPr/>
          <p:nvPr/>
        </p:nvSpPr>
        <p:spPr bwMode="auto">
          <a:xfrm>
            <a:off x="4768453" y="2196703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1" name="Freeform 39980"/>
          <p:cNvSpPr/>
          <p:nvPr/>
        </p:nvSpPr>
        <p:spPr bwMode="auto">
          <a:xfrm>
            <a:off x="4839891" y="2152054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26789" y="16073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2" name="Freeform 39981"/>
          <p:cNvSpPr/>
          <p:nvPr/>
        </p:nvSpPr>
        <p:spPr bwMode="auto">
          <a:xfrm>
            <a:off x="5134570" y="2116336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71438" y="26789"/>
                </a:moveTo>
                <a:lnTo>
                  <a:pt x="7143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0368" y="125015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07157" y="160734"/>
                </a:lnTo>
                <a:lnTo>
                  <a:pt x="98227" y="160734"/>
                </a:lnTo>
                <a:lnTo>
                  <a:pt x="71438" y="169664"/>
                </a:lnTo>
                <a:lnTo>
                  <a:pt x="53578" y="169664"/>
                </a:lnTo>
                <a:lnTo>
                  <a:pt x="26789" y="160734"/>
                </a:lnTo>
                <a:lnTo>
                  <a:pt x="8930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3" name="Freeform 39982"/>
          <p:cNvSpPr/>
          <p:nvPr/>
        </p:nvSpPr>
        <p:spPr bwMode="auto">
          <a:xfrm>
            <a:off x="5259586" y="2152054"/>
            <a:ext cx="44649" cy="133947"/>
          </a:xfrm>
          <a:custGeom>
            <a:avLst/>
            <a:gdLst/>
            <a:ahLst/>
            <a:cxnLst/>
            <a:rect l="0" t="0" r="0" b="0"/>
            <a:pathLst>
              <a:path w="44649" h="13394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4" name="Freeform 39983"/>
          <p:cNvSpPr/>
          <p:nvPr/>
        </p:nvSpPr>
        <p:spPr bwMode="auto">
          <a:xfrm>
            <a:off x="5322094" y="2116336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25015"/>
                </a:lnTo>
                <a:lnTo>
                  <a:pt x="35719" y="133945"/>
                </a:lnTo>
                <a:lnTo>
                  <a:pt x="53578" y="142875"/>
                </a:lnTo>
                <a:lnTo>
                  <a:pt x="80367" y="151804"/>
                </a:lnTo>
                <a:lnTo>
                  <a:pt x="98226" y="151804"/>
                </a:lnTo>
                <a:lnTo>
                  <a:pt x="9822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5" name="Freeform 39984"/>
          <p:cNvSpPr/>
          <p:nvPr/>
        </p:nvSpPr>
        <p:spPr bwMode="auto">
          <a:xfrm>
            <a:off x="5464969" y="2196703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71437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6" name="Freeform 39985"/>
          <p:cNvSpPr/>
          <p:nvPr/>
        </p:nvSpPr>
        <p:spPr bwMode="auto">
          <a:xfrm>
            <a:off x="5464969" y="2089547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8929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44648" y="35718"/>
                </a:lnTo>
                <a:lnTo>
                  <a:pt x="4464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7" name="Freeform 39986"/>
          <p:cNvSpPr/>
          <p:nvPr/>
        </p:nvSpPr>
        <p:spPr bwMode="auto">
          <a:xfrm>
            <a:off x="5581055" y="2169914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8929" y="44648"/>
                </a:moveTo>
                <a:lnTo>
                  <a:pt x="8929" y="5357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35718" y="214312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33945"/>
                </a:lnTo>
                <a:lnTo>
                  <a:pt x="26789" y="98226"/>
                </a:lnTo>
                <a:lnTo>
                  <a:pt x="26789" y="62508"/>
                </a:lnTo>
                <a:lnTo>
                  <a:pt x="35718" y="35719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44648"/>
                </a:lnTo>
                <a:lnTo>
                  <a:pt x="80367" y="62508"/>
                </a:lnTo>
                <a:lnTo>
                  <a:pt x="71437" y="80367"/>
                </a:lnTo>
                <a:lnTo>
                  <a:pt x="62508" y="89297"/>
                </a:lnTo>
                <a:lnTo>
                  <a:pt x="5357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8" name="Freeform 39987"/>
          <p:cNvSpPr/>
          <p:nvPr/>
        </p:nvSpPr>
        <p:spPr bwMode="auto">
          <a:xfrm>
            <a:off x="5840016" y="2160984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71438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71438"/>
                </a:lnTo>
                <a:lnTo>
                  <a:pt x="98226" y="98227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9" name="Freeform 39988"/>
          <p:cNvSpPr/>
          <p:nvPr/>
        </p:nvSpPr>
        <p:spPr bwMode="auto">
          <a:xfrm>
            <a:off x="5822156" y="2000250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17859"/>
                </a:move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0" name="Freeform 39989"/>
          <p:cNvSpPr/>
          <p:nvPr/>
        </p:nvSpPr>
        <p:spPr bwMode="auto">
          <a:xfrm>
            <a:off x="6107906" y="2143125"/>
            <a:ext cx="205384" cy="151805"/>
          </a:xfrm>
          <a:custGeom>
            <a:avLst/>
            <a:gdLst/>
            <a:ahLst/>
            <a:cxnLst/>
            <a:rect l="0" t="0" r="0" b="0"/>
            <a:pathLst>
              <a:path w="205384" h="15180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62508" y="62508"/>
                </a:lnTo>
                <a:lnTo>
                  <a:pt x="80367" y="53578"/>
                </a:lnTo>
                <a:lnTo>
                  <a:pt x="98227" y="53578"/>
                </a:lnTo>
                <a:lnTo>
                  <a:pt x="107157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7" y="8929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33945"/>
                </a:lnTo>
                <a:lnTo>
                  <a:pt x="71438" y="151804"/>
                </a:lnTo>
                <a:lnTo>
                  <a:pt x="98227" y="151804"/>
                </a:lnTo>
                <a:lnTo>
                  <a:pt x="116086" y="151804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187524" y="107156"/>
                </a:lnTo>
                <a:lnTo>
                  <a:pt x="196453" y="80367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1" name="Freeform 39990"/>
          <p:cNvSpPr/>
          <p:nvPr/>
        </p:nvSpPr>
        <p:spPr bwMode="auto">
          <a:xfrm>
            <a:off x="6304359" y="2009179"/>
            <a:ext cx="71439" cy="250033"/>
          </a:xfrm>
          <a:custGeom>
            <a:avLst/>
            <a:gdLst/>
            <a:ahLst/>
            <a:cxnLst/>
            <a:rect l="0" t="0" r="0" b="0"/>
            <a:pathLst>
              <a:path w="71439" h="250033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8930" y="116086"/>
                </a:lnTo>
                <a:lnTo>
                  <a:pt x="17860" y="151805"/>
                </a:lnTo>
                <a:lnTo>
                  <a:pt x="26789" y="178594"/>
                </a:lnTo>
                <a:lnTo>
                  <a:pt x="35719" y="214313"/>
                </a:lnTo>
                <a:lnTo>
                  <a:pt x="44649" y="232172"/>
                </a:lnTo>
                <a:lnTo>
                  <a:pt x="53579" y="241102"/>
                </a:lnTo>
                <a:lnTo>
                  <a:pt x="62508" y="250032"/>
                </a:lnTo>
                <a:lnTo>
                  <a:pt x="71438" y="241102"/>
                </a:lnTo>
                <a:lnTo>
                  <a:pt x="71438" y="223243"/>
                </a:lnTo>
                <a:lnTo>
                  <a:pt x="71438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2" name="Freeform 39991"/>
          <p:cNvSpPr/>
          <p:nvPr/>
        </p:nvSpPr>
        <p:spPr bwMode="auto">
          <a:xfrm>
            <a:off x="6366867" y="2089547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893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26789" y="125015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7" y="89297"/>
                </a:lnTo>
                <a:lnTo>
                  <a:pt x="116086" y="7143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26789"/>
                </a:lnTo>
                <a:lnTo>
                  <a:pt x="12501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8" y="151804"/>
                </a:lnTo>
                <a:lnTo>
                  <a:pt x="71438" y="16073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33946" y="160734"/>
                </a:lnTo>
                <a:lnTo>
                  <a:pt x="160735" y="151804"/>
                </a:lnTo>
                <a:lnTo>
                  <a:pt x="187524" y="133945"/>
                </a:lnTo>
                <a:lnTo>
                  <a:pt x="18752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3" name="Freeform 39992"/>
          <p:cNvSpPr/>
          <p:nvPr/>
        </p:nvSpPr>
        <p:spPr bwMode="auto">
          <a:xfrm>
            <a:off x="6572250" y="2098476"/>
            <a:ext cx="214314" cy="151806"/>
          </a:xfrm>
          <a:custGeom>
            <a:avLst/>
            <a:gdLst/>
            <a:ahLst/>
            <a:cxnLst/>
            <a:rect l="0" t="0" r="0" b="0"/>
            <a:pathLst>
              <a:path w="214314" h="151806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8" y="44649"/>
                </a:lnTo>
                <a:lnTo>
                  <a:pt x="53578" y="1786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8" y="71438"/>
                </a:lnTo>
                <a:lnTo>
                  <a:pt x="7143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71438" y="125016"/>
                </a:lnTo>
                <a:lnTo>
                  <a:pt x="80367" y="107157"/>
                </a:lnTo>
                <a:lnTo>
                  <a:pt x="89297" y="89297"/>
                </a:lnTo>
                <a:lnTo>
                  <a:pt x="107156" y="6250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51805" y="133946"/>
                </a:lnTo>
                <a:lnTo>
                  <a:pt x="169664" y="125016"/>
                </a:lnTo>
                <a:lnTo>
                  <a:pt x="187523" y="116086"/>
                </a:lnTo>
                <a:lnTo>
                  <a:pt x="214313" y="98227"/>
                </a:lnTo>
                <a:lnTo>
                  <a:pt x="21431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4" name="Freeform 39993"/>
          <p:cNvSpPr/>
          <p:nvPr/>
        </p:nvSpPr>
        <p:spPr bwMode="auto">
          <a:xfrm>
            <a:off x="6732984" y="2009179"/>
            <a:ext cx="491134" cy="241103"/>
          </a:xfrm>
          <a:custGeom>
            <a:avLst/>
            <a:gdLst/>
            <a:ahLst/>
            <a:cxnLst/>
            <a:rect l="0" t="0" r="0" b="0"/>
            <a:pathLst>
              <a:path w="491134" h="241103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0368" y="15180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25016" y="133946"/>
                </a:lnTo>
                <a:lnTo>
                  <a:pt x="125016" y="125016"/>
                </a:lnTo>
                <a:lnTo>
                  <a:pt x="125016" y="116086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07157" y="98227"/>
                </a:lnTo>
                <a:lnTo>
                  <a:pt x="98227" y="98227"/>
                </a:lnTo>
                <a:lnTo>
                  <a:pt x="89297" y="107157"/>
                </a:lnTo>
                <a:lnTo>
                  <a:pt x="80368" y="125016"/>
                </a:lnTo>
                <a:lnTo>
                  <a:pt x="71438" y="142875"/>
                </a:lnTo>
                <a:lnTo>
                  <a:pt x="62508" y="169665"/>
                </a:lnTo>
                <a:lnTo>
                  <a:pt x="62508" y="187524"/>
                </a:lnTo>
                <a:lnTo>
                  <a:pt x="62508" y="205383"/>
                </a:lnTo>
                <a:lnTo>
                  <a:pt x="71438" y="223243"/>
                </a:lnTo>
                <a:lnTo>
                  <a:pt x="71438" y="232172"/>
                </a:lnTo>
                <a:lnTo>
                  <a:pt x="80368" y="241102"/>
                </a:lnTo>
                <a:lnTo>
                  <a:pt x="98227" y="232172"/>
                </a:lnTo>
                <a:lnTo>
                  <a:pt x="107157" y="223243"/>
                </a:lnTo>
                <a:lnTo>
                  <a:pt x="116086" y="205383"/>
                </a:lnTo>
                <a:lnTo>
                  <a:pt x="133946" y="187524"/>
                </a:lnTo>
                <a:lnTo>
                  <a:pt x="151805" y="169665"/>
                </a:lnTo>
                <a:lnTo>
                  <a:pt x="160735" y="142875"/>
                </a:lnTo>
                <a:lnTo>
                  <a:pt x="169664" y="125016"/>
                </a:lnTo>
                <a:lnTo>
                  <a:pt x="178594" y="107157"/>
                </a:lnTo>
                <a:lnTo>
                  <a:pt x="187524" y="107157"/>
                </a:lnTo>
                <a:lnTo>
                  <a:pt x="187524" y="107157"/>
                </a:lnTo>
                <a:lnTo>
                  <a:pt x="187524" y="116086"/>
                </a:lnTo>
                <a:lnTo>
                  <a:pt x="187524" y="125016"/>
                </a:lnTo>
                <a:lnTo>
                  <a:pt x="178594" y="142875"/>
                </a:lnTo>
                <a:lnTo>
                  <a:pt x="178594" y="160735"/>
                </a:lnTo>
                <a:lnTo>
                  <a:pt x="178594" y="169665"/>
                </a:lnTo>
                <a:lnTo>
                  <a:pt x="178594" y="178594"/>
                </a:lnTo>
                <a:lnTo>
                  <a:pt x="178594" y="187524"/>
                </a:lnTo>
                <a:lnTo>
                  <a:pt x="187524" y="187524"/>
                </a:lnTo>
                <a:lnTo>
                  <a:pt x="196454" y="178594"/>
                </a:lnTo>
                <a:lnTo>
                  <a:pt x="214313" y="169665"/>
                </a:lnTo>
                <a:lnTo>
                  <a:pt x="223243" y="160735"/>
                </a:lnTo>
                <a:lnTo>
                  <a:pt x="241102" y="151805"/>
                </a:lnTo>
                <a:lnTo>
                  <a:pt x="258961" y="133946"/>
                </a:lnTo>
                <a:lnTo>
                  <a:pt x="267891" y="125016"/>
                </a:lnTo>
                <a:lnTo>
                  <a:pt x="276821" y="125016"/>
                </a:lnTo>
                <a:lnTo>
                  <a:pt x="276821" y="133946"/>
                </a:lnTo>
                <a:lnTo>
                  <a:pt x="267891" y="142875"/>
                </a:lnTo>
                <a:lnTo>
                  <a:pt x="267891" y="160735"/>
                </a:lnTo>
                <a:lnTo>
                  <a:pt x="267891" y="178594"/>
                </a:lnTo>
                <a:lnTo>
                  <a:pt x="258961" y="187524"/>
                </a:lnTo>
                <a:lnTo>
                  <a:pt x="258961" y="205383"/>
                </a:lnTo>
                <a:lnTo>
                  <a:pt x="267891" y="214313"/>
                </a:lnTo>
                <a:lnTo>
                  <a:pt x="267891" y="214313"/>
                </a:lnTo>
                <a:lnTo>
                  <a:pt x="276821" y="214313"/>
                </a:lnTo>
                <a:lnTo>
                  <a:pt x="285750" y="205383"/>
                </a:lnTo>
                <a:lnTo>
                  <a:pt x="294680" y="187524"/>
                </a:lnTo>
                <a:lnTo>
                  <a:pt x="312539" y="160735"/>
                </a:lnTo>
                <a:lnTo>
                  <a:pt x="330399" y="142875"/>
                </a:lnTo>
                <a:lnTo>
                  <a:pt x="339329" y="107157"/>
                </a:lnTo>
                <a:lnTo>
                  <a:pt x="357188" y="80368"/>
                </a:lnTo>
                <a:lnTo>
                  <a:pt x="366118" y="53579"/>
                </a:lnTo>
                <a:lnTo>
                  <a:pt x="383977" y="26790"/>
                </a:lnTo>
                <a:lnTo>
                  <a:pt x="383977" y="893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8930"/>
                </a:lnTo>
                <a:lnTo>
                  <a:pt x="366118" y="17860"/>
                </a:lnTo>
                <a:lnTo>
                  <a:pt x="357188" y="35719"/>
                </a:lnTo>
                <a:lnTo>
                  <a:pt x="339329" y="62508"/>
                </a:lnTo>
                <a:lnTo>
                  <a:pt x="330399" y="89297"/>
                </a:lnTo>
                <a:lnTo>
                  <a:pt x="312539" y="125016"/>
                </a:lnTo>
                <a:lnTo>
                  <a:pt x="312539" y="151805"/>
                </a:lnTo>
                <a:lnTo>
                  <a:pt x="312539" y="169665"/>
                </a:lnTo>
                <a:lnTo>
                  <a:pt x="321469" y="187524"/>
                </a:lnTo>
                <a:lnTo>
                  <a:pt x="330399" y="187524"/>
                </a:lnTo>
                <a:lnTo>
                  <a:pt x="339329" y="187524"/>
                </a:lnTo>
                <a:lnTo>
                  <a:pt x="357188" y="187524"/>
                </a:lnTo>
                <a:lnTo>
                  <a:pt x="375047" y="178594"/>
                </a:lnTo>
                <a:lnTo>
                  <a:pt x="401836" y="160735"/>
                </a:lnTo>
                <a:lnTo>
                  <a:pt x="428625" y="151805"/>
                </a:lnTo>
                <a:lnTo>
                  <a:pt x="446485" y="151805"/>
                </a:lnTo>
                <a:lnTo>
                  <a:pt x="464344" y="160735"/>
                </a:lnTo>
                <a:lnTo>
                  <a:pt x="482204" y="169665"/>
                </a:lnTo>
                <a:lnTo>
                  <a:pt x="491133" y="187524"/>
                </a:lnTo>
                <a:lnTo>
                  <a:pt x="491133" y="205383"/>
                </a:lnTo>
                <a:lnTo>
                  <a:pt x="491133" y="223243"/>
                </a:lnTo>
                <a:lnTo>
                  <a:pt x="491133" y="232172"/>
                </a:lnTo>
                <a:lnTo>
                  <a:pt x="482204" y="241102"/>
                </a:lnTo>
                <a:lnTo>
                  <a:pt x="473274" y="241102"/>
                </a:lnTo>
                <a:lnTo>
                  <a:pt x="455414" y="241102"/>
                </a:lnTo>
                <a:lnTo>
                  <a:pt x="446485" y="232172"/>
                </a:lnTo>
                <a:lnTo>
                  <a:pt x="428625" y="214313"/>
                </a:lnTo>
                <a:lnTo>
                  <a:pt x="419696" y="196454"/>
                </a:lnTo>
                <a:lnTo>
                  <a:pt x="392907" y="169665"/>
                </a:lnTo>
                <a:lnTo>
                  <a:pt x="366118" y="142875"/>
                </a:lnTo>
                <a:lnTo>
                  <a:pt x="36611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5" name="Freeform 39994"/>
          <p:cNvSpPr/>
          <p:nvPr/>
        </p:nvSpPr>
        <p:spPr bwMode="auto">
          <a:xfrm>
            <a:off x="6983016" y="2027039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8930"/>
                </a:moveTo>
                <a:lnTo>
                  <a:pt x="17859" y="8930"/>
                </a:lnTo>
                <a:lnTo>
                  <a:pt x="35718" y="1785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073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4110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6" name="Freeform 39995"/>
          <p:cNvSpPr/>
          <p:nvPr/>
        </p:nvSpPr>
        <p:spPr bwMode="auto">
          <a:xfrm>
            <a:off x="7340203" y="2125265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7" name="Freeform 39996"/>
          <p:cNvSpPr/>
          <p:nvPr/>
        </p:nvSpPr>
        <p:spPr bwMode="auto">
          <a:xfrm>
            <a:off x="7349133" y="2178844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8" name="Freeform 39997"/>
          <p:cNvSpPr/>
          <p:nvPr/>
        </p:nvSpPr>
        <p:spPr bwMode="auto">
          <a:xfrm>
            <a:off x="7500938" y="2027039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60734" y="151805"/>
                </a:moveTo>
                <a:lnTo>
                  <a:pt x="160734" y="151805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0734"/>
                </a:lnTo>
                <a:lnTo>
                  <a:pt x="142875" y="160734"/>
                </a:lnTo>
                <a:lnTo>
                  <a:pt x="133945" y="151805"/>
                </a:lnTo>
                <a:lnTo>
                  <a:pt x="125015" y="133945"/>
                </a:lnTo>
                <a:lnTo>
                  <a:pt x="125015" y="125015"/>
                </a:lnTo>
                <a:lnTo>
                  <a:pt x="116085" y="107156"/>
                </a:lnTo>
                <a:lnTo>
                  <a:pt x="116085" y="89297"/>
                </a:lnTo>
                <a:lnTo>
                  <a:pt x="116085" y="62508"/>
                </a:lnTo>
                <a:lnTo>
                  <a:pt x="116085" y="44648"/>
                </a:lnTo>
                <a:lnTo>
                  <a:pt x="116085" y="26789"/>
                </a:lnTo>
                <a:lnTo>
                  <a:pt x="125015" y="17859"/>
                </a:lnTo>
                <a:lnTo>
                  <a:pt x="12501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51804" y="80367"/>
                </a:lnTo>
                <a:lnTo>
                  <a:pt x="142875" y="107156"/>
                </a:lnTo>
                <a:lnTo>
                  <a:pt x="125015" y="125015"/>
                </a:lnTo>
                <a:lnTo>
                  <a:pt x="107156" y="151805"/>
                </a:lnTo>
                <a:lnTo>
                  <a:pt x="80367" y="178594"/>
                </a:lnTo>
                <a:lnTo>
                  <a:pt x="53578" y="196453"/>
                </a:lnTo>
                <a:lnTo>
                  <a:pt x="35718" y="21431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05383"/>
                </a:lnTo>
                <a:lnTo>
                  <a:pt x="17859" y="19645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87523"/>
                </a:lnTo>
                <a:lnTo>
                  <a:pt x="98226" y="187523"/>
                </a:lnTo>
                <a:lnTo>
                  <a:pt x="116085" y="187523"/>
                </a:lnTo>
                <a:lnTo>
                  <a:pt x="133945" y="187523"/>
                </a:lnTo>
                <a:lnTo>
                  <a:pt x="142875" y="187523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9" name="Freeform 39998"/>
          <p:cNvSpPr/>
          <p:nvPr/>
        </p:nvSpPr>
        <p:spPr bwMode="auto">
          <a:xfrm>
            <a:off x="7447359" y="2044898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98227" y="44649"/>
                </a:moveTo>
                <a:lnTo>
                  <a:pt x="98227" y="44649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5357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42875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0" name="Freeform 39999"/>
          <p:cNvSpPr/>
          <p:nvPr/>
        </p:nvSpPr>
        <p:spPr bwMode="auto">
          <a:xfrm>
            <a:off x="7840266" y="2089547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1" name="Freeform 40000"/>
          <p:cNvSpPr/>
          <p:nvPr/>
        </p:nvSpPr>
        <p:spPr bwMode="auto">
          <a:xfrm>
            <a:off x="7840266" y="2089547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2" name="Freeform 40001"/>
          <p:cNvSpPr/>
          <p:nvPr/>
        </p:nvSpPr>
        <p:spPr bwMode="auto">
          <a:xfrm>
            <a:off x="7286625" y="2062758"/>
            <a:ext cx="419696" cy="187524"/>
          </a:xfrm>
          <a:custGeom>
            <a:avLst/>
            <a:gdLst/>
            <a:ahLst/>
            <a:cxnLst/>
            <a:rect l="0" t="0" r="0" b="0"/>
            <a:pathLst>
              <a:path w="419696" h="187524">
                <a:moveTo>
                  <a:pt x="232172" y="8929"/>
                </a:moveTo>
                <a:lnTo>
                  <a:pt x="223242" y="8929"/>
                </a:lnTo>
                <a:lnTo>
                  <a:pt x="214313" y="8929"/>
                </a:lnTo>
                <a:lnTo>
                  <a:pt x="20538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8929"/>
                </a:lnTo>
                <a:lnTo>
                  <a:pt x="44648" y="8929"/>
                </a:lnTo>
                <a:lnTo>
                  <a:pt x="26789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35719" y="35718"/>
                </a:lnTo>
                <a:lnTo>
                  <a:pt x="80367" y="35718"/>
                </a:lnTo>
                <a:lnTo>
                  <a:pt x="142875" y="35718"/>
                </a:lnTo>
                <a:lnTo>
                  <a:pt x="196453" y="26789"/>
                </a:lnTo>
                <a:lnTo>
                  <a:pt x="258961" y="17859"/>
                </a:lnTo>
                <a:lnTo>
                  <a:pt x="312539" y="17859"/>
                </a:lnTo>
                <a:lnTo>
                  <a:pt x="348258" y="8929"/>
                </a:lnTo>
                <a:lnTo>
                  <a:pt x="392906" y="0"/>
                </a:lnTo>
                <a:lnTo>
                  <a:pt x="410766" y="0"/>
                </a:lnTo>
                <a:lnTo>
                  <a:pt x="419695" y="0"/>
                </a:lnTo>
                <a:lnTo>
                  <a:pt x="401836" y="0"/>
                </a:lnTo>
                <a:lnTo>
                  <a:pt x="375047" y="8929"/>
                </a:lnTo>
                <a:lnTo>
                  <a:pt x="339328" y="17859"/>
                </a:lnTo>
                <a:lnTo>
                  <a:pt x="285750" y="26789"/>
                </a:lnTo>
                <a:lnTo>
                  <a:pt x="232172" y="35718"/>
                </a:lnTo>
                <a:lnTo>
                  <a:pt x="178594" y="53578"/>
                </a:lnTo>
                <a:lnTo>
                  <a:pt x="133945" y="62507"/>
                </a:lnTo>
                <a:lnTo>
                  <a:pt x="107156" y="71437"/>
                </a:lnTo>
                <a:lnTo>
                  <a:pt x="98227" y="80367"/>
                </a:lnTo>
                <a:lnTo>
                  <a:pt x="107156" y="80367"/>
                </a:lnTo>
                <a:lnTo>
                  <a:pt x="142875" y="80367"/>
                </a:lnTo>
                <a:lnTo>
                  <a:pt x="178594" y="80367"/>
                </a:lnTo>
                <a:lnTo>
                  <a:pt x="232172" y="71437"/>
                </a:lnTo>
                <a:lnTo>
                  <a:pt x="276820" y="62507"/>
                </a:lnTo>
                <a:lnTo>
                  <a:pt x="330398" y="53578"/>
                </a:lnTo>
                <a:lnTo>
                  <a:pt x="366117" y="53578"/>
                </a:lnTo>
                <a:lnTo>
                  <a:pt x="392906" y="53578"/>
                </a:lnTo>
                <a:lnTo>
                  <a:pt x="401836" y="53578"/>
                </a:lnTo>
                <a:lnTo>
                  <a:pt x="392906" y="62507"/>
                </a:lnTo>
                <a:lnTo>
                  <a:pt x="366117" y="71437"/>
                </a:lnTo>
                <a:lnTo>
                  <a:pt x="330398" y="80367"/>
                </a:lnTo>
                <a:lnTo>
                  <a:pt x="276820" y="98226"/>
                </a:lnTo>
                <a:lnTo>
                  <a:pt x="232172" y="116086"/>
                </a:lnTo>
                <a:lnTo>
                  <a:pt x="187523" y="125015"/>
                </a:lnTo>
                <a:lnTo>
                  <a:pt x="160734" y="133945"/>
                </a:lnTo>
                <a:lnTo>
                  <a:pt x="151805" y="133945"/>
                </a:lnTo>
                <a:lnTo>
                  <a:pt x="160734" y="133945"/>
                </a:lnTo>
                <a:lnTo>
                  <a:pt x="187523" y="133945"/>
                </a:lnTo>
                <a:lnTo>
                  <a:pt x="223242" y="133945"/>
                </a:lnTo>
                <a:lnTo>
                  <a:pt x="267891" y="125015"/>
                </a:lnTo>
                <a:lnTo>
                  <a:pt x="303609" y="116086"/>
                </a:lnTo>
                <a:lnTo>
                  <a:pt x="339328" y="107156"/>
                </a:lnTo>
                <a:lnTo>
                  <a:pt x="357188" y="107156"/>
                </a:lnTo>
                <a:lnTo>
                  <a:pt x="366117" y="107156"/>
                </a:lnTo>
                <a:lnTo>
                  <a:pt x="348258" y="107156"/>
                </a:lnTo>
                <a:lnTo>
                  <a:pt x="330398" y="116086"/>
                </a:lnTo>
                <a:lnTo>
                  <a:pt x="294680" y="133945"/>
                </a:lnTo>
                <a:lnTo>
                  <a:pt x="250031" y="142875"/>
                </a:lnTo>
                <a:lnTo>
                  <a:pt x="223242" y="151804"/>
                </a:lnTo>
                <a:lnTo>
                  <a:pt x="196453" y="169664"/>
                </a:lnTo>
                <a:lnTo>
                  <a:pt x="196453" y="178593"/>
                </a:lnTo>
                <a:lnTo>
                  <a:pt x="205383" y="187523"/>
                </a:lnTo>
                <a:lnTo>
                  <a:pt x="232172" y="187523"/>
                </a:lnTo>
                <a:lnTo>
                  <a:pt x="267891" y="187523"/>
                </a:lnTo>
                <a:lnTo>
                  <a:pt x="26789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3" name="Freeform 40002"/>
          <p:cNvSpPr/>
          <p:nvPr/>
        </p:nvSpPr>
        <p:spPr bwMode="auto">
          <a:xfrm>
            <a:off x="3848695" y="0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232172" y="178594"/>
                </a:moveTo>
                <a:lnTo>
                  <a:pt x="232172" y="178594"/>
                </a:lnTo>
                <a:lnTo>
                  <a:pt x="223243" y="187523"/>
                </a:lnTo>
                <a:lnTo>
                  <a:pt x="223243" y="187523"/>
                </a:lnTo>
                <a:lnTo>
                  <a:pt x="223243" y="187523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05383" y="169664"/>
                </a:lnTo>
                <a:lnTo>
                  <a:pt x="205383" y="160734"/>
                </a:lnTo>
                <a:lnTo>
                  <a:pt x="196453" y="151805"/>
                </a:lnTo>
                <a:lnTo>
                  <a:pt x="196453" y="133945"/>
                </a:lnTo>
                <a:lnTo>
                  <a:pt x="187524" y="125016"/>
                </a:lnTo>
                <a:lnTo>
                  <a:pt x="178594" y="107156"/>
                </a:lnTo>
                <a:lnTo>
                  <a:pt x="169664" y="89297"/>
                </a:lnTo>
                <a:lnTo>
                  <a:pt x="169664" y="71437"/>
                </a:lnTo>
                <a:lnTo>
                  <a:pt x="160735" y="5357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1785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60735" y="98227"/>
                </a:lnTo>
                <a:lnTo>
                  <a:pt x="142875" y="125016"/>
                </a:lnTo>
                <a:lnTo>
                  <a:pt x="125016" y="142875"/>
                </a:lnTo>
                <a:lnTo>
                  <a:pt x="80368" y="187523"/>
                </a:lnTo>
                <a:lnTo>
                  <a:pt x="44649" y="214312"/>
                </a:lnTo>
                <a:lnTo>
                  <a:pt x="26789" y="232172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44649" y="232172"/>
                </a:lnTo>
                <a:lnTo>
                  <a:pt x="71438" y="223242"/>
                </a:lnTo>
                <a:lnTo>
                  <a:pt x="80368" y="223242"/>
                </a:lnTo>
                <a:lnTo>
                  <a:pt x="98227" y="223242"/>
                </a:lnTo>
                <a:lnTo>
                  <a:pt x="116086" y="214312"/>
                </a:lnTo>
                <a:lnTo>
                  <a:pt x="133946" y="214312"/>
                </a:lnTo>
                <a:lnTo>
                  <a:pt x="133946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4" name="Freeform 40003"/>
          <p:cNvSpPr/>
          <p:nvPr/>
        </p:nvSpPr>
        <p:spPr bwMode="auto">
          <a:xfrm>
            <a:off x="4205883" y="0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71437" y="17859"/>
                </a:moveTo>
                <a:lnTo>
                  <a:pt x="7143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3394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5" name="Freeform 40004"/>
          <p:cNvSpPr/>
          <p:nvPr/>
        </p:nvSpPr>
        <p:spPr bwMode="auto">
          <a:xfrm>
            <a:off x="4357688" y="0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7143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29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6" name="Freeform 40005"/>
          <p:cNvSpPr/>
          <p:nvPr/>
        </p:nvSpPr>
        <p:spPr bwMode="auto">
          <a:xfrm>
            <a:off x="4446984" y="53578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8930" y="35719"/>
                </a:move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2678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7" name="Freeform 40006"/>
          <p:cNvSpPr/>
          <p:nvPr/>
        </p:nvSpPr>
        <p:spPr bwMode="auto">
          <a:xfrm>
            <a:off x="4500563" y="0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8" name="Freeform 40007"/>
          <p:cNvSpPr/>
          <p:nvPr/>
        </p:nvSpPr>
        <p:spPr bwMode="auto">
          <a:xfrm>
            <a:off x="4589859" y="0"/>
            <a:ext cx="53580" cy="214313"/>
          </a:xfrm>
          <a:custGeom>
            <a:avLst/>
            <a:gdLst/>
            <a:ahLst/>
            <a:cxnLst/>
            <a:rect l="0" t="0" r="0" b="0"/>
            <a:pathLst>
              <a:path w="53580" h="214313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9" name="Freeform 40008"/>
          <p:cNvSpPr/>
          <p:nvPr/>
        </p:nvSpPr>
        <p:spPr bwMode="auto">
          <a:xfrm>
            <a:off x="4661297" y="80367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0" name="Freeform 40009"/>
          <p:cNvSpPr/>
          <p:nvPr/>
        </p:nvSpPr>
        <p:spPr bwMode="auto">
          <a:xfrm>
            <a:off x="4705945" y="0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7"/>
                </a:lnTo>
                <a:lnTo>
                  <a:pt x="71438" y="116086"/>
                </a:lnTo>
                <a:lnTo>
                  <a:pt x="71438" y="133945"/>
                </a:lnTo>
                <a:lnTo>
                  <a:pt x="71438" y="160734"/>
                </a:lnTo>
                <a:lnTo>
                  <a:pt x="71438" y="178594"/>
                </a:lnTo>
                <a:lnTo>
                  <a:pt x="62508" y="187523"/>
                </a:lnTo>
                <a:lnTo>
                  <a:pt x="53578" y="205383"/>
                </a:lnTo>
                <a:lnTo>
                  <a:pt x="44649" y="223242"/>
                </a:lnTo>
                <a:lnTo>
                  <a:pt x="26789" y="241102"/>
                </a:lnTo>
                <a:lnTo>
                  <a:pt x="17860" y="241102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1" name="Freeform 40010"/>
          <p:cNvSpPr/>
          <p:nvPr/>
        </p:nvSpPr>
        <p:spPr bwMode="auto">
          <a:xfrm>
            <a:off x="4866680" y="133945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2" name="Freeform 40011"/>
          <p:cNvSpPr/>
          <p:nvPr/>
        </p:nvSpPr>
        <p:spPr bwMode="auto">
          <a:xfrm>
            <a:off x="4911328" y="107156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1786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3" name="Freeform 40012"/>
          <p:cNvSpPr/>
          <p:nvPr/>
        </p:nvSpPr>
        <p:spPr bwMode="auto">
          <a:xfrm>
            <a:off x="5125641" y="107156"/>
            <a:ext cx="35719" cy="98228"/>
          </a:xfrm>
          <a:custGeom>
            <a:avLst/>
            <a:gdLst/>
            <a:ahLst/>
            <a:cxnLst/>
            <a:rect l="0" t="0" r="0" b="0"/>
            <a:pathLst>
              <a:path w="35719" h="9822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3571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4" name="Freeform 40013"/>
          <p:cNvSpPr/>
          <p:nvPr/>
        </p:nvSpPr>
        <p:spPr bwMode="auto">
          <a:xfrm>
            <a:off x="5107781" y="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5" name="Freeform 40014"/>
          <p:cNvSpPr/>
          <p:nvPr/>
        </p:nvSpPr>
        <p:spPr bwMode="auto">
          <a:xfrm>
            <a:off x="5000625" y="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6" name="Freeform 40015"/>
          <p:cNvSpPr/>
          <p:nvPr/>
        </p:nvSpPr>
        <p:spPr bwMode="auto">
          <a:xfrm>
            <a:off x="5000625" y="0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7" name="Freeform 40016"/>
          <p:cNvSpPr/>
          <p:nvPr/>
        </p:nvSpPr>
        <p:spPr bwMode="auto">
          <a:xfrm>
            <a:off x="4991695" y="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8" name="Freeform 40017"/>
          <p:cNvSpPr/>
          <p:nvPr/>
        </p:nvSpPr>
        <p:spPr bwMode="auto">
          <a:xfrm>
            <a:off x="5009555" y="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9" name="Freeform 40018"/>
          <p:cNvSpPr/>
          <p:nvPr/>
        </p:nvSpPr>
        <p:spPr bwMode="auto">
          <a:xfrm>
            <a:off x="5009555" y="1785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0" name="Freeform 40019"/>
          <p:cNvSpPr/>
          <p:nvPr/>
        </p:nvSpPr>
        <p:spPr bwMode="auto">
          <a:xfrm>
            <a:off x="5009555" y="893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1" name="Freeform 40020"/>
          <p:cNvSpPr/>
          <p:nvPr/>
        </p:nvSpPr>
        <p:spPr bwMode="auto">
          <a:xfrm>
            <a:off x="5268516" y="107156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26789" y="8929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60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0367" y="116086"/>
                </a:lnTo>
                <a:lnTo>
                  <a:pt x="71437" y="107156"/>
                </a:lnTo>
                <a:lnTo>
                  <a:pt x="62507" y="98227"/>
                </a:lnTo>
                <a:lnTo>
                  <a:pt x="53578" y="89297"/>
                </a:lnTo>
                <a:lnTo>
                  <a:pt x="35718" y="80367"/>
                </a:lnTo>
                <a:lnTo>
                  <a:pt x="26789" y="71438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8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2" name="Freeform 40021"/>
          <p:cNvSpPr/>
          <p:nvPr/>
        </p:nvSpPr>
        <p:spPr bwMode="auto">
          <a:xfrm>
            <a:off x="5438180" y="53578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7" y="71438"/>
                </a:lnTo>
                <a:lnTo>
                  <a:pt x="71437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78594"/>
                </a:lnTo>
                <a:lnTo>
                  <a:pt x="98226" y="18752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98226" y="187524"/>
                </a:lnTo>
                <a:lnTo>
                  <a:pt x="9822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3" name="Freeform 40022"/>
          <p:cNvSpPr/>
          <p:nvPr/>
        </p:nvSpPr>
        <p:spPr bwMode="auto">
          <a:xfrm>
            <a:off x="5589984" y="80367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26789" y="80367"/>
                </a:moveTo>
                <a:lnTo>
                  <a:pt x="1786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9" y="26789"/>
                </a:lnTo>
                <a:lnTo>
                  <a:pt x="53579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5180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25016"/>
                </a:lnTo>
                <a:lnTo>
                  <a:pt x="80368" y="116086"/>
                </a:lnTo>
                <a:lnTo>
                  <a:pt x="71438" y="107156"/>
                </a:lnTo>
                <a:lnTo>
                  <a:pt x="62508" y="98227"/>
                </a:lnTo>
                <a:lnTo>
                  <a:pt x="53579" y="89297"/>
                </a:lnTo>
                <a:lnTo>
                  <a:pt x="35719" y="80367"/>
                </a:lnTo>
                <a:lnTo>
                  <a:pt x="26789" y="7143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9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8" y="62508"/>
                </a:lnTo>
                <a:lnTo>
                  <a:pt x="71438" y="71438"/>
                </a:lnTo>
                <a:lnTo>
                  <a:pt x="62508" y="80367"/>
                </a:lnTo>
                <a:lnTo>
                  <a:pt x="53579" y="89297"/>
                </a:lnTo>
                <a:lnTo>
                  <a:pt x="35719" y="107156"/>
                </a:lnTo>
                <a:lnTo>
                  <a:pt x="26789" y="116086"/>
                </a:lnTo>
                <a:lnTo>
                  <a:pt x="1786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4" name="Freeform 40023"/>
          <p:cNvSpPr/>
          <p:nvPr/>
        </p:nvSpPr>
        <p:spPr bwMode="auto">
          <a:xfrm>
            <a:off x="5786438" y="62508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35718" y="1785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62508"/>
                </a:lnTo>
                <a:lnTo>
                  <a:pt x="35718" y="7143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7" y="98226"/>
                </a:lnTo>
                <a:lnTo>
                  <a:pt x="62507" y="116086"/>
                </a:lnTo>
                <a:lnTo>
                  <a:pt x="71437" y="125015"/>
                </a:lnTo>
                <a:lnTo>
                  <a:pt x="71437" y="133945"/>
                </a:lnTo>
                <a:lnTo>
                  <a:pt x="62507" y="142875"/>
                </a:lnTo>
                <a:lnTo>
                  <a:pt x="62507" y="15180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5" name="Freeform 40024"/>
          <p:cNvSpPr/>
          <p:nvPr/>
        </p:nvSpPr>
        <p:spPr bwMode="auto">
          <a:xfrm>
            <a:off x="5875734" y="169664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6" name="Freeform 40025"/>
          <p:cNvSpPr/>
          <p:nvPr/>
        </p:nvSpPr>
        <p:spPr bwMode="auto">
          <a:xfrm>
            <a:off x="5875734" y="98227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7" name="Freeform 40026"/>
          <p:cNvSpPr/>
          <p:nvPr/>
        </p:nvSpPr>
        <p:spPr bwMode="auto">
          <a:xfrm>
            <a:off x="5956102" y="133945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8" y="107157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8" name="Freeform 40027"/>
          <p:cNvSpPr/>
          <p:nvPr/>
        </p:nvSpPr>
        <p:spPr bwMode="auto">
          <a:xfrm>
            <a:off x="5929313" y="187523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9" name="Freeform 40028"/>
          <p:cNvSpPr/>
          <p:nvPr/>
        </p:nvSpPr>
        <p:spPr bwMode="auto">
          <a:xfrm>
            <a:off x="5973961" y="18752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0" name="Freeform 40029"/>
          <p:cNvSpPr/>
          <p:nvPr/>
        </p:nvSpPr>
        <p:spPr bwMode="auto">
          <a:xfrm>
            <a:off x="6045398" y="178594"/>
            <a:ext cx="53580" cy="80368"/>
          </a:xfrm>
          <a:custGeom>
            <a:avLst/>
            <a:gdLst/>
            <a:ahLst/>
            <a:cxnLst/>
            <a:rect l="0" t="0" r="0" b="0"/>
            <a:pathLst>
              <a:path w="53580" h="80368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90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9" y="8929"/>
                </a:lnTo>
                <a:lnTo>
                  <a:pt x="53579" y="8929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1" name="Freeform 40030"/>
          <p:cNvSpPr/>
          <p:nvPr/>
        </p:nvSpPr>
        <p:spPr bwMode="auto">
          <a:xfrm>
            <a:off x="6170414" y="133945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7143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35719"/>
                </a:lnTo>
                <a:lnTo>
                  <a:pt x="71438" y="71438"/>
                </a:lnTo>
                <a:lnTo>
                  <a:pt x="62508" y="116086"/>
                </a:lnTo>
                <a:lnTo>
                  <a:pt x="62508" y="151805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8" y="214313"/>
                </a:lnTo>
                <a:lnTo>
                  <a:pt x="89297" y="214313"/>
                </a:lnTo>
                <a:lnTo>
                  <a:pt x="98227" y="21431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25016" y="205383"/>
                </a:lnTo>
                <a:lnTo>
                  <a:pt x="125016" y="196453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07156" y="178594"/>
                </a:lnTo>
                <a:lnTo>
                  <a:pt x="98227" y="169664"/>
                </a:lnTo>
                <a:lnTo>
                  <a:pt x="89297" y="160735"/>
                </a:lnTo>
                <a:lnTo>
                  <a:pt x="80367" y="160735"/>
                </a:lnTo>
                <a:lnTo>
                  <a:pt x="71438" y="151805"/>
                </a:lnTo>
                <a:lnTo>
                  <a:pt x="71438" y="151805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2" name="Freeform 40031"/>
          <p:cNvSpPr/>
          <p:nvPr/>
        </p:nvSpPr>
        <p:spPr bwMode="auto">
          <a:xfrm>
            <a:off x="6402586" y="116086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62508"/>
                </a:moveTo>
                <a:lnTo>
                  <a:pt x="2678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3" name="Freeform 40032"/>
          <p:cNvSpPr/>
          <p:nvPr/>
        </p:nvSpPr>
        <p:spPr bwMode="auto">
          <a:xfrm>
            <a:off x="6313289" y="187523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17859" y="44649"/>
                </a:moveTo>
                <a:lnTo>
                  <a:pt x="893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4" name="Freeform 40033"/>
          <p:cNvSpPr/>
          <p:nvPr/>
        </p:nvSpPr>
        <p:spPr bwMode="auto">
          <a:xfrm>
            <a:off x="6465094" y="107156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5" name="Freeform 40034"/>
          <p:cNvSpPr/>
          <p:nvPr/>
        </p:nvSpPr>
        <p:spPr bwMode="auto">
          <a:xfrm>
            <a:off x="6527602" y="214312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26789" y="17860"/>
                </a:moveTo>
                <a:lnTo>
                  <a:pt x="26789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6" name="Freeform 40035"/>
          <p:cNvSpPr/>
          <p:nvPr/>
        </p:nvSpPr>
        <p:spPr bwMode="auto">
          <a:xfrm>
            <a:off x="6500813" y="214312"/>
            <a:ext cx="62508" cy="71439"/>
          </a:xfrm>
          <a:custGeom>
            <a:avLst/>
            <a:gdLst/>
            <a:ahLst/>
            <a:cxnLst/>
            <a:rect l="0" t="0" r="0" b="0"/>
            <a:pathLst>
              <a:path w="62508" h="71439">
                <a:moveTo>
                  <a:pt x="62507" y="17860"/>
                </a:move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62508"/>
                </a:lnTo>
                <a:lnTo>
                  <a:pt x="53578" y="62508"/>
                </a:lnTo>
                <a:lnTo>
                  <a:pt x="53578" y="5357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26790"/>
                </a:lnTo>
                <a:lnTo>
                  <a:pt x="62507" y="17860"/>
                </a:lnTo>
                <a:lnTo>
                  <a:pt x="62507" y="1786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7" name="Freeform 40036"/>
          <p:cNvSpPr/>
          <p:nvPr/>
        </p:nvSpPr>
        <p:spPr bwMode="auto">
          <a:xfrm>
            <a:off x="6634758" y="133945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7" y="151805"/>
                </a:lnTo>
                <a:lnTo>
                  <a:pt x="80367" y="142875"/>
                </a:lnTo>
                <a:lnTo>
                  <a:pt x="89297" y="13394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25015" y="44649"/>
                </a:lnTo>
                <a:lnTo>
                  <a:pt x="125015" y="7143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25015" y="125016"/>
                </a:lnTo>
                <a:lnTo>
                  <a:pt x="125015" y="133946"/>
                </a:lnTo>
                <a:lnTo>
                  <a:pt x="125015" y="151805"/>
                </a:lnTo>
                <a:lnTo>
                  <a:pt x="133945" y="160735"/>
                </a:lnTo>
                <a:lnTo>
                  <a:pt x="133945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8" name="Freeform 40037"/>
          <p:cNvSpPr/>
          <p:nvPr/>
        </p:nvSpPr>
        <p:spPr bwMode="auto">
          <a:xfrm>
            <a:off x="6688336" y="187523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1786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9" name="Freeform 40038"/>
          <p:cNvSpPr/>
          <p:nvPr/>
        </p:nvSpPr>
        <p:spPr bwMode="auto">
          <a:xfrm>
            <a:off x="6875859" y="71437"/>
            <a:ext cx="71439" cy="187525"/>
          </a:xfrm>
          <a:custGeom>
            <a:avLst/>
            <a:gdLst/>
            <a:ahLst/>
            <a:cxnLst/>
            <a:rect l="0" t="0" r="0" b="0"/>
            <a:pathLst>
              <a:path w="71439" h="18752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26790"/>
                </a:lnTo>
                <a:lnTo>
                  <a:pt x="44649" y="35719"/>
                </a:lnTo>
                <a:lnTo>
                  <a:pt x="53579" y="53579"/>
                </a:lnTo>
                <a:lnTo>
                  <a:pt x="62508" y="80368"/>
                </a:lnTo>
                <a:lnTo>
                  <a:pt x="62508" y="98227"/>
                </a:lnTo>
                <a:lnTo>
                  <a:pt x="71438" y="125016"/>
                </a:lnTo>
                <a:lnTo>
                  <a:pt x="62508" y="142875"/>
                </a:lnTo>
                <a:lnTo>
                  <a:pt x="62508" y="169665"/>
                </a:lnTo>
                <a:lnTo>
                  <a:pt x="53579" y="187524"/>
                </a:lnTo>
                <a:lnTo>
                  <a:pt x="5357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0" name="Freeform 40039"/>
          <p:cNvSpPr/>
          <p:nvPr/>
        </p:nvSpPr>
        <p:spPr bwMode="auto">
          <a:xfrm>
            <a:off x="5295305" y="0"/>
            <a:ext cx="142876" cy="276821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26789"/>
                </a:lnTo>
                <a:lnTo>
                  <a:pt x="26789" y="116086"/>
                </a:lnTo>
                <a:lnTo>
                  <a:pt x="53578" y="187523"/>
                </a:lnTo>
                <a:lnTo>
                  <a:pt x="89297" y="232172"/>
                </a:lnTo>
                <a:lnTo>
                  <a:pt x="125015" y="267891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1" name="Freeform 40040"/>
          <p:cNvSpPr/>
          <p:nvPr/>
        </p:nvSpPr>
        <p:spPr bwMode="auto">
          <a:xfrm>
            <a:off x="6991945" y="205383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2" name="Freeform 40041"/>
          <p:cNvSpPr/>
          <p:nvPr/>
        </p:nvSpPr>
        <p:spPr bwMode="auto">
          <a:xfrm>
            <a:off x="7054453" y="125016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3" name="Freeform 40042"/>
          <p:cNvSpPr/>
          <p:nvPr/>
        </p:nvSpPr>
        <p:spPr bwMode="auto">
          <a:xfrm>
            <a:off x="7241977" y="250031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8929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7" y="26789"/>
                </a:lnTo>
                <a:lnTo>
                  <a:pt x="62507" y="53578"/>
                </a:lnTo>
                <a:lnTo>
                  <a:pt x="71437" y="80367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25016"/>
                </a:lnTo>
                <a:lnTo>
                  <a:pt x="71437" y="133946"/>
                </a:lnTo>
                <a:lnTo>
                  <a:pt x="62507" y="133946"/>
                </a:lnTo>
                <a:lnTo>
                  <a:pt x="53578" y="12501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4" name="Freeform 40043"/>
          <p:cNvSpPr/>
          <p:nvPr/>
        </p:nvSpPr>
        <p:spPr bwMode="auto">
          <a:xfrm>
            <a:off x="7250906" y="151805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5" name="Freeform 40044"/>
          <p:cNvSpPr/>
          <p:nvPr/>
        </p:nvSpPr>
        <p:spPr bwMode="auto">
          <a:xfrm>
            <a:off x="7465219" y="53578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69664"/>
                </a:lnTo>
                <a:lnTo>
                  <a:pt x="0" y="214313"/>
                </a:lnTo>
                <a:lnTo>
                  <a:pt x="8929" y="258961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6" name="Freeform 40045"/>
          <p:cNvSpPr/>
          <p:nvPr/>
        </p:nvSpPr>
        <p:spPr bwMode="auto">
          <a:xfrm>
            <a:off x="7590234" y="241102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62507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1608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6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7" name="Freeform 40046"/>
          <p:cNvSpPr/>
          <p:nvPr/>
        </p:nvSpPr>
        <p:spPr bwMode="auto">
          <a:xfrm>
            <a:off x="7634883" y="28575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8" name="Freeform 40047"/>
          <p:cNvSpPr/>
          <p:nvPr/>
        </p:nvSpPr>
        <p:spPr bwMode="auto">
          <a:xfrm>
            <a:off x="7652742" y="276820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9" name="Freeform 40048"/>
          <p:cNvSpPr/>
          <p:nvPr/>
        </p:nvSpPr>
        <p:spPr bwMode="auto">
          <a:xfrm>
            <a:off x="7643813" y="196453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0" name="Freeform 40049"/>
          <p:cNvSpPr/>
          <p:nvPr/>
        </p:nvSpPr>
        <p:spPr bwMode="auto">
          <a:xfrm>
            <a:off x="7733109" y="232172"/>
            <a:ext cx="53580" cy="133946"/>
          </a:xfrm>
          <a:custGeom>
            <a:avLst/>
            <a:gdLst/>
            <a:ahLst/>
            <a:cxnLst/>
            <a:rect l="0" t="0" r="0" b="0"/>
            <a:pathLst>
              <a:path w="53580" h="13394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26789" y="107156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53579" y="125015"/>
                </a:lnTo>
                <a:lnTo>
                  <a:pt x="5357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1" name="Freeform 40050"/>
          <p:cNvSpPr/>
          <p:nvPr/>
        </p:nvSpPr>
        <p:spPr bwMode="auto">
          <a:xfrm>
            <a:off x="7724180" y="321469"/>
            <a:ext cx="35719" cy="1"/>
          </a:xfrm>
          <a:custGeom>
            <a:avLst/>
            <a:gdLst/>
            <a:ahLst/>
            <a:cxnLst/>
            <a:rect l="0" t="0" r="0" b="0"/>
            <a:pathLst>
              <a:path w="35719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2" name="Freeform 40051"/>
          <p:cNvSpPr/>
          <p:nvPr/>
        </p:nvSpPr>
        <p:spPr bwMode="auto">
          <a:xfrm>
            <a:off x="7777758" y="330398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44648" y="44649"/>
                </a:lnTo>
                <a:lnTo>
                  <a:pt x="53578" y="53579"/>
                </a:lnTo>
                <a:lnTo>
                  <a:pt x="71437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3" name="Freeform 40052"/>
          <p:cNvSpPr/>
          <p:nvPr/>
        </p:nvSpPr>
        <p:spPr bwMode="auto">
          <a:xfrm>
            <a:off x="7947422" y="232172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8930" y="98226"/>
                </a:move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17859"/>
                </a:lnTo>
                <a:lnTo>
                  <a:pt x="62508" y="44648"/>
                </a:lnTo>
                <a:lnTo>
                  <a:pt x="71437" y="80367"/>
                </a:lnTo>
                <a:lnTo>
                  <a:pt x="80367" y="107156"/>
                </a:lnTo>
                <a:lnTo>
                  <a:pt x="80367" y="142875"/>
                </a:lnTo>
                <a:lnTo>
                  <a:pt x="89297" y="160734"/>
                </a:lnTo>
                <a:lnTo>
                  <a:pt x="89297" y="178594"/>
                </a:lnTo>
                <a:lnTo>
                  <a:pt x="89297" y="187523"/>
                </a:lnTo>
                <a:lnTo>
                  <a:pt x="98226" y="196453"/>
                </a:lnTo>
                <a:lnTo>
                  <a:pt x="107156" y="196453"/>
                </a:lnTo>
                <a:lnTo>
                  <a:pt x="125016" y="196453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33945" y="160734"/>
                </a:lnTo>
                <a:lnTo>
                  <a:pt x="125016" y="151805"/>
                </a:lnTo>
                <a:lnTo>
                  <a:pt x="107156" y="142875"/>
                </a:lnTo>
                <a:lnTo>
                  <a:pt x="98226" y="142875"/>
                </a:lnTo>
                <a:lnTo>
                  <a:pt x="80367" y="133945"/>
                </a:lnTo>
                <a:lnTo>
                  <a:pt x="62508" y="125015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4" name="Freeform 40053"/>
          <p:cNvSpPr/>
          <p:nvPr/>
        </p:nvSpPr>
        <p:spPr bwMode="auto">
          <a:xfrm>
            <a:off x="8054578" y="178594"/>
            <a:ext cx="169664" cy="205384"/>
          </a:xfrm>
          <a:custGeom>
            <a:avLst/>
            <a:gdLst/>
            <a:ahLst/>
            <a:cxnLst/>
            <a:rect l="0" t="0" r="0" b="0"/>
            <a:pathLst>
              <a:path w="169664" h="205384">
                <a:moveTo>
                  <a:pt x="160734" y="35718"/>
                </a:moveTo>
                <a:lnTo>
                  <a:pt x="160734" y="26789"/>
                </a:lnTo>
                <a:lnTo>
                  <a:pt x="160734" y="8929"/>
                </a:lnTo>
                <a:lnTo>
                  <a:pt x="169663" y="8929"/>
                </a:lnTo>
                <a:lnTo>
                  <a:pt x="169663" y="0"/>
                </a:lnTo>
                <a:lnTo>
                  <a:pt x="169663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116086"/>
                </a:lnTo>
                <a:lnTo>
                  <a:pt x="151804" y="151804"/>
                </a:lnTo>
                <a:lnTo>
                  <a:pt x="142874" y="178593"/>
                </a:lnTo>
                <a:lnTo>
                  <a:pt x="125016" y="196453"/>
                </a:lnTo>
                <a:lnTo>
                  <a:pt x="107156" y="196453"/>
                </a:lnTo>
                <a:lnTo>
                  <a:pt x="98227" y="205383"/>
                </a:lnTo>
                <a:lnTo>
                  <a:pt x="80367" y="196453"/>
                </a:lnTo>
                <a:lnTo>
                  <a:pt x="71438" y="196453"/>
                </a:lnTo>
                <a:lnTo>
                  <a:pt x="53578" y="196453"/>
                </a:lnTo>
                <a:lnTo>
                  <a:pt x="35719" y="187523"/>
                </a:lnTo>
                <a:lnTo>
                  <a:pt x="17860" y="169664"/>
                </a:lnTo>
                <a:lnTo>
                  <a:pt x="0" y="16966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0367" y="133945"/>
                </a:lnTo>
                <a:lnTo>
                  <a:pt x="107156" y="133945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5" name="Freeform 40054"/>
          <p:cNvSpPr/>
          <p:nvPr/>
        </p:nvSpPr>
        <p:spPr bwMode="auto">
          <a:xfrm>
            <a:off x="8268890" y="205383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6" name="Freeform 40055"/>
          <p:cNvSpPr/>
          <p:nvPr/>
        </p:nvSpPr>
        <p:spPr bwMode="auto">
          <a:xfrm>
            <a:off x="8313538" y="294680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7" name="Freeform 40056"/>
          <p:cNvSpPr/>
          <p:nvPr/>
        </p:nvSpPr>
        <p:spPr bwMode="auto">
          <a:xfrm>
            <a:off x="8358187" y="205383"/>
            <a:ext cx="53579" cy="151805"/>
          </a:xfrm>
          <a:custGeom>
            <a:avLst/>
            <a:gdLst/>
            <a:ahLst/>
            <a:cxnLst/>
            <a:rect l="0" t="0" r="0" b="0"/>
            <a:pathLst>
              <a:path w="53579" h="151805">
                <a:moveTo>
                  <a:pt x="8929" y="125015"/>
                </a:moveTo>
                <a:lnTo>
                  <a:pt x="8929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07156"/>
                </a:lnTo>
                <a:lnTo>
                  <a:pt x="35718" y="98226"/>
                </a:lnTo>
                <a:lnTo>
                  <a:pt x="35718" y="89297"/>
                </a:lnTo>
                <a:lnTo>
                  <a:pt x="44648" y="80367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62508"/>
                </a:lnTo>
                <a:lnTo>
                  <a:pt x="44648" y="80367"/>
                </a:lnTo>
                <a:lnTo>
                  <a:pt x="44648" y="98226"/>
                </a:lnTo>
                <a:lnTo>
                  <a:pt x="44648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8" name="Freeform 40057"/>
          <p:cNvSpPr/>
          <p:nvPr/>
        </p:nvSpPr>
        <p:spPr bwMode="auto">
          <a:xfrm>
            <a:off x="8367116" y="250031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9" name="Freeform 40058"/>
          <p:cNvSpPr/>
          <p:nvPr/>
        </p:nvSpPr>
        <p:spPr bwMode="auto">
          <a:xfrm>
            <a:off x="8438554" y="151805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0" name="Freeform 40059"/>
          <p:cNvSpPr/>
          <p:nvPr/>
        </p:nvSpPr>
        <p:spPr bwMode="auto">
          <a:xfrm>
            <a:off x="2902148" y="2714625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90" y="142875"/>
                </a:lnTo>
                <a:lnTo>
                  <a:pt x="26790" y="133945"/>
                </a:lnTo>
                <a:lnTo>
                  <a:pt x="35719" y="125015"/>
                </a:lnTo>
                <a:lnTo>
                  <a:pt x="44649" y="116086"/>
                </a:lnTo>
                <a:lnTo>
                  <a:pt x="44649" y="98226"/>
                </a:lnTo>
                <a:lnTo>
                  <a:pt x="53579" y="80367"/>
                </a:lnTo>
                <a:lnTo>
                  <a:pt x="53579" y="62508"/>
                </a:lnTo>
                <a:lnTo>
                  <a:pt x="53579" y="53578"/>
                </a:lnTo>
                <a:lnTo>
                  <a:pt x="62508" y="53578"/>
                </a:lnTo>
                <a:lnTo>
                  <a:pt x="53579" y="53578"/>
                </a:lnTo>
                <a:lnTo>
                  <a:pt x="53579" y="71438"/>
                </a:lnTo>
                <a:lnTo>
                  <a:pt x="62508" y="89296"/>
                </a:lnTo>
                <a:lnTo>
                  <a:pt x="62508" y="98226"/>
                </a:lnTo>
                <a:lnTo>
                  <a:pt x="71438" y="116086"/>
                </a:lnTo>
                <a:lnTo>
                  <a:pt x="80368" y="12501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07157" y="12501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25016" y="71438"/>
                </a:lnTo>
                <a:lnTo>
                  <a:pt x="125016" y="53578"/>
                </a:lnTo>
                <a:lnTo>
                  <a:pt x="116086" y="35719"/>
                </a:lnTo>
                <a:lnTo>
                  <a:pt x="10715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1" name="Freeform 40060"/>
          <p:cNvSpPr/>
          <p:nvPr/>
        </p:nvSpPr>
        <p:spPr bwMode="auto">
          <a:xfrm>
            <a:off x="3062883" y="2643188"/>
            <a:ext cx="53579" cy="169664"/>
          </a:xfrm>
          <a:custGeom>
            <a:avLst/>
            <a:gdLst/>
            <a:ahLst/>
            <a:cxnLst/>
            <a:rect l="0" t="0" r="0" b="0"/>
            <a:pathLst>
              <a:path w="53579" h="16966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51804"/>
                </a:lnTo>
                <a:lnTo>
                  <a:pt x="26789" y="160733"/>
                </a:lnTo>
                <a:lnTo>
                  <a:pt x="35719" y="169663"/>
                </a:lnTo>
                <a:lnTo>
                  <a:pt x="35719" y="160733"/>
                </a:lnTo>
                <a:lnTo>
                  <a:pt x="44648" y="151804"/>
                </a:lnTo>
                <a:lnTo>
                  <a:pt x="44648" y="142875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2" name="Freeform 40061"/>
          <p:cNvSpPr/>
          <p:nvPr/>
        </p:nvSpPr>
        <p:spPr bwMode="auto">
          <a:xfrm>
            <a:off x="3125391" y="2732484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3" name="Freeform 40062"/>
          <p:cNvSpPr/>
          <p:nvPr/>
        </p:nvSpPr>
        <p:spPr bwMode="auto">
          <a:xfrm>
            <a:off x="3178969" y="2768203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35718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4" name="Freeform 40063"/>
          <p:cNvSpPr/>
          <p:nvPr/>
        </p:nvSpPr>
        <p:spPr bwMode="auto">
          <a:xfrm>
            <a:off x="3161109" y="2687836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5" name="Freeform 40064"/>
          <p:cNvSpPr/>
          <p:nvPr/>
        </p:nvSpPr>
        <p:spPr bwMode="auto">
          <a:xfrm>
            <a:off x="3241477" y="2705695"/>
            <a:ext cx="62508" cy="89298"/>
          </a:xfrm>
          <a:custGeom>
            <a:avLst/>
            <a:gdLst/>
            <a:ahLst/>
            <a:cxnLst/>
            <a:rect l="0" t="0" r="0" b="0"/>
            <a:pathLst>
              <a:path w="62508" h="89298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0368"/>
                </a:lnTo>
                <a:lnTo>
                  <a:pt x="53578" y="71438"/>
                </a:lnTo>
                <a:lnTo>
                  <a:pt x="62507" y="53578"/>
                </a:lnTo>
                <a:lnTo>
                  <a:pt x="6250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6" name="Freeform 40065"/>
          <p:cNvSpPr/>
          <p:nvPr/>
        </p:nvSpPr>
        <p:spPr bwMode="auto">
          <a:xfrm>
            <a:off x="3295055" y="2643188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8929" y="116085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8" y="142875"/>
                </a:lnTo>
                <a:lnTo>
                  <a:pt x="44648" y="125015"/>
                </a:lnTo>
                <a:lnTo>
                  <a:pt x="53578" y="10715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89296"/>
                </a:lnTo>
                <a:lnTo>
                  <a:pt x="80367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6" y="151804"/>
                </a:lnTo>
                <a:lnTo>
                  <a:pt x="98226" y="151804"/>
                </a:lnTo>
                <a:lnTo>
                  <a:pt x="98226" y="151804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7" name="Freeform 40066"/>
          <p:cNvSpPr/>
          <p:nvPr/>
        </p:nvSpPr>
        <p:spPr bwMode="auto">
          <a:xfrm>
            <a:off x="3482578" y="2580680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33945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9297"/>
                </a:lnTo>
                <a:lnTo>
                  <a:pt x="71438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107156" y="98226"/>
                </a:lnTo>
                <a:lnTo>
                  <a:pt x="98227" y="107156"/>
                </a:lnTo>
                <a:lnTo>
                  <a:pt x="98227" y="125015"/>
                </a:lnTo>
                <a:lnTo>
                  <a:pt x="89297" y="142875"/>
                </a:lnTo>
                <a:lnTo>
                  <a:pt x="71438" y="15180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9" y="169664"/>
                </a:lnTo>
                <a:lnTo>
                  <a:pt x="44649" y="160734"/>
                </a:lnTo>
                <a:lnTo>
                  <a:pt x="44649" y="151804"/>
                </a:lnTo>
                <a:lnTo>
                  <a:pt x="4464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8" name="Freeform 40067"/>
          <p:cNvSpPr/>
          <p:nvPr/>
        </p:nvSpPr>
        <p:spPr bwMode="auto">
          <a:xfrm>
            <a:off x="3607594" y="2562820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9" name="Freeform 40068"/>
          <p:cNvSpPr/>
          <p:nvPr/>
        </p:nvSpPr>
        <p:spPr bwMode="auto">
          <a:xfrm>
            <a:off x="3643313" y="2652117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8929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0" name="Freeform 40069"/>
          <p:cNvSpPr/>
          <p:nvPr/>
        </p:nvSpPr>
        <p:spPr bwMode="auto">
          <a:xfrm>
            <a:off x="3741539" y="2634258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1" name="Freeform 40070"/>
          <p:cNvSpPr/>
          <p:nvPr/>
        </p:nvSpPr>
        <p:spPr bwMode="auto">
          <a:xfrm>
            <a:off x="3786188" y="2616398"/>
            <a:ext cx="26790" cy="80369"/>
          </a:xfrm>
          <a:custGeom>
            <a:avLst/>
            <a:gdLst/>
            <a:ahLst/>
            <a:cxnLst/>
            <a:rect l="0" t="0" r="0" b="0"/>
            <a:pathLst>
              <a:path w="26790" h="803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9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2" name="Freeform 40071"/>
          <p:cNvSpPr/>
          <p:nvPr/>
        </p:nvSpPr>
        <p:spPr bwMode="auto">
          <a:xfrm>
            <a:off x="3830836" y="2598539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3" name="Freeform 40072"/>
          <p:cNvSpPr/>
          <p:nvPr/>
        </p:nvSpPr>
        <p:spPr bwMode="auto">
          <a:xfrm>
            <a:off x="4572000" y="2723555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893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89296"/>
                </a:lnTo>
                <a:lnTo>
                  <a:pt x="35719" y="80366"/>
                </a:lnTo>
                <a:lnTo>
                  <a:pt x="62508" y="62508"/>
                </a:lnTo>
                <a:lnTo>
                  <a:pt x="98227" y="35718"/>
                </a:lnTo>
                <a:lnTo>
                  <a:pt x="133945" y="26789"/>
                </a:lnTo>
                <a:lnTo>
                  <a:pt x="160734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4" name="Freeform 40073"/>
          <p:cNvSpPr/>
          <p:nvPr/>
        </p:nvSpPr>
        <p:spPr bwMode="auto">
          <a:xfrm>
            <a:off x="4777383" y="2607469"/>
            <a:ext cx="151806" cy="196453"/>
          </a:xfrm>
          <a:custGeom>
            <a:avLst/>
            <a:gdLst/>
            <a:ahLst/>
            <a:cxnLst/>
            <a:rect l="0" t="0" r="0" b="0"/>
            <a:pathLst>
              <a:path w="151806" h="196453">
                <a:moveTo>
                  <a:pt x="98226" y="0"/>
                </a:moveTo>
                <a:lnTo>
                  <a:pt x="98226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80367" y="89297"/>
                </a:lnTo>
                <a:lnTo>
                  <a:pt x="116086" y="98226"/>
                </a:lnTo>
                <a:lnTo>
                  <a:pt x="133945" y="9822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51804"/>
                </a:lnTo>
                <a:lnTo>
                  <a:pt x="133945" y="169664"/>
                </a:lnTo>
                <a:lnTo>
                  <a:pt x="116086" y="187523"/>
                </a:lnTo>
                <a:lnTo>
                  <a:pt x="98226" y="196452"/>
                </a:lnTo>
                <a:lnTo>
                  <a:pt x="80367" y="196452"/>
                </a:lnTo>
                <a:lnTo>
                  <a:pt x="71437" y="187523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5" name="Freeform 40074"/>
          <p:cNvSpPr/>
          <p:nvPr/>
        </p:nvSpPr>
        <p:spPr bwMode="auto">
          <a:xfrm>
            <a:off x="4947047" y="2616398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2501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6" name="Freeform 40075"/>
          <p:cNvSpPr/>
          <p:nvPr/>
        </p:nvSpPr>
        <p:spPr bwMode="auto">
          <a:xfrm>
            <a:off x="4902398" y="2562820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7" name="Freeform 40076"/>
          <p:cNvSpPr/>
          <p:nvPr/>
        </p:nvSpPr>
        <p:spPr bwMode="auto">
          <a:xfrm>
            <a:off x="4973836" y="2625328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71437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7" y="10715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8" name="Freeform 40077"/>
          <p:cNvSpPr/>
          <p:nvPr/>
        </p:nvSpPr>
        <p:spPr bwMode="auto">
          <a:xfrm>
            <a:off x="4964906" y="2678906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9" name="Freeform 40078"/>
          <p:cNvSpPr/>
          <p:nvPr/>
        </p:nvSpPr>
        <p:spPr bwMode="auto">
          <a:xfrm>
            <a:off x="5072063" y="2625328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35719"/>
                </a:lnTo>
                <a:lnTo>
                  <a:pt x="44648" y="35719"/>
                </a:lnTo>
                <a:lnTo>
                  <a:pt x="62507" y="26789"/>
                </a:lnTo>
                <a:lnTo>
                  <a:pt x="80367" y="17860"/>
                </a:lnTo>
                <a:lnTo>
                  <a:pt x="8929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62507" y="89297"/>
                </a:lnTo>
                <a:lnTo>
                  <a:pt x="71437" y="89297"/>
                </a:lnTo>
                <a:lnTo>
                  <a:pt x="89296" y="98227"/>
                </a:lnTo>
                <a:lnTo>
                  <a:pt x="107156" y="89297"/>
                </a:lnTo>
                <a:lnTo>
                  <a:pt x="11608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0" name="Freeform 40079"/>
          <p:cNvSpPr/>
          <p:nvPr/>
        </p:nvSpPr>
        <p:spPr bwMode="auto">
          <a:xfrm>
            <a:off x="5223867" y="2589609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17860" y="89297"/>
                </a:moveTo>
                <a:lnTo>
                  <a:pt x="17860" y="80368"/>
                </a:lnTo>
                <a:lnTo>
                  <a:pt x="8930" y="8036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17860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98227" y="62508"/>
                </a:lnTo>
                <a:lnTo>
                  <a:pt x="89297" y="89297"/>
                </a:lnTo>
                <a:lnTo>
                  <a:pt x="80367" y="116086"/>
                </a:lnTo>
                <a:lnTo>
                  <a:pt x="71438" y="14287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9297" y="178594"/>
                </a:lnTo>
                <a:lnTo>
                  <a:pt x="89297" y="160735"/>
                </a:lnTo>
                <a:lnTo>
                  <a:pt x="98227" y="142875"/>
                </a:lnTo>
                <a:lnTo>
                  <a:pt x="98227" y="133946"/>
                </a:lnTo>
                <a:lnTo>
                  <a:pt x="89297" y="116086"/>
                </a:lnTo>
                <a:lnTo>
                  <a:pt x="89297" y="116086"/>
                </a:lnTo>
                <a:lnTo>
                  <a:pt x="71438" y="107157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1" name="Freeform 40080"/>
          <p:cNvSpPr/>
          <p:nvPr/>
        </p:nvSpPr>
        <p:spPr bwMode="auto">
          <a:xfrm>
            <a:off x="5393531" y="2553891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26789" y="89297"/>
                </a:lnTo>
                <a:lnTo>
                  <a:pt x="26789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51804"/>
                </a:lnTo>
                <a:lnTo>
                  <a:pt x="35719" y="133945"/>
                </a:lnTo>
                <a:lnTo>
                  <a:pt x="44649" y="116086"/>
                </a:lnTo>
                <a:lnTo>
                  <a:pt x="62508" y="98226"/>
                </a:lnTo>
                <a:lnTo>
                  <a:pt x="80367" y="80367"/>
                </a:lnTo>
                <a:lnTo>
                  <a:pt x="98227" y="62507"/>
                </a:lnTo>
                <a:lnTo>
                  <a:pt x="116086" y="62507"/>
                </a:lnTo>
                <a:lnTo>
                  <a:pt x="125016" y="62507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98226"/>
                </a:lnTo>
                <a:lnTo>
                  <a:pt x="116086" y="107156"/>
                </a:lnTo>
                <a:lnTo>
                  <a:pt x="98227" y="125015"/>
                </a:lnTo>
                <a:lnTo>
                  <a:pt x="80367" y="142875"/>
                </a:lnTo>
                <a:lnTo>
                  <a:pt x="53578" y="151804"/>
                </a:lnTo>
                <a:lnTo>
                  <a:pt x="44649" y="151804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2" name="Freeform 40081"/>
          <p:cNvSpPr/>
          <p:nvPr/>
        </p:nvSpPr>
        <p:spPr bwMode="auto">
          <a:xfrm>
            <a:off x="5536406" y="2553891"/>
            <a:ext cx="44650" cy="142876"/>
          </a:xfrm>
          <a:custGeom>
            <a:avLst/>
            <a:gdLst/>
            <a:ahLst/>
            <a:cxnLst/>
            <a:rect l="0" t="0" r="0" b="0"/>
            <a:pathLst>
              <a:path w="4465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3" name="Freeform 40082"/>
          <p:cNvSpPr/>
          <p:nvPr/>
        </p:nvSpPr>
        <p:spPr bwMode="auto">
          <a:xfrm>
            <a:off x="5572125" y="2634258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4" name="Freeform 40083"/>
          <p:cNvSpPr/>
          <p:nvPr/>
        </p:nvSpPr>
        <p:spPr bwMode="auto">
          <a:xfrm>
            <a:off x="5652492" y="2634258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5" name="Freeform 40084"/>
          <p:cNvSpPr/>
          <p:nvPr/>
        </p:nvSpPr>
        <p:spPr bwMode="auto">
          <a:xfrm>
            <a:off x="5706070" y="2616398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4464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8036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6" name="Freeform 40085"/>
          <p:cNvSpPr/>
          <p:nvPr/>
        </p:nvSpPr>
        <p:spPr bwMode="auto">
          <a:xfrm>
            <a:off x="5750719" y="2625328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35719" y="53578"/>
                </a:lnTo>
                <a:lnTo>
                  <a:pt x="53578" y="44649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7" name="Freeform 40086"/>
          <p:cNvSpPr/>
          <p:nvPr/>
        </p:nvSpPr>
        <p:spPr bwMode="auto">
          <a:xfrm>
            <a:off x="6322219" y="2759273"/>
            <a:ext cx="830462" cy="142876"/>
          </a:xfrm>
          <a:custGeom>
            <a:avLst/>
            <a:gdLst/>
            <a:ahLst/>
            <a:cxnLst/>
            <a:rect l="0" t="0" r="0" b="0"/>
            <a:pathLst>
              <a:path w="830462" h="142876">
                <a:moveTo>
                  <a:pt x="8929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44648" y="125016"/>
                </a:lnTo>
                <a:lnTo>
                  <a:pt x="89297" y="116086"/>
                </a:lnTo>
                <a:lnTo>
                  <a:pt x="142875" y="107156"/>
                </a:lnTo>
                <a:lnTo>
                  <a:pt x="214312" y="98227"/>
                </a:lnTo>
                <a:lnTo>
                  <a:pt x="294679" y="80367"/>
                </a:lnTo>
                <a:lnTo>
                  <a:pt x="375047" y="71438"/>
                </a:lnTo>
                <a:lnTo>
                  <a:pt x="455414" y="53578"/>
                </a:lnTo>
                <a:lnTo>
                  <a:pt x="535781" y="53578"/>
                </a:lnTo>
                <a:lnTo>
                  <a:pt x="598289" y="44648"/>
                </a:lnTo>
                <a:lnTo>
                  <a:pt x="660797" y="35719"/>
                </a:lnTo>
                <a:lnTo>
                  <a:pt x="714375" y="26790"/>
                </a:lnTo>
                <a:lnTo>
                  <a:pt x="759023" y="17860"/>
                </a:lnTo>
                <a:lnTo>
                  <a:pt x="794742" y="893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8" name="Freeform 40087"/>
          <p:cNvSpPr/>
          <p:nvPr/>
        </p:nvSpPr>
        <p:spPr bwMode="auto">
          <a:xfrm>
            <a:off x="7259836" y="2607469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893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2"/>
                </a:lnTo>
                <a:lnTo>
                  <a:pt x="8930" y="205382"/>
                </a:lnTo>
                <a:lnTo>
                  <a:pt x="17859" y="205382"/>
                </a:lnTo>
                <a:lnTo>
                  <a:pt x="26789" y="196452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8" y="160734"/>
                </a:lnTo>
                <a:lnTo>
                  <a:pt x="71437" y="142875"/>
                </a:lnTo>
                <a:lnTo>
                  <a:pt x="80367" y="125015"/>
                </a:lnTo>
                <a:lnTo>
                  <a:pt x="89297" y="107156"/>
                </a:lnTo>
                <a:lnTo>
                  <a:pt x="98227" y="98226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0734" y="142875"/>
                </a:lnTo>
                <a:lnTo>
                  <a:pt x="169664" y="133945"/>
                </a:lnTo>
                <a:lnTo>
                  <a:pt x="178594" y="125015"/>
                </a:lnTo>
                <a:lnTo>
                  <a:pt x="178594" y="107156"/>
                </a:lnTo>
                <a:lnTo>
                  <a:pt x="178594" y="89297"/>
                </a:lnTo>
                <a:lnTo>
                  <a:pt x="178594" y="62508"/>
                </a:lnTo>
                <a:lnTo>
                  <a:pt x="178594" y="44648"/>
                </a:lnTo>
                <a:lnTo>
                  <a:pt x="169664" y="26789"/>
                </a:lnTo>
                <a:lnTo>
                  <a:pt x="160734" y="17859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9" name="Freeform 40088"/>
          <p:cNvSpPr/>
          <p:nvPr/>
        </p:nvSpPr>
        <p:spPr bwMode="auto">
          <a:xfrm>
            <a:off x="7474148" y="2562820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17860" y="160735"/>
                </a:lnTo>
                <a:lnTo>
                  <a:pt x="26790" y="151805"/>
                </a:lnTo>
                <a:lnTo>
                  <a:pt x="44649" y="133946"/>
                </a:lnTo>
                <a:lnTo>
                  <a:pt x="62508" y="116086"/>
                </a:lnTo>
                <a:lnTo>
                  <a:pt x="80368" y="98227"/>
                </a:lnTo>
                <a:lnTo>
                  <a:pt x="98227" y="89297"/>
                </a:lnTo>
                <a:lnTo>
                  <a:pt x="107157" y="8929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07157" y="169664"/>
                </a:lnTo>
                <a:lnTo>
                  <a:pt x="107157" y="17859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0" name="Freeform 40089"/>
          <p:cNvSpPr/>
          <p:nvPr/>
        </p:nvSpPr>
        <p:spPr bwMode="auto">
          <a:xfrm>
            <a:off x="7617023" y="2652117"/>
            <a:ext cx="26791" cy="80368"/>
          </a:xfrm>
          <a:custGeom>
            <a:avLst/>
            <a:gdLst/>
            <a:ahLst/>
            <a:cxnLst/>
            <a:rect l="0" t="0" r="0" b="0"/>
            <a:pathLst>
              <a:path w="26791" h="80368">
                <a:moveTo>
                  <a:pt x="26790" y="0"/>
                </a:moveTo>
                <a:lnTo>
                  <a:pt x="2679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90" y="80367"/>
                </a:lnTo>
                <a:lnTo>
                  <a:pt x="26790" y="62508"/>
                </a:lnTo>
                <a:lnTo>
                  <a:pt x="26790" y="44649"/>
                </a:lnTo>
                <a:lnTo>
                  <a:pt x="2679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1" name="Freeform 40090"/>
          <p:cNvSpPr/>
          <p:nvPr/>
        </p:nvSpPr>
        <p:spPr bwMode="auto">
          <a:xfrm>
            <a:off x="7608094" y="2571750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2" name="Freeform 40091"/>
          <p:cNvSpPr/>
          <p:nvPr/>
        </p:nvSpPr>
        <p:spPr bwMode="auto">
          <a:xfrm>
            <a:off x="7670602" y="2562820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26789" y="53578"/>
                </a:moveTo>
                <a:lnTo>
                  <a:pt x="26789" y="62508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9664"/>
                </a:lnTo>
                <a:lnTo>
                  <a:pt x="26789" y="160735"/>
                </a:lnTo>
                <a:lnTo>
                  <a:pt x="35718" y="160735"/>
                </a:lnTo>
                <a:lnTo>
                  <a:pt x="53578" y="142875"/>
                </a:lnTo>
                <a:lnTo>
                  <a:pt x="71437" y="133946"/>
                </a:lnTo>
                <a:lnTo>
                  <a:pt x="80367" y="116086"/>
                </a:lnTo>
                <a:lnTo>
                  <a:pt x="89296" y="89297"/>
                </a:lnTo>
                <a:lnTo>
                  <a:pt x="89296" y="71438"/>
                </a:lnTo>
                <a:lnTo>
                  <a:pt x="98226" y="44649"/>
                </a:lnTo>
                <a:lnTo>
                  <a:pt x="98226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6" y="35719"/>
                </a:lnTo>
                <a:lnTo>
                  <a:pt x="80367" y="44649"/>
                </a:lnTo>
                <a:lnTo>
                  <a:pt x="71437" y="62508"/>
                </a:lnTo>
                <a:lnTo>
                  <a:pt x="62507" y="89297"/>
                </a:lnTo>
                <a:lnTo>
                  <a:pt x="62507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7" y="12501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33946"/>
                </a:lnTo>
                <a:lnTo>
                  <a:pt x="151804" y="133946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3" name="Freeform 40092"/>
          <p:cNvSpPr/>
          <p:nvPr/>
        </p:nvSpPr>
        <p:spPr bwMode="auto">
          <a:xfrm>
            <a:off x="7929563" y="2446734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0" y="62508"/>
                </a:moveTo>
                <a:lnTo>
                  <a:pt x="0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53578" y="53579"/>
                </a:lnTo>
                <a:lnTo>
                  <a:pt x="53578" y="80368"/>
                </a:lnTo>
                <a:lnTo>
                  <a:pt x="53578" y="107157"/>
                </a:lnTo>
                <a:lnTo>
                  <a:pt x="53578" y="142875"/>
                </a:lnTo>
                <a:lnTo>
                  <a:pt x="44648" y="169664"/>
                </a:lnTo>
                <a:lnTo>
                  <a:pt x="44648" y="196454"/>
                </a:lnTo>
                <a:lnTo>
                  <a:pt x="44648" y="214313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35718" y="214313"/>
                </a:lnTo>
                <a:lnTo>
                  <a:pt x="26789" y="196454"/>
                </a:lnTo>
                <a:lnTo>
                  <a:pt x="26789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4" name="Freeform 40093"/>
          <p:cNvSpPr/>
          <p:nvPr/>
        </p:nvSpPr>
        <p:spPr bwMode="auto">
          <a:xfrm>
            <a:off x="7813477" y="2473523"/>
            <a:ext cx="437554" cy="178595"/>
          </a:xfrm>
          <a:custGeom>
            <a:avLst/>
            <a:gdLst/>
            <a:ahLst/>
            <a:cxnLst/>
            <a:rect l="0" t="0" r="0" b="0"/>
            <a:pathLst>
              <a:path w="437554" h="178595">
                <a:moveTo>
                  <a:pt x="8929" y="80368"/>
                </a:move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16086"/>
                </a:lnTo>
                <a:lnTo>
                  <a:pt x="44648" y="125016"/>
                </a:lnTo>
                <a:lnTo>
                  <a:pt x="71437" y="133946"/>
                </a:lnTo>
                <a:lnTo>
                  <a:pt x="107156" y="133946"/>
                </a:lnTo>
                <a:lnTo>
                  <a:pt x="151804" y="133946"/>
                </a:lnTo>
                <a:lnTo>
                  <a:pt x="187523" y="125016"/>
                </a:lnTo>
                <a:lnTo>
                  <a:pt x="214312" y="116086"/>
                </a:lnTo>
                <a:lnTo>
                  <a:pt x="241101" y="107157"/>
                </a:lnTo>
                <a:lnTo>
                  <a:pt x="258961" y="89297"/>
                </a:lnTo>
                <a:lnTo>
                  <a:pt x="267890" y="71438"/>
                </a:lnTo>
                <a:lnTo>
                  <a:pt x="276820" y="44649"/>
                </a:lnTo>
                <a:lnTo>
                  <a:pt x="276820" y="26790"/>
                </a:lnTo>
                <a:lnTo>
                  <a:pt x="276820" y="8930"/>
                </a:lnTo>
                <a:lnTo>
                  <a:pt x="267890" y="0"/>
                </a:lnTo>
                <a:lnTo>
                  <a:pt x="258961" y="0"/>
                </a:lnTo>
                <a:lnTo>
                  <a:pt x="250031" y="8930"/>
                </a:lnTo>
                <a:lnTo>
                  <a:pt x="241101" y="26790"/>
                </a:lnTo>
                <a:lnTo>
                  <a:pt x="223242" y="44649"/>
                </a:lnTo>
                <a:lnTo>
                  <a:pt x="214312" y="71438"/>
                </a:lnTo>
                <a:lnTo>
                  <a:pt x="196453" y="89297"/>
                </a:lnTo>
                <a:lnTo>
                  <a:pt x="196453" y="116086"/>
                </a:lnTo>
                <a:lnTo>
                  <a:pt x="196453" y="133946"/>
                </a:lnTo>
                <a:lnTo>
                  <a:pt x="196453" y="160735"/>
                </a:lnTo>
                <a:lnTo>
                  <a:pt x="205382" y="169665"/>
                </a:lnTo>
                <a:lnTo>
                  <a:pt x="214312" y="178594"/>
                </a:lnTo>
                <a:lnTo>
                  <a:pt x="223242" y="178594"/>
                </a:lnTo>
                <a:lnTo>
                  <a:pt x="241101" y="178594"/>
                </a:lnTo>
                <a:lnTo>
                  <a:pt x="250031" y="160735"/>
                </a:lnTo>
                <a:lnTo>
                  <a:pt x="267890" y="142875"/>
                </a:lnTo>
                <a:lnTo>
                  <a:pt x="276820" y="125016"/>
                </a:lnTo>
                <a:lnTo>
                  <a:pt x="294679" y="107157"/>
                </a:lnTo>
                <a:lnTo>
                  <a:pt x="303609" y="89297"/>
                </a:lnTo>
                <a:lnTo>
                  <a:pt x="312539" y="71438"/>
                </a:lnTo>
                <a:lnTo>
                  <a:pt x="321468" y="71438"/>
                </a:lnTo>
                <a:lnTo>
                  <a:pt x="321468" y="71438"/>
                </a:lnTo>
                <a:lnTo>
                  <a:pt x="321468" y="80368"/>
                </a:lnTo>
                <a:lnTo>
                  <a:pt x="321468" y="98227"/>
                </a:lnTo>
                <a:lnTo>
                  <a:pt x="312539" y="107157"/>
                </a:lnTo>
                <a:lnTo>
                  <a:pt x="303609" y="125016"/>
                </a:lnTo>
                <a:lnTo>
                  <a:pt x="303609" y="133946"/>
                </a:lnTo>
                <a:lnTo>
                  <a:pt x="303609" y="151805"/>
                </a:lnTo>
                <a:lnTo>
                  <a:pt x="312539" y="160735"/>
                </a:lnTo>
                <a:lnTo>
                  <a:pt x="312539" y="160735"/>
                </a:lnTo>
                <a:lnTo>
                  <a:pt x="321468" y="169665"/>
                </a:lnTo>
                <a:lnTo>
                  <a:pt x="339328" y="169665"/>
                </a:lnTo>
                <a:lnTo>
                  <a:pt x="339328" y="160735"/>
                </a:lnTo>
                <a:lnTo>
                  <a:pt x="348257" y="151805"/>
                </a:lnTo>
                <a:lnTo>
                  <a:pt x="357187" y="142875"/>
                </a:lnTo>
                <a:lnTo>
                  <a:pt x="366117" y="125016"/>
                </a:lnTo>
                <a:lnTo>
                  <a:pt x="375046" y="107157"/>
                </a:lnTo>
                <a:lnTo>
                  <a:pt x="383975" y="98227"/>
                </a:lnTo>
                <a:lnTo>
                  <a:pt x="383975" y="80368"/>
                </a:lnTo>
                <a:lnTo>
                  <a:pt x="392905" y="80368"/>
                </a:lnTo>
                <a:lnTo>
                  <a:pt x="392905" y="80368"/>
                </a:lnTo>
                <a:lnTo>
                  <a:pt x="383975" y="89297"/>
                </a:lnTo>
                <a:lnTo>
                  <a:pt x="383975" y="98227"/>
                </a:lnTo>
                <a:lnTo>
                  <a:pt x="383975" y="107157"/>
                </a:lnTo>
                <a:lnTo>
                  <a:pt x="383975" y="125016"/>
                </a:lnTo>
                <a:lnTo>
                  <a:pt x="383975" y="125016"/>
                </a:lnTo>
                <a:lnTo>
                  <a:pt x="383975" y="133946"/>
                </a:lnTo>
                <a:lnTo>
                  <a:pt x="392905" y="133946"/>
                </a:lnTo>
                <a:lnTo>
                  <a:pt x="392905" y="133946"/>
                </a:lnTo>
                <a:lnTo>
                  <a:pt x="401835" y="133946"/>
                </a:lnTo>
                <a:lnTo>
                  <a:pt x="401835" y="133946"/>
                </a:lnTo>
                <a:lnTo>
                  <a:pt x="410764" y="125016"/>
                </a:lnTo>
                <a:lnTo>
                  <a:pt x="419694" y="125016"/>
                </a:lnTo>
                <a:lnTo>
                  <a:pt x="428624" y="116086"/>
                </a:lnTo>
                <a:lnTo>
                  <a:pt x="428624" y="107157"/>
                </a:lnTo>
                <a:lnTo>
                  <a:pt x="437553" y="98227"/>
                </a:lnTo>
                <a:lnTo>
                  <a:pt x="437553" y="89297"/>
                </a:lnTo>
                <a:lnTo>
                  <a:pt x="437553" y="80368"/>
                </a:lnTo>
                <a:lnTo>
                  <a:pt x="437553" y="71438"/>
                </a:lnTo>
                <a:lnTo>
                  <a:pt x="437553" y="62508"/>
                </a:lnTo>
                <a:lnTo>
                  <a:pt x="43755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5" name="Freeform 40094"/>
          <p:cNvSpPr/>
          <p:nvPr/>
        </p:nvSpPr>
        <p:spPr bwMode="auto">
          <a:xfrm>
            <a:off x="8286749" y="2536031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6" name="Freeform 40095"/>
          <p:cNvSpPr/>
          <p:nvPr/>
        </p:nvSpPr>
        <p:spPr bwMode="auto">
          <a:xfrm>
            <a:off x="8331398" y="2419945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17859" y="116086"/>
                </a:moveTo>
                <a:lnTo>
                  <a:pt x="1785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78594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107157"/>
                </a:lnTo>
                <a:lnTo>
                  <a:pt x="44648" y="98227"/>
                </a:lnTo>
                <a:lnTo>
                  <a:pt x="53578" y="80368"/>
                </a:lnTo>
                <a:lnTo>
                  <a:pt x="53578" y="62508"/>
                </a:lnTo>
                <a:lnTo>
                  <a:pt x="62507" y="4464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44649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7"/>
                </a:lnTo>
                <a:lnTo>
                  <a:pt x="44648" y="107157"/>
                </a:lnTo>
                <a:lnTo>
                  <a:pt x="44648" y="11608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7" name="Freeform 40096"/>
          <p:cNvSpPr/>
          <p:nvPr/>
        </p:nvSpPr>
        <p:spPr bwMode="auto">
          <a:xfrm>
            <a:off x="7340203" y="2964656"/>
            <a:ext cx="241103" cy="71438"/>
          </a:xfrm>
          <a:custGeom>
            <a:avLst/>
            <a:gdLst/>
            <a:ahLst/>
            <a:cxnLst/>
            <a:rect l="0" t="0" r="0" b="0"/>
            <a:pathLst>
              <a:path w="241103" h="71438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107156" y="62508"/>
                </a:lnTo>
                <a:lnTo>
                  <a:pt x="125016" y="62508"/>
                </a:lnTo>
                <a:lnTo>
                  <a:pt x="142875" y="44648"/>
                </a:lnTo>
                <a:lnTo>
                  <a:pt x="160735" y="3571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23242" y="44648"/>
                </a:lnTo>
                <a:lnTo>
                  <a:pt x="232172" y="53578"/>
                </a:lnTo>
                <a:lnTo>
                  <a:pt x="23217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8" name="Freeform 40097"/>
          <p:cNvSpPr/>
          <p:nvPr/>
        </p:nvSpPr>
        <p:spPr bwMode="auto">
          <a:xfrm>
            <a:off x="7420570" y="283071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9" y="1785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9" name="Freeform 40098"/>
          <p:cNvSpPr/>
          <p:nvPr/>
        </p:nvSpPr>
        <p:spPr bwMode="auto">
          <a:xfrm>
            <a:off x="7759898" y="2812851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26790" y="53578"/>
                </a:moveTo>
                <a:lnTo>
                  <a:pt x="26790" y="53578"/>
                </a:lnTo>
                <a:lnTo>
                  <a:pt x="26790" y="44649"/>
                </a:lnTo>
                <a:lnTo>
                  <a:pt x="26790" y="35719"/>
                </a:lnTo>
                <a:lnTo>
                  <a:pt x="17860" y="26789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69664"/>
                </a:lnTo>
                <a:lnTo>
                  <a:pt x="26790" y="160735"/>
                </a:lnTo>
                <a:lnTo>
                  <a:pt x="44649" y="151805"/>
                </a:lnTo>
                <a:lnTo>
                  <a:pt x="62508" y="133945"/>
                </a:lnTo>
                <a:lnTo>
                  <a:pt x="89297" y="116086"/>
                </a:lnTo>
                <a:lnTo>
                  <a:pt x="11608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33946" y="116086"/>
                </a:lnTo>
                <a:lnTo>
                  <a:pt x="125016" y="133945"/>
                </a:lnTo>
                <a:lnTo>
                  <a:pt x="98227" y="142875"/>
                </a:lnTo>
                <a:lnTo>
                  <a:pt x="80368" y="160735"/>
                </a:lnTo>
                <a:lnTo>
                  <a:pt x="53579" y="169664"/>
                </a:lnTo>
                <a:lnTo>
                  <a:pt x="35719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26790" y="169664"/>
                </a:lnTo>
                <a:lnTo>
                  <a:pt x="2679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0" name="Freeform 40099"/>
          <p:cNvSpPr/>
          <p:nvPr/>
        </p:nvSpPr>
        <p:spPr bwMode="auto">
          <a:xfrm>
            <a:off x="7920633" y="2786063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0"/>
                </a:moveTo>
                <a:lnTo>
                  <a:pt x="17859" y="0"/>
                </a:lnTo>
                <a:lnTo>
                  <a:pt x="8930" y="17858"/>
                </a:lnTo>
                <a:lnTo>
                  <a:pt x="8930" y="35718"/>
                </a:lnTo>
                <a:lnTo>
                  <a:pt x="8930" y="53577"/>
                </a:lnTo>
                <a:lnTo>
                  <a:pt x="0" y="80366"/>
                </a:lnTo>
                <a:lnTo>
                  <a:pt x="0" y="98226"/>
                </a:lnTo>
                <a:lnTo>
                  <a:pt x="0" y="107155"/>
                </a:lnTo>
                <a:lnTo>
                  <a:pt x="0" y="125015"/>
                </a:lnTo>
                <a:lnTo>
                  <a:pt x="0" y="142874"/>
                </a:lnTo>
                <a:lnTo>
                  <a:pt x="8930" y="160733"/>
                </a:lnTo>
                <a:lnTo>
                  <a:pt x="8930" y="169663"/>
                </a:lnTo>
                <a:lnTo>
                  <a:pt x="17859" y="17859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1" name="Freeform 40100"/>
          <p:cNvSpPr/>
          <p:nvPr/>
        </p:nvSpPr>
        <p:spPr bwMode="auto">
          <a:xfrm>
            <a:off x="7965281" y="2866429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35719" y="17860"/>
                </a:move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98227" y="71438"/>
                </a:lnTo>
                <a:lnTo>
                  <a:pt x="107157" y="62508"/>
                </a:lnTo>
                <a:lnTo>
                  <a:pt x="116086" y="53578"/>
                </a:lnTo>
                <a:lnTo>
                  <a:pt x="125016" y="35719"/>
                </a:lnTo>
                <a:lnTo>
                  <a:pt x="116086" y="2678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2" name="Freeform 40101"/>
          <p:cNvSpPr/>
          <p:nvPr/>
        </p:nvSpPr>
        <p:spPr bwMode="auto">
          <a:xfrm>
            <a:off x="8143875" y="2839640"/>
            <a:ext cx="107156" cy="80368"/>
          </a:xfrm>
          <a:custGeom>
            <a:avLst/>
            <a:gdLst/>
            <a:ahLst/>
            <a:cxnLst/>
            <a:rect l="0" t="0" r="0" b="0"/>
            <a:pathLst>
              <a:path w="107156" h="80368">
                <a:moveTo>
                  <a:pt x="53577" y="0"/>
                </a:moveTo>
                <a:lnTo>
                  <a:pt x="53577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71437" y="80367"/>
                </a:lnTo>
                <a:lnTo>
                  <a:pt x="89296" y="80367"/>
                </a:lnTo>
                <a:lnTo>
                  <a:pt x="98226" y="71438"/>
                </a:lnTo>
                <a:lnTo>
                  <a:pt x="107155" y="62508"/>
                </a:lnTo>
                <a:lnTo>
                  <a:pt x="10715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3" name="Freeform 40102"/>
          <p:cNvSpPr/>
          <p:nvPr/>
        </p:nvSpPr>
        <p:spPr bwMode="auto">
          <a:xfrm>
            <a:off x="8233171" y="2812851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2678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4" name="Freeform 40103"/>
          <p:cNvSpPr/>
          <p:nvPr/>
        </p:nvSpPr>
        <p:spPr bwMode="auto">
          <a:xfrm>
            <a:off x="8277820" y="2812851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5" name="Freeform 40104"/>
          <p:cNvSpPr/>
          <p:nvPr/>
        </p:nvSpPr>
        <p:spPr bwMode="auto">
          <a:xfrm>
            <a:off x="2178844" y="2794992"/>
            <a:ext cx="366118" cy="348259"/>
          </a:xfrm>
          <a:custGeom>
            <a:avLst/>
            <a:gdLst/>
            <a:ahLst/>
            <a:cxnLst/>
            <a:rect l="0" t="0" r="0" b="0"/>
            <a:pathLst>
              <a:path w="366118" h="348259">
                <a:moveTo>
                  <a:pt x="250031" y="44648"/>
                </a:moveTo>
                <a:lnTo>
                  <a:pt x="250031" y="44648"/>
                </a:lnTo>
                <a:lnTo>
                  <a:pt x="250031" y="44648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0031" y="2678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8929"/>
                </a:lnTo>
                <a:lnTo>
                  <a:pt x="232172" y="8929"/>
                </a:lnTo>
                <a:lnTo>
                  <a:pt x="223242" y="0"/>
                </a:lnTo>
                <a:lnTo>
                  <a:pt x="214312" y="8929"/>
                </a:lnTo>
                <a:lnTo>
                  <a:pt x="196453" y="8929"/>
                </a:lnTo>
                <a:lnTo>
                  <a:pt x="187523" y="17859"/>
                </a:lnTo>
                <a:lnTo>
                  <a:pt x="169664" y="17859"/>
                </a:lnTo>
                <a:lnTo>
                  <a:pt x="151804" y="26789"/>
                </a:lnTo>
                <a:lnTo>
                  <a:pt x="133945" y="35719"/>
                </a:lnTo>
                <a:lnTo>
                  <a:pt x="116086" y="44648"/>
                </a:lnTo>
                <a:lnTo>
                  <a:pt x="98226" y="44648"/>
                </a:lnTo>
                <a:lnTo>
                  <a:pt x="80367" y="53578"/>
                </a:lnTo>
                <a:lnTo>
                  <a:pt x="62508" y="62508"/>
                </a:lnTo>
                <a:lnTo>
                  <a:pt x="44648" y="7143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41101"/>
                </a:lnTo>
                <a:lnTo>
                  <a:pt x="8929" y="267890"/>
                </a:lnTo>
                <a:lnTo>
                  <a:pt x="17859" y="294679"/>
                </a:lnTo>
                <a:lnTo>
                  <a:pt x="26789" y="321469"/>
                </a:lnTo>
                <a:lnTo>
                  <a:pt x="44648" y="339328"/>
                </a:lnTo>
                <a:lnTo>
                  <a:pt x="62508" y="348258"/>
                </a:lnTo>
                <a:lnTo>
                  <a:pt x="89297" y="348258"/>
                </a:lnTo>
                <a:lnTo>
                  <a:pt x="125015" y="339328"/>
                </a:lnTo>
                <a:lnTo>
                  <a:pt x="160734" y="330398"/>
                </a:lnTo>
                <a:lnTo>
                  <a:pt x="196453" y="312539"/>
                </a:lnTo>
                <a:lnTo>
                  <a:pt x="232172" y="285750"/>
                </a:lnTo>
                <a:lnTo>
                  <a:pt x="267890" y="258961"/>
                </a:lnTo>
                <a:lnTo>
                  <a:pt x="303609" y="232172"/>
                </a:lnTo>
                <a:lnTo>
                  <a:pt x="330398" y="205383"/>
                </a:lnTo>
                <a:lnTo>
                  <a:pt x="348258" y="187523"/>
                </a:lnTo>
                <a:lnTo>
                  <a:pt x="366117" y="169664"/>
                </a:lnTo>
                <a:lnTo>
                  <a:pt x="366117" y="160734"/>
                </a:lnTo>
                <a:lnTo>
                  <a:pt x="36611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6" name="Freeform 40105"/>
          <p:cNvSpPr/>
          <p:nvPr/>
        </p:nvSpPr>
        <p:spPr bwMode="auto">
          <a:xfrm>
            <a:off x="2473523" y="3170039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7" name="Freeform 40106"/>
          <p:cNvSpPr/>
          <p:nvPr/>
        </p:nvSpPr>
        <p:spPr bwMode="auto">
          <a:xfrm>
            <a:off x="2178844" y="3098601"/>
            <a:ext cx="366118" cy="312540"/>
          </a:xfrm>
          <a:custGeom>
            <a:avLst/>
            <a:gdLst/>
            <a:ahLst/>
            <a:cxnLst/>
            <a:rect l="0" t="0" r="0" b="0"/>
            <a:pathLst>
              <a:path w="366118" h="312540">
                <a:moveTo>
                  <a:pt x="267890" y="35719"/>
                </a:moveTo>
                <a:lnTo>
                  <a:pt x="267890" y="35719"/>
                </a:lnTo>
                <a:lnTo>
                  <a:pt x="267890" y="35719"/>
                </a:lnTo>
                <a:lnTo>
                  <a:pt x="267890" y="3571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50031" y="17860"/>
                </a:lnTo>
                <a:lnTo>
                  <a:pt x="241101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23242"/>
                </a:lnTo>
                <a:lnTo>
                  <a:pt x="17859" y="241102"/>
                </a:lnTo>
                <a:lnTo>
                  <a:pt x="26789" y="258961"/>
                </a:lnTo>
                <a:lnTo>
                  <a:pt x="44648" y="276820"/>
                </a:lnTo>
                <a:lnTo>
                  <a:pt x="62508" y="294680"/>
                </a:lnTo>
                <a:lnTo>
                  <a:pt x="80367" y="303610"/>
                </a:lnTo>
                <a:lnTo>
                  <a:pt x="107156" y="312539"/>
                </a:lnTo>
                <a:lnTo>
                  <a:pt x="133945" y="312539"/>
                </a:lnTo>
                <a:lnTo>
                  <a:pt x="169664" y="312539"/>
                </a:lnTo>
                <a:lnTo>
                  <a:pt x="205383" y="303610"/>
                </a:lnTo>
                <a:lnTo>
                  <a:pt x="241101" y="285750"/>
                </a:lnTo>
                <a:lnTo>
                  <a:pt x="276820" y="267891"/>
                </a:lnTo>
                <a:lnTo>
                  <a:pt x="312539" y="241102"/>
                </a:lnTo>
                <a:lnTo>
                  <a:pt x="339328" y="214313"/>
                </a:lnTo>
                <a:lnTo>
                  <a:pt x="357187" y="187524"/>
                </a:lnTo>
                <a:lnTo>
                  <a:pt x="366117" y="160735"/>
                </a:lnTo>
                <a:lnTo>
                  <a:pt x="357187" y="142875"/>
                </a:lnTo>
                <a:lnTo>
                  <a:pt x="348258" y="125016"/>
                </a:lnTo>
                <a:lnTo>
                  <a:pt x="321469" y="107156"/>
                </a:lnTo>
                <a:lnTo>
                  <a:pt x="294679" y="98227"/>
                </a:lnTo>
                <a:lnTo>
                  <a:pt x="267890" y="89297"/>
                </a:lnTo>
                <a:lnTo>
                  <a:pt x="232172" y="89297"/>
                </a:lnTo>
                <a:lnTo>
                  <a:pt x="23217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8" name="Freeform 40107"/>
          <p:cNvSpPr/>
          <p:nvPr/>
        </p:nvSpPr>
        <p:spPr bwMode="auto">
          <a:xfrm>
            <a:off x="3161109" y="3634382"/>
            <a:ext cx="491134" cy="62509"/>
          </a:xfrm>
          <a:custGeom>
            <a:avLst/>
            <a:gdLst/>
            <a:ahLst/>
            <a:cxnLst/>
            <a:rect l="0" t="0" r="0" b="0"/>
            <a:pathLst>
              <a:path w="491134" h="6250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44649"/>
                </a:lnTo>
                <a:lnTo>
                  <a:pt x="71438" y="44649"/>
                </a:lnTo>
                <a:lnTo>
                  <a:pt x="80368" y="44649"/>
                </a:lnTo>
                <a:lnTo>
                  <a:pt x="98227" y="35719"/>
                </a:lnTo>
                <a:lnTo>
                  <a:pt x="116086" y="35719"/>
                </a:lnTo>
                <a:lnTo>
                  <a:pt x="133946" y="35719"/>
                </a:lnTo>
                <a:lnTo>
                  <a:pt x="151805" y="35719"/>
                </a:lnTo>
                <a:lnTo>
                  <a:pt x="169664" y="35719"/>
                </a:lnTo>
                <a:lnTo>
                  <a:pt x="187524" y="26789"/>
                </a:lnTo>
                <a:lnTo>
                  <a:pt x="196454" y="26789"/>
                </a:lnTo>
                <a:lnTo>
                  <a:pt x="214313" y="2678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76821" y="17860"/>
                </a:lnTo>
                <a:lnTo>
                  <a:pt x="303610" y="17860"/>
                </a:lnTo>
                <a:lnTo>
                  <a:pt x="321469" y="17860"/>
                </a:lnTo>
                <a:lnTo>
                  <a:pt x="339329" y="8930"/>
                </a:lnTo>
                <a:lnTo>
                  <a:pt x="366118" y="8930"/>
                </a:lnTo>
                <a:lnTo>
                  <a:pt x="383977" y="8930"/>
                </a:lnTo>
                <a:lnTo>
                  <a:pt x="401836" y="8930"/>
                </a:lnTo>
                <a:lnTo>
                  <a:pt x="419696" y="0"/>
                </a:lnTo>
                <a:lnTo>
                  <a:pt x="428625" y="0"/>
                </a:lnTo>
                <a:lnTo>
                  <a:pt x="437555" y="0"/>
                </a:lnTo>
                <a:lnTo>
                  <a:pt x="446485" y="8930"/>
                </a:lnTo>
                <a:lnTo>
                  <a:pt x="455414" y="17860"/>
                </a:lnTo>
                <a:lnTo>
                  <a:pt x="464344" y="35719"/>
                </a:lnTo>
                <a:lnTo>
                  <a:pt x="473274" y="44649"/>
                </a:lnTo>
                <a:lnTo>
                  <a:pt x="482204" y="53579"/>
                </a:lnTo>
                <a:lnTo>
                  <a:pt x="491133" y="53579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9" name="Freeform 40108"/>
          <p:cNvSpPr/>
          <p:nvPr/>
        </p:nvSpPr>
        <p:spPr bwMode="auto">
          <a:xfrm>
            <a:off x="2866430" y="4295179"/>
            <a:ext cx="312540" cy="607220"/>
          </a:xfrm>
          <a:custGeom>
            <a:avLst/>
            <a:gdLst/>
            <a:ahLst/>
            <a:cxnLst/>
            <a:rect l="0" t="0" r="0" b="0"/>
            <a:pathLst>
              <a:path w="312540" h="6072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17860"/>
                </a:lnTo>
                <a:lnTo>
                  <a:pt x="44648" y="35719"/>
                </a:lnTo>
                <a:lnTo>
                  <a:pt x="62508" y="53578"/>
                </a:lnTo>
                <a:lnTo>
                  <a:pt x="89297" y="89297"/>
                </a:lnTo>
                <a:lnTo>
                  <a:pt x="116086" y="125016"/>
                </a:lnTo>
                <a:lnTo>
                  <a:pt x="142875" y="178594"/>
                </a:lnTo>
                <a:lnTo>
                  <a:pt x="178593" y="232172"/>
                </a:lnTo>
                <a:lnTo>
                  <a:pt x="205383" y="294680"/>
                </a:lnTo>
                <a:lnTo>
                  <a:pt x="232172" y="366117"/>
                </a:lnTo>
                <a:lnTo>
                  <a:pt x="250031" y="428625"/>
                </a:lnTo>
                <a:lnTo>
                  <a:pt x="267890" y="482203"/>
                </a:lnTo>
                <a:lnTo>
                  <a:pt x="294679" y="535782"/>
                </a:lnTo>
                <a:lnTo>
                  <a:pt x="303609" y="580430"/>
                </a:lnTo>
                <a:lnTo>
                  <a:pt x="312539" y="598290"/>
                </a:lnTo>
                <a:lnTo>
                  <a:pt x="312539" y="607219"/>
                </a:lnTo>
                <a:lnTo>
                  <a:pt x="312539" y="589360"/>
                </a:lnTo>
                <a:lnTo>
                  <a:pt x="312539" y="5893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0" name="Freeform 40109"/>
          <p:cNvSpPr/>
          <p:nvPr/>
        </p:nvSpPr>
        <p:spPr bwMode="auto">
          <a:xfrm>
            <a:off x="2634258" y="4232671"/>
            <a:ext cx="482204" cy="330400"/>
          </a:xfrm>
          <a:custGeom>
            <a:avLst/>
            <a:gdLst/>
            <a:ahLst/>
            <a:cxnLst/>
            <a:rect l="0" t="0" r="0" b="0"/>
            <a:pathLst>
              <a:path w="482204" h="330400">
                <a:moveTo>
                  <a:pt x="116086" y="107157"/>
                </a:moveTo>
                <a:lnTo>
                  <a:pt x="11608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25015" y="178594"/>
                </a:lnTo>
                <a:lnTo>
                  <a:pt x="133945" y="214313"/>
                </a:lnTo>
                <a:lnTo>
                  <a:pt x="142875" y="241102"/>
                </a:lnTo>
                <a:lnTo>
                  <a:pt x="151805" y="276821"/>
                </a:lnTo>
                <a:lnTo>
                  <a:pt x="160734" y="294680"/>
                </a:lnTo>
                <a:lnTo>
                  <a:pt x="160734" y="312540"/>
                </a:lnTo>
                <a:lnTo>
                  <a:pt x="160734" y="321469"/>
                </a:lnTo>
                <a:lnTo>
                  <a:pt x="169664" y="312540"/>
                </a:lnTo>
                <a:lnTo>
                  <a:pt x="169664" y="294680"/>
                </a:lnTo>
                <a:lnTo>
                  <a:pt x="178594" y="276821"/>
                </a:lnTo>
                <a:lnTo>
                  <a:pt x="178594" y="241102"/>
                </a:lnTo>
                <a:lnTo>
                  <a:pt x="187523" y="214313"/>
                </a:lnTo>
                <a:lnTo>
                  <a:pt x="187523" y="178594"/>
                </a:lnTo>
                <a:lnTo>
                  <a:pt x="187523" y="142875"/>
                </a:lnTo>
                <a:lnTo>
                  <a:pt x="187523" y="107157"/>
                </a:lnTo>
                <a:lnTo>
                  <a:pt x="187523" y="71438"/>
                </a:lnTo>
                <a:lnTo>
                  <a:pt x="187523" y="44649"/>
                </a:lnTo>
                <a:lnTo>
                  <a:pt x="196453" y="26790"/>
                </a:lnTo>
                <a:lnTo>
                  <a:pt x="205383" y="893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17860"/>
                </a:lnTo>
                <a:lnTo>
                  <a:pt x="241101" y="26790"/>
                </a:lnTo>
                <a:lnTo>
                  <a:pt x="250031" y="44649"/>
                </a:lnTo>
                <a:lnTo>
                  <a:pt x="267890" y="62508"/>
                </a:lnTo>
                <a:lnTo>
                  <a:pt x="294680" y="89297"/>
                </a:lnTo>
                <a:lnTo>
                  <a:pt x="321469" y="107157"/>
                </a:lnTo>
                <a:lnTo>
                  <a:pt x="348258" y="125016"/>
                </a:lnTo>
                <a:lnTo>
                  <a:pt x="375047" y="142875"/>
                </a:lnTo>
                <a:lnTo>
                  <a:pt x="401836" y="160735"/>
                </a:lnTo>
                <a:lnTo>
                  <a:pt x="419695" y="169665"/>
                </a:lnTo>
                <a:lnTo>
                  <a:pt x="446484" y="178594"/>
                </a:lnTo>
                <a:lnTo>
                  <a:pt x="464344" y="169665"/>
                </a:lnTo>
                <a:lnTo>
                  <a:pt x="482203" y="169665"/>
                </a:lnTo>
                <a:lnTo>
                  <a:pt x="482203" y="160735"/>
                </a:lnTo>
                <a:lnTo>
                  <a:pt x="482203" y="151805"/>
                </a:lnTo>
                <a:lnTo>
                  <a:pt x="464344" y="151805"/>
                </a:lnTo>
                <a:lnTo>
                  <a:pt x="428625" y="151805"/>
                </a:lnTo>
                <a:lnTo>
                  <a:pt x="375047" y="160735"/>
                </a:lnTo>
                <a:lnTo>
                  <a:pt x="303609" y="178594"/>
                </a:lnTo>
                <a:lnTo>
                  <a:pt x="223242" y="214313"/>
                </a:lnTo>
                <a:lnTo>
                  <a:pt x="142875" y="250032"/>
                </a:lnTo>
                <a:lnTo>
                  <a:pt x="71437" y="294680"/>
                </a:lnTo>
                <a:lnTo>
                  <a:pt x="17859" y="330399"/>
                </a:lnTo>
                <a:lnTo>
                  <a:pt x="0" y="330399"/>
                </a:lnTo>
                <a:lnTo>
                  <a:pt x="8930" y="303610"/>
                </a:lnTo>
                <a:lnTo>
                  <a:pt x="8930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1" name="Freeform 40110"/>
          <p:cNvSpPr/>
          <p:nvPr/>
        </p:nvSpPr>
        <p:spPr bwMode="auto">
          <a:xfrm>
            <a:off x="1518047" y="5902523"/>
            <a:ext cx="267892" cy="383977"/>
          </a:xfrm>
          <a:custGeom>
            <a:avLst/>
            <a:gdLst/>
            <a:ahLst/>
            <a:cxnLst/>
            <a:rect l="0" t="0" r="0" b="0"/>
            <a:pathLst>
              <a:path w="267892" h="383977">
                <a:moveTo>
                  <a:pt x="267891" y="375047"/>
                </a:moveTo>
                <a:lnTo>
                  <a:pt x="267891" y="375047"/>
                </a:lnTo>
                <a:lnTo>
                  <a:pt x="267891" y="375047"/>
                </a:lnTo>
                <a:lnTo>
                  <a:pt x="258961" y="375047"/>
                </a:lnTo>
                <a:lnTo>
                  <a:pt x="258961" y="383976"/>
                </a:lnTo>
                <a:lnTo>
                  <a:pt x="250031" y="383976"/>
                </a:lnTo>
                <a:lnTo>
                  <a:pt x="250031" y="375047"/>
                </a:lnTo>
                <a:lnTo>
                  <a:pt x="241101" y="375047"/>
                </a:lnTo>
                <a:lnTo>
                  <a:pt x="241101" y="375047"/>
                </a:lnTo>
                <a:lnTo>
                  <a:pt x="232172" y="366117"/>
                </a:lnTo>
                <a:lnTo>
                  <a:pt x="232172" y="366117"/>
                </a:lnTo>
                <a:lnTo>
                  <a:pt x="223242" y="357187"/>
                </a:lnTo>
                <a:lnTo>
                  <a:pt x="214312" y="348257"/>
                </a:lnTo>
                <a:lnTo>
                  <a:pt x="205383" y="330398"/>
                </a:lnTo>
                <a:lnTo>
                  <a:pt x="196453" y="312539"/>
                </a:lnTo>
                <a:lnTo>
                  <a:pt x="187523" y="294679"/>
                </a:lnTo>
                <a:lnTo>
                  <a:pt x="169664" y="276820"/>
                </a:lnTo>
                <a:lnTo>
                  <a:pt x="160734" y="258961"/>
                </a:lnTo>
                <a:lnTo>
                  <a:pt x="142875" y="241101"/>
                </a:lnTo>
                <a:lnTo>
                  <a:pt x="133945" y="223242"/>
                </a:lnTo>
                <a:lnTo>
                  <a:pt x="116086" y="205382"/>
                </a:lnTo>
                <a:lnTo>
                  <a:pt x="107156" y="187523"/>
                </a:lnTo>
                <a:lnTo>
                  <a:pt x="89297" y="169664"/>
                </a:lnTo>
                <a:lnTo>
                  <a:pt x="80367" y="142875"/>
                </a:lnTo>
                <a:lnTo>
                  <a:pt x="71437" y="125015"/>
                </a:lnTo>
                <a:lnTo>
                  <a:pt x="62508" y="107156"/>
                </a:lnTo>
                <a:lnTo>
                  <a:pt x="53578" y="89297"/>
                </a:lnTo>
                <a:lnTo>
                  <a:pt x="44648" y="71437"/>
                </a:lnTo>
                <a:lnTo>
                  <a:pt x="44648" y="5357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0"/>
                </a:lnTo>
                <a:lnTo>
                  <a:pt x="178594" y="892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26789"/>
                </a:lnTo>
                <a:lnTo>
                  <a:pt x="205383" y="35718"/>
                </a:lnTo>
                <a:lnTo>
                  <a:pt x="196453" y="44648"/>
                </a:lnTo>
                <a:lnTo>
                  <a:pt x="187523" y="53578"/>
                </a:lnTo>
                <a:lnTo>
                  <a:pt x="178594" y="71437"/>
                </a:lnTo>
                <a:lnTo>
                  <a:pt x="169664" y="80367"/>
                </a:lnTo>
                <a:lnTo>
                  <a:pt x="151805" y="98226"/>
                </a:lnTo>
                <a:lnTo>
                  <a:pt x="133945" y="107156"/>
                </a:lnTo>
                <a:lnTo>
                  <a:pt x="125016" y="125015"/>
                </a:lnTo>
                <a:lnTo>
                  <a:pt x="107156" y="142875"/>
                </a:lnTo>
                <a:lnTo>
                  <a:pt x="89297" y="169664"/>
                </a:lnTo>
                <a:lnTo>
                  <a:pt x="71437" y="187523"/>
                </a:lnTo>
                <a:lnTo>
                  <a:pt x="53578" y="214312"/>
                </a:lnTo>
                <a:lnTo>
                  <a:pt x="44648" y="241101"/>
                </a:lnTo>
                <a:lnTo>
                  <a:pt x="26789" y="258961"/>
                </a:lnTo>
                <a:lnTo>
                  <a:pt x="17859" y="285750"/>
                </a:lnTo>
                <a:lnTo>
                  <a:pt x="8930" y="303609"/>
                </a:lnTo>
                <a:lnTo>
                  <a:pt x="8930" y="321468"/>
                </a:lnTo>
                <a:lnTo>
                  <a:pt x="893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75047"/>
                </a:lnTo>
                <a:lnTo>
                  <a:pt x="8930" y="375047"/>
                </a:lnTo>
                <a:lnTo>
                  <a:pt x="17859" y="375047"/>
                </a:lnTo>
                <a:lnTo>
                  <a:pt x="17859" y="375047"/>
                </a:lnTo>
                <a:lnTo>
                  <a:pt x="26789" y="375047"/>
                </a:lnTo>
                <a:lnTo>
                  <a:pt x="44648" y="366117"/>
                </a:lnTo>
                <a:lnTo>
                  <a:pt x="53578" y="366117"/>
                </a:lnTo>
                <a:lnTo>
                  <a:pt x="71437" y="357187"/>
                </a:lnTo>
                <a:lnTo>
                  <a:pt x="80367" y="348257"/>
                </a:lnTo>
                <a:lnTo>
                  <a:pt x="98226" y="339328"/>
                </a:lnTo>
                <a:lnTo>
                  <a:pt x="116086" y="339328"/>
                </a:lnTo>
                <a:lnTo>
                  <a:pt x="133945" y="330398"/>
                </a:lnTo>
                <a:lnTo>
                  <a:pt x="151805" y="330398"/>
                </a:lnTo>
                <a:lnTo>
                  <a:pt x="160734" y="321468"/>
                </a:lnTo>
                <a:lnTo>
                  <a:pt x="178594" y="321468"/>
                </a:lnTo>
                <a:lnTo>
                  <a:pt x="178594" y="312539"/>
                </a:lnTo>
                <a:lnTo>
                  <a:pt x="187523" y="312539"/>
                </a:lnTo>
                <a:lnTo>
                  <a:pt x="187523" y="312539"/>
                </a:lnTo>
                <a:lnTo>
                  <a:pt x="187523" y="312539"/>
                </a:lnTo>
                <a:lnTo>
                  <a:pt x="196453" y="312539"/>
                </a:lnTo>
                <a:lnTo>
                  <a:pt x="196453" y="303609"/>
                </a:lnTo>
                <a:lnTo>
                  <a:pt x="196453" y="303609"/>
                </a:lnTo>
                <a:lnTo>
                  <a:pt x="187523" y="303609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2" name="Freeform 40111"/>
          <p:cNvSpPr/>
          <p:nvPr/>
        </p:nvSpPr>
        <p:spPr bwMode="auto">
          <a:xfrm>
            <a:off x="1884164" y="6018609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98227" y="107156"/>
                </a:moveTo>
                <a:lnTo>
                  <a:pt x="98227" y="107156"/>
                </a:lnTo>
                <a:lnTo>
                  <a:pt x="98227" y="11608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98226"/>
                </a:lnTo>
                <a:lnTo>
                  <a:pt x="98227" y="89296"/>
                </a:lnTo>
                <a:lnTo>
                  <a:pt x="107156" y="89296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17859" y="89296"/>
                </a:lnTo>
                <a:lnTo>
                  <a:pt x="8930" y="116086"/>
                </a:lnTo>
                <a:lnTo>
                  <a:pt x="893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17859" y="205382"/>
                </a:lnTo>
                <a:lnTo>
                  <a:pt x="26789" y="214312"/>
                </a:lnTo>
                <a:lnTo>
                  <a:pt x="35719" y="205382"/>
                </a:lnTo>
                <a:lnTo>
                  <a:pt x="53578" y="196453"/>
                </a:lnTo>
                <a:lnTo>
                  <a:pt x="62508" y="178593"/>
                </a:lnTo>
                <a:lnTo>
                  <a:pt x="80367" y="160734"/>
                </a:lnTo>
                <a:lnTo>
                  <a:pt x="89297" y="142875"/>
                </a:lnTo>
                <a:lnTo>
                  <a:pt x="89297" y="125015"/>
                </a:lnTo>
                <a:lnTo>
                  <a:pt x="98227" y="10715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9296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78593"/>
                </a:lnTo>
                <a:lnTo>
                  <a:pt x="116086" y="205382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51805" y="214312"/>
                </a:lnTo>
                <a:lnTo>
                  <a:pt x="15180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3" name="Freeform 40112"/>
          <p:cNvSpPr/>
          <p:nvPr/>
        </p:nvSpPr>
        <p:spPr bwMode="auto">
          <a:xfrm>
            <a:off x="2134195" y="5920382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17860" y="241102"/>
                </a:lnTo>
                <a:lnTo>
                  <a:pt x="17860" y="267891"/>
                </a:lnTo>
                <a:lnTo>
                  <a:pt x="17860" y="285750"/>
                </a:lnTo>
                <a:lnTo>
                  <a:pt x="17860" y="294680"/>
                </a:lnTo>
                <a:lnTo>
                  <a:pt x="26789" y="303609"/>
                </a:lnTo>
                <a:lnTo>
                  <a:pt x="35719" y="312539"/>
                </a:lnTo>
                <a:lnTo>
                  <a:pt x="44649" y="312539"/>
                </a:lnTo>
                <a:lnTo>
                  <a:pt x="53578" y="312539"/>
                </a:lnTo>
                <a:lnTo>
                  <a:pt x="62508" y="312539"/>
                </a:lnTo>
                <a:lnTo>
                  <a:pt x="62508" y="321469"/>
                </a:lnTo>
                <a:lnTo>
                  <a:pt x="71438" y="321469"/>
                </a:lnTo>
                <a:lnTo>
                  <a:pt x="71438" y="321469"/>
                </a:lnTo>
                <a:lnTo>
                  <a:pt x="62508" y="330398"/>
                </a:lnTo>
                <a:lnTo>
                  <a:pt x="62508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4" name="Freeform 40113"/>
          <p:cNvSpPr/>
          <p:nvPr/>
        </p:nvSpPr>
        <p:spPr bwMode="auto">
          <a:xfrm>
            <a:off x="2259211" y="6125765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5" name="Freeform 40114"/>
          <p:cNvSpPr/>
          <p:nvPr/>
        </p:nvSpPr>
        <p:spPr bwMode="auto">
          <a:xfrm>
            <a:off x="2250281" y="5991820"/>
            <a:ext cx="17861" cy="62508"/>
          </a:xfrm>
          <a:custGeom>
            <a:avLst/>
            <a:gdLst/>
            <a:ahLst/>
            <a:cxnLst/>
            <a:rect l="0" t="0" r="0" b="0"/>
            <a:pathLst>
              <a:path w="17861" h="62508">
                <a:moveTo>
                  <a:pt x="0" y="62507"/>
                </a:move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6" name="Freeform 40115"/>
          <p:cNvSpPr/>
          <p:nvPr/>
        </p:nvSpPr>
        <p:spPr bwMode="auto">
          <a:xfrm>
            <a:off x="2321719" y="5911452"/>
            <a:ext cx="98227" cy="375048"/>
          </a:xfrm>
          <a:custGeom>
            <a:avLst/>
            <a:gdLst/>
            <a:ahLst/>
            <a:cxnLst/>
            <a:rect l="0" t="0" r="0" b="0"/>
            <a:pathLst>
              <a:path w="98227" h="375048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9297"/>
                </a:lnTo>
                <a:lnTo>
                  <a:pt x="80367" y="107157"/>
                </a:lnTo>
                <a:lnTo>
                  <a:pt x="80367" y="12501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187524"/>
                </a:lnTo>
                <a:lnTo>
                  <a:pt x="98226" y="205383"/>
                </a:lnTo>
                <a:lnTo>
                  <a:pt x="98226" y="232172"/>
                </a:lnTo>
                <a:lnTo>
                  <a:pt x="98226" y="250032"/>
                </a:lnTo>
                <a:lnTo>
                  <a:pt x="98226" y="276821"/>
                </a:lnTo>
                <a:lnTo>
                  <a:pt x="98226" y="294680"/>
                </a:lnTo>
                <a:lnTo>
                  <a:pt x="89297" y="312539"/>
                </a:lnTo>
                <a:lnTo>
                  <a:pt x="89297" y="321469"/>
                </a:lnTo>
                <a:lnTo>
                  <a:pt x="80367" y="330399"/>
                </a:lnTo>
                <a:lnTo>
                  <a:pt x="71437" y="339328"/>
                </a:lnTo>
                <a:lnTo>
                  <a:pt x="62508" y="348258"/>
                </a:lnTo>
                <a:lnTo>
                  <a:pt x="53578" y="348258"/>
                </a:lnTo>
                <a:lnTo>
                  <a:pt x="44648" y="357188"/>
                </a:lnTo>
                <a:lnTo>
                  <a:pt x="35719" y="357188"/>
                </a:lnTo>
                <a:lnTo>
                  <a:pt x="26789" y="366118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7" name="Freeform 40116"/>
          <p:cNvSpPr/>
          <p:nvPr/>
        </p:nvSpPr>
        <p:spPr bwMode="auto">
          <a:xfrm>
            <a:off x="2598539" y="591145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8" name="Freeform 40117"/>
          <p:cNvSpPr/>
          <p:nvPr/>
        </p:nvSpPr>
        <p:spPr bwMode="auto">
          <a:xfrm>
            <a:off x="2491383" y="5875734"/>
            <a:ext cx="125016" cy="401837"/>
          </a:xfrm>
          <a:custGeom>
            <a:avLst/>
            <a:gdLst/>
            <a:ahLst/>
            <a:cxnLst/>
            <a:rect l="0" t="0" r="0" b="0"/>
            <a:pathLst>
              <a:path w="125016" h="401837">
                <a:moveTo>
                  <a:pt x="125015" y="17859"/>
                </a:moveTo>
                <a:lnTo>
                  <a:pt x="125015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32171"/>
                </a:lnTo>
                <a:lnTo>
                  <a:pt x="17859" y="250031"/>
                </a:lnTo>
                <a:lnTo>
                  <a:pt x="17859" y="267890"/>
                </a:lnTo>
                <a:lnTo>
                  <a:pt x="26789" y="294679"/>
                </a:lnTo>
                <a:lnTo>
                  <a:pt x="26789" y="312539"/>
                </a:lnTo>
                <a:lnTo>
                  <a:pt x="35719" y="330398"/>
                </a:lnTo>
                <a:lnTo>
                  <a:pt x="44648" y="348257"/>
                </a:lnTo>
                <a:lnTo>
                  <a:pt x="44648" y="366117"/>
                </a:lnTo>
                <a:lnTo>
                  <a:pt x="53578" y="383976"/>
                </a:lnTo>
                <a:lnTo>
                  <a:pt x="53578" y="392906"/>
                </a:lnTo>
                <a:lnTo>
                  <a:pt x="62508" y="392906"/>
                </a:lnTo>
                <a:lnTo>
                  <a:pt x="62508" y="401836"/>
                </a:lnTo>
                <a:lnTo>
                  <a:pt x="62508" y="401836"/>
                </a:lnTo>
                <a:lnTo>
                  <a:pt x="71437" y="401836"/>
                </a:lnTo>
                <a:lnTo>
                  <a:pt x="80367" y="392906"/>
                </a:lnTo>
                <a:lnTo>
                  <a:pt x="89297" y="392906"/>
                </a:lnTo>
                <a:lnTo>
                  <a:pt x="89297" y="383976"/>
                </a:lnTo>
                <a:lnTo>
                  <a:pt x="98226" y="375046"/>
                </a:lnTo>
                <a:lnTo>
                  <a:pt x="98226" y="375046"/>
                </a:lnTo>
                <a:lnTo>
                  <a:pt x="98226" y="3750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9" name="Freeform 40118"/>
          <p:cNvSpPr/>
          <p:nvPr/>
        </p:nvSpPr>
        <p:spPr bwMode="auto">
          <a:xfrm>
            <a:off x="2625328" y="6081116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8929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8" y="160735"/>
                </a:lnTo>
                <a:lnTo>
                  <a:pt x="62508" y="178594"/>
                </a:lnTo>
                <a:lnTo>
                  <a:pt x="71438" y="196454"/>
                </a:lnTo>
                <a:lnTo>
                  <a:pt x="62508" y="223243"/>
                </a:lnTo>
                <a:lnTo>
                  <a:pt x="53578" y="241102"/>
                </a:lnTo>
                <a:lnTo>
                  <a:pt x="44649" y="258961"/>
                </a:lnTo>
                <a:lnTo>
                  <a:pt x="44649" y="258961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0" name="Freeform 40119"/>
          <p:cNvSpPr/>
          <p:nvPr/>
        </p:nvSpPr>
        <p:spPr bwMode="auto">
          <a:xfrm>
            <a:off x="2652117" y="590252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1" name="Freeform 40120"/>
          <p:cNvSpPr/>
          <p:nvPr/>
        </p:nvSpPr>
        <p:spPr bwMode="auto">
          <a:xfrm>
            <a:off x="2652117" y="5822155"/>
            <a:ext cx="142876" cy="482205"/>
          </a:xfrm>
          <a:custGeom>
            <a:avLst/>
            <a:gdLst/>
            <a:ahLst/>
            <a:cxnLst/>
            <a:rect l="0" t="0" r="0" b="0"/>
            <a:pathLst>
              <a:path w="142876" h="482205">
                <a:moveTo>
                  <a:pt x="17860" y="26790"/>
                </a:moveTo>
                <a:lnTo>
                  <a:pt x="1786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17860" y="26790"/>
                </a:lnTo>
                <a:lnTo>
                  <a:pt x="26789" y="2679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6" y="53579"/>
                </a:lnTo>
                <a:lnTo>
                  <a:pt x="98227" y="80368"/>
                </a:lnTo>
                <a:lnTo>
                  <a:pt x="98227" y="107157"/>
                </a:lnTo>
                <a:lnTo>
                  <a:pt x="98227" y="125016"/>
                </a:lnTo>
                <a:lnTo>
                  <a:pt x="107156" y="142875"/>
                </a:lnTo>
                <a:lnTo>
                  <a:pt x="116086" y="169665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33946" y="223243"/>
                </a:lnTo>
                <a:lnTo>
                  <a:pt x="133946" y="250032"/>
                </a:lnTo>
                <a:lnTo>
                  <a:pt x="133946" y="276821"/>
                </a:lnTo>
                <a:lnTo>
                  <a:pt x="142875" y="303610"/>
                </a:lnTo>
                <a:lnTo>
                  <a:pt x="142875" y="339329"/>
                </a:lnTo>
                <a:lnTo>
                  <a:pt x="133946" y="366118"/>
                </a:lnTo>
                <a:lnTo>
                  <a:pt x="133946" y="401836"/>
                </a:lnTo>
                <a:lnTo>
                  <a:pt x="133946" y="428625"/>
                </a:lnTo>
                <a:lnTo>
                  <a:pt x="125016" y="446485"/>
                </a:lnTo>
                <a:lnTo>
                  <a:pt x="125016" y="455415"/>
                </a:lnTo>
                <a:lnTo>
                  <a:pt x="116086" y="464344"/>
                </a:lnTo>
                <a:lnTo>
                  <a:pt x="116086" y="473274"/>
                </a:lnTo>
                <a:lnTo>
                  <a:pt x="98227" y="473274"/>
                </a:lnTo>
                <a:lnTo>
                  <a:pt x="89297" y="482204"/>
                </a:lnTo>
                <a:lnTo>
                  <a:pt x="80367" y="482204"/>
                </a:lnTo>
                <a:lnTo>
                  <a:pt x="62508" y="473274"/>
                </a:lnTo>
                <a:lnTo>
                  <a:pt x="44649" y="473274"/>
                </a:lnTo>
                <a:lnTo>
                  <a:pt x="35719" y="473274"/>
                </a:lnTo>
                <a:lnTo>
                  <a:pt x="26789" y="464344"/>
                </a:lnTo>
                <a:lnTo>
                  <a:pt x="26789" y="455415"/>
                </a:lnTo>
                <a:lnTo>
                  <a:pt x="35719" y="446485"/>
                </a:lnTo>
                <a:lnTo>
                  <a:pt x="35719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2" name="Freeform 40121"/>
          <p:cNvSpPr/>
          <p:nvPr/>
        </p:nvSpPr>
        <p:spPr bwMode="auto">
          <a:xfrm>
            <a:off x="2857500" y="5938241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3" name="Freeform 40122"/>
          <p:cNvSpPr/>
          <p:nvPr/>
        </p:nvSpPr>
        <p:spPr bwMode="auto">
          <a:xfrm>
            <a:off x="2884289" y="6063257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4" name="Freeform 40123"/>
          <p:cNvSpPr/>
          <p:nvPr/>
        </p:nvSpPr>
        <p:spPr bwMode="auto">
          <a:xfrm>
            <a:off x="3348633" y="5322094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5" name="Freeform 40124"/>
          <p:cNvSpPr/>
          <p:nvPr/>
        </p:nvSpPr>
        <p:spPr bwMode="auto">
          <a:xfrm>
            <a:off x="3161109" y="5036344"/>
            <a:ext cx="223244" cy="357188"/>
          </a:xfrm>
          <a:custGeom>
            <a:avLst/>
            <a:gdLst/>
            <a:ahLst/>
            <a:cxnLst/>
            <a:rect l="0" t="0" r="0" b="0"/>
            <a:pathLst>
              <a:path w="223244" h="357188">
                <a:moveTo>
                  <a:pt x="160735" y="267890"/>
                </a:moveTo>
                <a:lnTo>
                  <a:pt x="142875" y="250031"/>
                </a:lnTo>
                <a:lnTo>
                  <a:pt x="133946" y="241101"/>
                </a:lnTo>
                <a:lnTo>
                  <a:pt x="116086" y="223242"/>
                </a:lnTo>
                <a:lnTo>
                  <a:pt x="98227" y="205383"/>
                </a:lnTo>
                <a:lnTo>
                  <a:pt x="80368" y="187523"/>
                </a:lnTo>
                <a:lnTo>
                  <a:pt x="62508" y="169664"/>
                </a:lnTo>
                <a:lnTo>
                  <a:pt x="53579" y="151804"/>
                </a:lnTo>
                <a:lnTo>
                  <a:pt x="35719" y="133945"/>
                </a:lnTo>
                <a:lnTo>
                  <a:pt x="17860" y="116086"/>
                </a:lnTo>
                <a:lnTo>
                  <a:pt x="17860" y="107156"/>
                </a:lnTo>
                <a:lnTo>
                  <a:pt x="893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107157" y="151804"/>
                </a:lnTo>
                <a:lnTo>
                  <a:pt x="89297" y="178594"/>
                </a:lnTo>
                <a:lnTo>
                  <a:pt x="80368" y="196453"/>
                </a:lnTo>
                <a:lnTo>
                  <a:pt x="62508" y="223242"/>
                </a:lnTo>
                <a:lnTo>
                  <a:pt x="53579" y="241101"/>
                </a:lnTo>
                <a:lnTo>
                  <a:pt x="35719" y="267890"/>
                </a:lnTo>
                <a:lnTo>
                  <a:pt x="17860" y="285750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57187"/>
                </a:lnTo>
                <a:lnTo>
                  <a:pt x="8930" y="357187"/>
                </a:lnTo>
                <a:lnTo>
                  <a:pt x="26789" y="357187"/>
                </a:lnTo>
                <a:lnTo>
                  <a:pt x="35719" y="348258"/>
                </a:lnTo>
                <a:lnTo>
                  <a:pt x="44649" y="348258"/>
                </a:lnTo>
                <a:lnTo>
                  <a:pt x="62508" y="339328"/>
                </a:lnTo>
                <a:lnTo>
                  <a:pt x="80368" y="330398"/>
                </a:lnTo>
                <a:lnTo>
                  <a:pt x="89297" y="312539"/>
                </a:lnTo>
                <a:lnTo>
                  <a:pt x="107157" y="303609"/>
                </a:lnTo>
                <a:lnTo>
                  <a:pt x="133946" y="294679"/>
                </a:lnTo>
                <a:lnTo>
                  <a:pt x="151805" y="276820"/>
                </a:lnTo>
                <a:lnTo>
                  <a:pt x="169664" y="267890"/>
                </a:lnTo>
                <a:lnTo>
                  <a:pt x="187524" y="258961"/>
                </a:lnTo>
                <a:lnTo>
                  <a:pt x="196454" y="250031"/>
                </a:lnTo>
                <a:lnTo>
                  <a:pt x="205383" y="25003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23243" y="241101"/>
                </a:lnTo>
                <a:lnTo>
                  <a:pt x="223243" y="241101"/>
                </a:lnTo>
                <a:lnTo>
                  <a:pt x="223243" y="24110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05383" y="241101"/>
                </a:lnTo>
                <a:lnTo>
                  <a:pt x="205383" y="241101"/>
                </a:lnTo>
                <a:lnTo>
                  <a:pt x="205383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6" name="Freeform 40125"/>
          <p:cNvSpPr/>
          <p:nvPr/>
        </p:nvSpPr>
        <p:spPr bwMode="auto">
          <a:xfrm>
            <a:off x="3464719" y="5089922"/>
            <a:ext cx="258962" cy="241102"/>
          </a:xfrm>
          <a:custGeom>
            <a:avLst/>
            <a:gdLst/>
            <a:ahLst/>
            <a:cxnLst/>
            <a:rect l="0" t="0" r="0" b="0"/>
            <a:pathLst>
              <a:path w="258962" h="241102">
                <a:moveTo>
                  <a:pt x="142875" y="89297"/>
                </a:moveTo>
                <a:lnTo>
                  <a:pt x="142875" y="8036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71437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17859" y="187523"/>
                </a:lnTo>
                <a:lnTo>
                  <a:pt x="35719" y="187523"/>
                </a:lnTo>
                <a:lnTo>
                  <a:pt x="62508" y="169664"/>
                </a:lnTo>
                <a:lnTo>
                  <a:pt x="80367" y="160734"/>
                </a:lnTo>
                <a:lnTo>
                  <a:pt x="107156" y="133945"/>
                </a:lnTo>
                <a:lnTo>
                  <a:pt x="125015" y="116086"/>
                </a:lnTo>
                <a:lnTo>
                  <a:pt x="142875" y="98226"/>
                </a:lnTo>
                <a:lnTo>
                  <a:pt x="151804" y="80367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60734" y="13394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96453" y="232172"/>
                </a:lnTo>
                <a:lnTo>
                  <a:pt x="223242" y="241101"/>
                </a:lnTo>
                <a:lnTo>
                  <a:pt x="241101" y="241101"/>
                </a:lnTo>
                <a:lnTo>
                  <a:pt x="258961" y="223242"/>
                </a:lnTo>
                <a:lnTo>
                  <a:pt x="258961" y="187523"/>
                </a:lnTo>
                <a:lnTo>
                  <a:pt x="25896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7" name="Freeform 40126"/>
          <p:cNvSpPr/>
          <p:nvPr/>
        </p:nvSpPr>
        <p:spPr bwMode="auto">
          <a:xfrm>
            <a:off x="3786188" y="4911328"/>
            <a:ext cx="196454" cy="366118"/>
          </a:xfrm>
          <a:custGeom>
            <a:avLst/>
            <a:gdLst/>
            <a:ahLst/>
            <a:cxnLst/>
            <a:rect l="0" t="0" r="0" b="0"/>
            <a:pathLst>
              <a:path w="196454" h="366118">
                <a:moveTo>
                  <a:pt x="196453" y="8930"/>
                </a:moveTo>
                <a:lnTo>
                  <a:pt x="19645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8930"/>
                </a:lnTo>
                <a:lnTo>
                  <a:pt x="125015" y="17860"/>
                </a:lnTo>
                <a:lnTo>
                  <a:pt x="98226" y="26789"/>
                </a:lnTo>
                <a:lnTo>
                  <a:pt x="80367" y="35719"/>
                </a:lnTo>
                <a:lnTo>
                  <a:pt x="53578" y="44649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35718" y="205383"/>
                </a:lnTo>
                <a:lnTo>
                  <a:pt x="44648" y="214313"/>
                </a:lnTo>
                <a:lnTo>
                  <a:pt x="53578" y="223242"/>
                </a:lnTo>
                <a:lnTo>
                  <a:pt x="62507" y="232172"/>
                </a:lnTo>
                <a:lnTo>
                  <a:pt x="62507" y="250031"/>
                </a:lnTo>
                <a:lnTo>
                  <a:pt x="71437" y="258961"/>
                </a:lnTo>
                <a:lnTo>
                  <a:pt x="71437" y="276820"/>
                </a:lnTo>
                <a:lnTo>
                  <a:pt x="71437" y="294680"/>
                </a:lnTo>
                <a:lnTo>
                  <a:pt x="80367" y="312539"/>
                </a:lnTo>
                <a:lnTo>
                  <a:pt x="80367" y="339328"/>
                </a:lnTo>
                <a:lnTo>
                  <a:pt x="80367" y="357188"/>
                </a:lnTo>
                <a:lnTo>
                  <a:pt x="80367" y="366117"/>
                </a:lnTo>
                <a:lnTo>
                  <a:pt x="89296" y="366117"/>
                </a:lnTo>
                <a:lnTo>
                  <a:pt x="107156" y="366117"/>
                </a:lnTo>
                <a:lnTo>
                  <a:pt x="125015" y="357188"/>
                </a:lnTo>
                <a:lnTo>
                  <a:pt x="142875" y="348258"/>
                </a:lnTo>
                <a:lnTo>
                  <a:pt x="151804" y="330399"/>
                </a:lnTo>
                <a:lnTo>
                  <a:pt x="160734" y="321469"/>
                </a:lnTo>
                <a:lnTo>
                  <a:pt x="160734" y="312539"/>
                </a:lnTo>
                <a:lnTo>
                  <a:pt x="160734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8" name="Freeform 40127"/>
          <p:cNvSpPr/>
          <p:nvPr/>
        </p:nvSpPr>
        <p:spPr bwMode="auto">
          <a:xfrm>
            <a:off x="3973711" y="5063133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35719" y="17859"/>
                </a:move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929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7" y="26789"/>
                </a:lnTo>
                <a:lnTo>
                  <a:pt x="80367" y="17859"/>
                </a:lnTo>
                <a:lnTo>
                  <a:pt x="71437" y="893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9" name="Freeform 40128"/>
          <p:cNvSpPr/>
          <p:nvPr/>
        </p:nvSpPr>
        <p:spPr bwMode="auto">
          <a:xfrm>
            <a:off x="4009430" y="4902398"/>
            <a:ext cx="187524" cy="303611"/>
          </a:xfrm>
          <a:custGeom>
            <a:avLst/>
            <a:gdLst/>
            <a:ahLst/>
            <a:cxnLst/>
            <a:rect l="0" t="0" r="0" b="0"/>
            <a:pathLst>
              <a:path w="187524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87523" y="17860"/>
                </a:lnTo>
                <a:lnTo>
                  <a:pt x="178593" y="35719"/>
                </a:lnTo>
                <a:lnTo>
                  <a:pt x="178593" y="53579"/>
                </a:lnTo>
                <a:lnTo>
                  <a:pt x="169664" y="80368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0734" y="160735"/>
                </a:lnTo>
                <a:lnTo>
                  <a:pt x="169664" y="178594"/>
                </a:lnTo>
                <a:lnTo>
                  <a:pt x="169664" y="196454"/>
                </a:lnTo>
                <a:lnTo>
                  <a:pt x="178593" y="205383"/>
                </a:lnTo>
                <a:lnTo>
                  <a:pt x="178593" y="214313"/>
                </a:lnTo>
                <a:lnTo>
                  <a:pt x="178593" y="223243"/>
                </a:lnTo>
                <a:lnTo>
                  <a:pt x="187523" y="241102"/>
                </a:lnTo>
                <a:lnTo>
                  <a:pt x="178593" y="250032"/>
                </a:lnTo>
                <a:lnTo>
                  <a:pt x="178593" y="267891"/>
                </a:lnTo>
                <a:lnTo>
                  <a:pt x="169664" y="285750"/>
                </a:lnTo>
                <a:lnTo>
                  <a:pt x="160734" y="294680"/>
                </a:lnTo>
                <a:lnTo>
                  <a:pt x="151804" y="303610"/>
                </a:lnTo>
                <a:lnTo>
                  <a:pt x="133945" y="303610"/>
                </a:lnTo>
                <a:lnTo>
                  <a:pt x="125015" y="303610"/>
                </a:lnTo>
                <a:lnTo>
                  <a:pt x="107156" y="303610"/>
                </a:lnTo>
                <a:lnTo>
                  <a:pt x="89297" y="29468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0" name="Freeform 40129"/>
          <p:cNvSpPr/>
          <p:nvPr/>
        </p:nvSpPr>
        <p:spPr bwMode="auto">
          <a:xfrm>
            <a:off x="4223742" y="4839890"/>
            <a:ext cx="169665" cy="303611"/>
          </a:xfrm>
          <a:custGeom>
            <a:avLst/>
            <a:gdLst/>
            <a:ahLst/>
            <a:cxnLst/>
            <a:rect l="0" t="0" r="0" b="0"/>
            <a:pathLst>
              <a:path w="169665" h="303611">
                <a:moveTo>
                  <a:pt x="169664" y="8930"/>
                </a:moveTo>
                <a:lnTo>
                  <a:pt x="169664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71438" y="8930"/>
                </a:lnTo>
                <a:lnTo>
                  <a:pt x="53578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9" y="80368"/>
                </a:lnTo>
                <a:lnTo>
                  <a:pt x="44649" y="98227"/>
                </a:lnTo>
                <a:lnTo>
                  <a:pt x="53578" y="125016"/>
                </a:lnTo>
                <a:lnTo>
                  <a:pt x="44649" y="151805"/>
                </a:lnTo>
                <a:lnTo>
                  <a:pt x="44649" y="169665"/>
                </a:lnTo>
                <a:lnTo>
                  <a:pt x="35719" y="196454"/>
                </a:lnTo>
                <a:lnTo>
                  <a:pt x="35719" y="214313"/>
                </a:lnTo>
                <a:lnTo>
                  <a:pt x="35719" y="223243"/>
                </a:lnTo>
                <a:lnTo>
                  <a:pt x="44649" y="241102"/>
                </a:lnTo>
                <a:lnTo>
                  <a:pt x="44649" y="250032"/>
                </a:lnTo>
                <a:lnTo>
                  <a:pt x="53578" y="267891"/>
                </a:lnTo>
                <a:lnTo>
                  <a:pt x="71438" y="276821"/>
                </a:lnTo>
                <a:lnTo>
                  <a:pt x="80367" y="285751"/>
                </a:lnTo>
                <a:lnTo>
                  <a:pt x="98227" y="294680"/>
                </a:lnTo>
                <a:lnTo>
                  <a:pt x="107156" y="30361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07156" y="294680"/>
                </a:lnTo>
                <a:lnTo>
                  <a:pt x="98227" y="28575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1" name="Freeform 40130"/>
          <p:cNvSpPr/>
          <p:nvPr/>
        </p:nvSpPr>
        <p:spPr bwMode="auto">
          <a:xfrm>
            <a:off x="4321969" y="4938117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62508" y="893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17859" y="5357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7" y="35719"/>
                </a:lnTo>
                <a:lnTo>
                  <a:pt x="6250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1785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2" name="Freeform 40131"/>
          <p:cNvSpPr/>
          <p:nvPr/>
        </p:nvSpPr>
        <p:spPr bwMode="auto">
          <a:xfrm>
            <a:off x="4384477" y="4822031"/>
            <a:ext cx="187524" cy="330400"/>
          </a:xfrm>
          <a:custGeom>
            <a:avLst/>
            <a:gdLst/>
            <a:ahLst/>
            <a:cxnLst/>
            <a:rect l="0" t="0" r="0" b="0"/>
            <a:pathLst>
              <a:path w="187524" h="330400">
                <a:moveTo>
                  <a:pt x="892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42875" y="89297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51804" y="178594"/>
                </a:lnTo>
                <a:lnTo>
                  <a:pt x="151804" y="205383"/>
                </a:lnTo>
                <a:lnTo>
                  <a:pt x="160734" y="223242"/>
                </a:lnTo>
                <a:lnTo>
                  <a:pt x="160734" y="241102"/>
                </a:lnTo>
                <a:lnTo>
                  <a:pt x="169664" y="250032"/>
                </a:lnTo>
                <a:lnTo>
                  <a:pt x="178593" y="258961"/>
                </a:lnTo>
                <a:lnTo>
                  <a:pt x="178593" y="267891"/>
                </a:lnTo>
                <a:lnTo>
                  <a:pt x="187523" y="276821"/>
                </a:lnTo>
                <a:lnTo>
                  <a:pt x="187523" y="285750"/>
                </a:lnTo>
                <a:lnTo>
                  <a:pt x="187523" y="294680"/>
                </a:lnTo>
                <a:lnTo>
                  <a:pt x="169664" y="312539"/>
                </a:lnTo>
                <a:lnTo>
                  <a:pt x="142875" y="321469"/>
                </a:lnTo>
                <a:lnTo>
                  <a:pt x="107156" y="321469"/>
                </a:lnTo>
                <a:lnTo>
                  <a:pt x="71437" y="321469"/>
                </a:lnTo>
                <a:lnTo>
                  <a:pt x="35718" y="330399"/>
                </a:lnTo>
                <a:lnTo>
                  <a:pt x="8929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3" name="Freeform 40132"/>
          <p:cNvSpPr/>
          <p:nvPr/>
        </p:nvSpPr>
        <p:spPr bwMode="auto">
          <a:xfrm>
            <a:off x="4670227" y="4857750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98226" y="6250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60734" y="5357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14312" y="3571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14312" y="8929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4" name="Freeform 40133"/>
          <p:cNvSpPr/>
          <p:nvPr/>
        </p:nvSpPr>
        <p:spPr bwMode="auto">
          <a:xfrm>
            <a:off x="4714875" y="4768453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87524"/>
                </a:lnTo>
                <a:lnTo>
                  <a:pt x="0" y="223242"/>
                </a:lnTo>
                <a:lnTo>
                  <a:pt x="8930" y="250031"/>
                </a:lnTo>
                <a:lnTo>
                  <a:pt x="26789" y="26789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5" name="Freeform 40134"/>
          <p:cNvSpPr/>
          <p:nvPr/>
        </p:nvSpPr>
        <p:spPr bwMode="auto">
          <a:xfrm>
            <a:off x="3214688" y="5688210"/>
            <a:ext cx="321469" cy="178595"/>
          </a:xfrm>
          <a:custGeom>
            <a:avLst/>
            <a:gdLst/>
            <a:ahLst/>
            <a:cxnLst/>
            <a:rect l="0" t="0" r="0" b="0"/>
            <a:pathLst>
              <a:path w="321469" h="178595">
                <a:moveTo>
                  <a:pt x="0" y="178594"/>
                </a:moveTo>
                <a:lnTo>
                  <a:pt x="0" y="178594"/>
                </a:lnTo>
                <a:lnTo>
                  <a:pt x="0" y="169664"/>
                </a:lnTo>
                <a:lnTo>
                  <a:pt x="8929" y="160735"/>
                </a:lnTo>
                <a:lnTo>
                  <a:pt x="17859" y="151805"/>
                </a:lnTo>
                <a:lnTo>
                  <a:pt x="35718" y="142875"/>
                </a:lnTo>
                <a:lnTo>
                  <a:pt x="53578" y="125016"/>
                </a:lnTo>
                <a:lnTo>
                  <a:pt x="71437" y="98227"/>
                </a:lnTo>
                <a:lnTo>
                  <a:pt x="98226" y="80367"/>
                </a:lnTo>
                <a:lnTo>
                  <a:pt x="107156" y="6250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44649"/>
                </a:lnTo>
                <a:lnTo>
                  <a:pt x="142875" y="71438"/>
                </a:lnTo>
                <a:lnTo>
                  <a:pt x="151804" y="98227"/>
                </a:lnTo>
                <a:lnTo>
                  <a:pt x="151804" y="125016"/>
                </a:lnTo>
                <a:lnTo>
                  <a:pt x="160734" y="142875"/>
                </a:lnTo>
                <a:lnTo>
                  <a:pt x="178593" y="151805"/>
                </a:lnTo>
                <a:lnTo>
                  <a:pt x="205382" y="160735"/>
                </a:lnTo>
                <a:lnTo>
                  <a:pt x="223242" y="151805"/>
                </a:lnTo>
                <a:lnTo>
                  <a:pt x="258960" y="142875"/>
                </a:lnTo>
                <a:lnTo>
                  <a:pt x="276820" y="125016"/>
                </a:lnTo>
                <a:lnTo>
                  <a:pt x="303609" y="107156"/>
                </a:lnTo>
                <a:lnTo>
                  <a:pt x="312539" y="80367"/>
                </a:lnTo>
                <a:lnTo>
                  <a:pt x="321468" y="44649"/>
                </a:lnTo>
                <a:lnTo>
                  <a:pt x="32146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6" name="Freeform 40135"/>
          <p:cNvSpPr/>
          <p:nvPr/>
        </p:nvSpPr>
        <p:spPr bwMode="auto">
          <a:xfrm>
            <a:off x="3232547" y="5509617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7" name="Freeform 40136"/>
          <p:cNvSpPr/>
          <p:nvPr/>
        </p:nvSpPr>
        <p:spPr bwMode="auto">
          <a:xfrm>
            <a:off x="3643313" y="5518547"/>
            <a:ext cx="241102" cy="187524"/>
          </a:xfrm>
          <a:custGeom>
            <a:avLst/>
            <a:gdLst/>
            <a:ahLst/>
            <a:cxnLst/>
            <a:rect l="0" t="0" r="0" b="0"/>
            <a:pathLst>
              <a:path w="241102" h="187524">
                <a:moveTo>
                  <a:pt x="89296" y="160733"/>
                </a:moveTo>
                <a:lnTo>
                  <a:pt x="89296" y="160733"/>
                </a:lnTo>
                <a:lnTo>
                  <a:pt x="89296" y="160733"/>
                </a:lnTo>
                <a:lnTo>
                  <a:pt x="89296" y="169663"/>
                </a:lnTo>
                <a:lnTo>
                  <a:pt x="89296" y="169663"/>
                </a:lnTo>
                <a:lnTo>
                  <a:pt x="89296" y="169663"/>
                </a:lnTo>
                <a:lnTo>
                  <a:pt x="98226" y="169663"/>
                </a:lnTo>
                <a:lnTo>
                  <a:pt x="107156" y="160733"/>
                </a:lnTo>
                <a:lnTo>
                  <a:pt x="116085" y="142874"/>
                </a:lnTo>
                <a:lnTo>
                  <a:pt x="125015" y="125015"/>
                </a:lnTo>
                <a:lnTo>
                  <a:pt x="125015" y="107155"/>
                </a:lnTo>
                <a:lnTo>
                  <a:pt x="133945" y="80366"/>
                </a:lnTo>
                <a:lnTo>
                  <a:pt x="133945" y="62507"/>
                </a:lnTo>
                <a:lnTo>
                  <a:pt x="125015" y="44648"/>
                </a:lnTo>
                <a:lnTo>
                  <a:pt x="125015" y="26789"/>
                </a:lnTo>
                <a:lnTo>
                  <a:pt x="116085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59"/>
                </a:lnTo>
                <a:lnTo>
                  <a:pt x="107156" y="26789"/>
                </a:lnTo>
                <a:lnTo>
                  <a:pt x="116085" y="44648"/>
                </a:lnTo>
                <a:lnTo>
                  <a:pt x="133945" y="62507"/>
                </a:lnTo>
                <a:lnTo>
                  <a:pt x="151804" y="80366"/>
                </a:lnTo>
                <a:lnTo>
                  <a:pt x="169664" y="107155"/>
                </a:lnTo>
                <a:lnTo>
                  <a:pt x="187523" y="125015"/>
                </a:lnTo>
                <a:lnTo>
                  <a:pt x="205382" y="133944"/>
                </a:lnTo>
                <a:lnTo>
                  <a:pt x="214312" y="151804"/>
                </a:lnTo>
                <a:lnTo>
                  <a:pt x="223242" y="160733"/>
                </a:lnTo>
                <a:lnTo>
                  <a:pt x="232171" y="160733"/>
                </a:lnTo>
                <a:lnTo>
                  <a:pt x="241101" y="160733"/>
                </a:lnTo>
                <a:lnTo>
                  <a:pt x="232171" y="160733"/>
                </a:lnTo>
                <a:lnTo>
                  <a:pt x="223242" y="160733"/>
                </a:lnTo>
                <a:lnTo>
                  <a:pt x="205382" y="160733"/>
                </a:lnTo>
                <a:lnTo>
                  <a:pt x="178593" y="151804"/>
                </a:lnTo>
                <a:lnTo>
                  <a:pt x="151804" y="142874"/>
                </a:lnTo>
                <a:lnTo>
                  <a:pt x="116085" y="133944"/>
                </a:lnTo>
                <a:lnTo>
                  <a:pt x="80367" y="133944"/>
                </a:lnTo>
                <a:lnTo>
                  <a:pt x="53578" y="125015"/>
                </a:lnTo>
                <a:lnTo>
                  <a:pt x="26789" y="116085"/>
                </a:lnTo>
                <a:lnTo>
                  <a:pt x="8929" y="107155"/>
                </a:lnTo>
                <a:lnTo>
                  <a:pt x="0" y="107155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89296"/>
                </a:lnTo>
                <a:lnTo>
                  <a:pt x="44648" y="80366"/>
                </a:lnTo>
                <a:lnTo>
                  <a:pt x="71437" y="62507"/>
                </a:lnTo>
                <a:lnTo>
                  <a:pt x="98226" y="53578"/>
                </a:lnTo>
                <a:lnTo>
                  <a:pt x="125015" y="53578"/>
                </a:lnTo>
                <a:lnTo>
                  <a:pt x="151804" y="44648"/>
                </a:lnTo>
                <a:lnTo>
                  <a:pt x="169664" y="35719"/>
                </a:lnTo>
                <a:lnTo>
                  <a:pt x="187523" y="3571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87523" y="62507"/>
                </a:lnTo>
                <a:lnTo>
                  <a:pt x="169664" y="80366"/>
                </a:lnTo>
                <a:lnTo>
                  <a:pt x="151804" y="98226"/>
                </a:lnTo>
                <a:lnTo>
                  <a:pt x="133945" y="125015"/>
                </a:lnTo>
                <a:lnTo>
                  <a:pt x="116085" y="142874"/>
                </a:lnTo>
                <a:lnTo>
                  <a:pt x="98226" y="160733"/>
                </a:lnTo>
                <a:lnTo>
                  <a:pt x="80367" y="169663"/>
                </a:lnTo>
                <a:lnTo>
                  <a:pt x="71437" y="187523"/>
                </a:lnTo>
                <a:lnTo>
                  <a:pt x="80367" y="178593"/>
                </a:lnTo>
                <a:lnTo>
                  <a:pt x="89296" y="169663"/>
                </a:lnTo>
                <a:lnTo>
                  <a:pt x="116085" y="142874"/>
                </a:lnTo>
                <a:lnTo>
                  <a:pt x="116085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8" name="Freeform 40137"/>
          <p:cNvSpPr/>
          <p:nvPr/>
        </p:nvSpPr>
        <p:spPr bwMode="auto">
          <a:xfrm>
            <a:off x="4009430" y="5438180"/>
            <a:ext cx="53579" cy="205383"/>
          </a:xfrm>
          <a:custGeom>
            <a:avLst/>
            <a:gdLst/>
            <a:ahLst/>
            <a:cxnLst/>
            <a:rect l="0" t="0" r="0" b="0"/>
            <a:pathLst>
              <a:path w="53579" h="2053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42874"/>
                </a:lnTo>
                <a:lnTo>
                  <a:pt x="17859" y="169663"/>
                </a:lnTo>
                <a:lnTo>
                  <a:pt x="26789" y="187522"/>
                </a:lnTo>
                <a:lnTo>
                  <a:pt x="26789" y="196452"/>
                </a:lnTo>
                <a:lnTo>
                  <a:pt x="35718" y="205382"/>
                </a:lnTo>
                <a:lnTo>
                  <a:pt x="35718" y="205382"/>
                </a:lnTo>
                <a:lnTo>
                  <a:pt x="44648" y="205382"/>
                </a:lnTo>
                <a:lnTo>
                  <a:pt x="44648" y="196452"/>
                </a:lnTo>
                <a:lnTo>
                  <a:pt x="44648" y="187522"/>
                </a:lnTo>
                <a:lnTo>
                  <a:pt x="44648" y="178593"/>
                </a:lnTo>
                <a:lnTo>
                  <a:pt x="44648" y="169663"/>
                </a:lnTo>
                <a:lnTo>
                  <a:pt x="44648" y="160733"/>
                </a:lnTo>
                <a:lnTo>
                  <a:pt x="53578" y="142874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35718" y="80367"/>
                </a:lnTo>
                <a:lnTo>
                  <a:pt x="3571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9" name="Freeform 40138"/>
          <p:cNvSpPr/>
          <p:nvPr/>
        </p:nvSpPr>
        <p:spPr bwMode="auto">
          <a:xfrm>
            <a:off x="3973711" y="5375672"/>
            <a:ext cx="312540" cy="232172"/>
          </a:xfrm>
          <a:custGeom>
            <a:avLst/>
            <a:gdLst/>
            <a:ahLst/>
            <a:cxnLst/>
            <a:rect l="0" t="0" r="0" b="0"/>
            <a:pathLst>
              <a:path w="312540" h="232172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32172" y="0"/>
                </a:lnTo>
                <a:lnTo>
                  <a:pt x="241102" y="8930"/>
                </a:lnTo>
                <a:lnTo>
                  <a:pt x="250031" y="8930"/>
                </a:lnTo>
                <a:lnTo>
                  <a:pt x="258961" y="17859"/>
                </a:lnTo>
                <a:lnTo>
                  <a:pt x="267891" y="26789"/>
                </a:lnTo>
                <a:lnTo>
                  <a:pt x="267891" y="44648"/>
                </a:lnTo>
                <a:lnTo>
                  <a:pt x="276820" y="62508"/>
                </a:lnTo>
                <a:lnTo>
                  <a:pt x="276820" y="80367"/>
                </a:lnTo>
                <a:lnTo>
                  <a:pt x="285750" y="98226"/>
                </a:lnTo>
                <a:lnTo>
                  <a:pt x="285750" y="11608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294680" y="151805"/>
                </a:lnTo>
                <a:lnTo>
                  <a:pt x="294680" y="169664"/>
                </a:lnTo>
                <a:lnTo>
                  <a:pt x="294680" y="187523"/>
                </a:lnTo>
                <a:lnTo>
                  <a:pt x="285750" y="196453"/>
                </a:lnTo>
                <a:lnTo>
                  <a:pt x="285750" y="205382"/>
                </a:lnTo>
                <a:lnTo>
                  <a:pt x="285750" y="214312"/>
                </a:lnTo>
                <a:lnTo>
                  <a:pt x="285750" y="223241"/>
                </a:lnTo>
                <a:lnTo>
                  <a:pt x="285750" y="223241"/>
                </a:lnTo>
                <a:lnTo>
                  <a:pt x="294680" y="232171"/>
                </a:lnTo>
                <a:lnTo>
                  <a:pt x="294680" y="232171"/>
                </a:lnTo>
                <a:lnTo>
                  <a:pt x="294680" y="232171"/>
                </a:lnTo>
                <a:lnTo>
                  <a:pt x="294680" y="223241"/>
                </a:lnTo>
                <a:lnTo>
                  <a:pt x="294680" y="223241"/>
                </a:lnTo>
                <a:lnTo>
                  <a:pt x="294680" y="214312"/>
                </a:lnTo>
                <a:lnTo>
                  <a:pt x="303609" y="214312"/>
                </a:lnTo>
                <a:lnTo>
                  <a:pt x="303609" y="214312"/>
                </a:lnTo>
                <a:lnTo>
                  <a:pt x="303609" y="205382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0" name="Freeform 40139"/>
          <p:cNvSpPr/>
          <p:nvPr/>
        </p:nvSpPr>
        <p:spPr bwMode="auto">
          <a:xfrm>
            <a:off x="3866555" y="5331023"/>
            <a:ext cx="133946" cy="169666"/>
          </a:xfrm>
          <a:custGeom>
            <a:avLst/>
            <a:gdLst/>
            <a:ahLst/>
            <a:cxnLst/>
            <a:rect l="0" t="0" r="0" b="0"/>
            <a:pathLst>
              <a:path w="133946" h="169666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26790"/>
                </a:lnTo>
                <a:lnTo>
                  <a:pt x="44648" y="35719"/>
                </a:lnTo>
                <a:lnTo>
                  <a:pt x="53578" y="53579"/>
                </a:lnTo>
                <a:lnTo>
                  <a:pt x="62508" y="62508"/>
                </a:lnTo>
                <a:lnTo>
                  <a:pt x="71437" y="80368"/>
                </a:lnTo>
                <a:lnTo>
                  <a:pt x="71437" y="89297"/>
                </a:lnTo>
                <a:lnTo>
                  <a:pt x="89297" y="107157"/>
                </a:lnTo>
                <a:lnTo>
                  <a:pt x="98226" y="11608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25015" y="160735"/>
                </a:lnTo>
                <a:lnTo>
                  <a:pt x="133945" y="169665"/>
                </a:lnTo>
                <a:lnTo>
                  <a:pt x="133945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1" name="Freeform 40140"/>
          <p:cNvSpPr/>
          <p:nvPr/>
        </p:nvSpPr>
        <p:spPr bwMode="auto">
          <a:xfrm>
            <a:off x="4375547" y="5331023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53578" y="98227"/>
                </a:moveTo>
                <a:lnTo>
                  <a:pt x="53578" y="9822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7" y="80368"/>
                </a:lnTo>
                <a:lnTo>
                  <a:pt x="71437" y="7143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5" y="35719"/>
                </a:lnTo>
                <a:lnTo>
                  <a:pt x="142875" y="53579"/>
                </a:lnTo>
                <a:lnTo>
                  <a:pt x="151805" y="71438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16086"/>
                </a:lnTo>
                <a:lnTo>
                  <a:pt x="142875" y="116086"/>
                </a:lnTo>
                <a:lnTo>
                  <a:pt x="125016" y="107157"/>
                </a:lnTo>
                <a:lnTo>
                  <a:pt x="107156" y="98227"/>
                </a:lnTo>
                <a:lnTo>
                  <a:pt x="89297" y="98227"/>
                </a:lnTo>
                <a:lnTo>
                  <a:pt x="62508" y="89297"/>
                </a:lnTo>
                <a:lnTo>
                  <a:pt x="53578" y="80368"/>
                </a:lnTo>
                <a:lnTo>
                  <a:pt x="35719" y="80368"/>
                </a:lnTo>
                <a:lnTo>
                  <a:pt x="17859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8"/>
                </a:lnTo>
                <a:lnTo>
                  <a:pt x="26789" y="71438"/>
                </a:lnTo>
                <a:lnTo>
                  <a:pt x="44648" y="62508"/>
                </a:lnTo>
                <a:lnTo>
                  <a:pt x="71437" y="44649"/>
                </a:lnTo>
                <a:lnTo>
                  <a:pt x="98226" y="26790"/>
                </a:lnTo>
                <a:lnTo>
                  <a:pt x="133945" y="1786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3" y="26790"/>
                </a:lnTo>
                <a:lnTo>
                  <a:pt x="178594" y="44649"/>
                </a:lnTo>
                <a:lnTo>
                  <a:pt x="178594" y="62508"/>
                </a:lnTo>
                <a:lnTo>
                  <a:pt x="160734" y="89297"/>
                </a:lnTo>
                <a:lnTo>
                  <a:pt x="151805" y="107157"/>
                </a:lnTo>
                <a:lnTo>
                  <a:pt x="142875" y="116086"/>
                </a:lnTo>
                <a:lnTo>
                  <a:pt x="133945" y="133946"/>
                </a:lnTo>
                <a:lnTo>
                  <a:pt x="125016" y="13394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16086" y="133946"/>
                </a:lnTo>
                <a:lnTo>
                  <a:pt x="125016" y="133946"/>
                </a:lnTo>
                <a:lnTo>
                  <a:pt x="142875" y="12501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2" name="Freeform 40141"/>
          <p:cNvSpPr/>
          <p:nvPr/>
        </p:nvSpPr>
        <p:spPr bwMode="auto">
          <a:xfrm>
            <a:off x="4723805" y="5072063"/>
            <a:ext cx="98227" cy="410766"/>
          </a:xfrm>
          <a:custGeom>
            <a:avLst/>
            <a:gdLst/>
            <a:ahLst/>
            <a:cxnLst/>
            <a:rect l="0" t="0" r="0" b="0"/>
            <a:pathLst>
              <a:path w="98227" h="410766">
                <a:moveTo>
                  <a:pt x="98226" y="0"/>
                </a:moveTo>
                <a:lnTo>
                  <a:pt x="98226" y="8929"/>
                </a:lnTo>
                <a:lnTo>
                  <a:pt x="89297" y="8929"/>
                </a:lnTo>
                <a:lnTo>
                  <a:pt x="80367" y="26789"/>
                </a:lnTo>
                <a:lnTo>
                  <a:pt x="53578" y="53578"/>
                </a:lnTo>
                <a:lnTo>
                  <a:pt x="35718" y="80367"/>
                </a:lnTo>
                <a:lnTo>
                  <a:pt x="17859" y="125015"/>
                </a:lnTo>
                <a:lnTo>
                  <a:pt x="0" y="178593"/>
                </a:lnTo>
                <a:lnTo>
                  <a:pt x="0" y="232171"/>
                </a:lnTo>
                <a:lnTo>
                  <a:pt x="0" y="285750"/>
                </a:lnTo>
                <a:lnTo>
                  <a:pt x="17859" y="330398"/>
                </a:lnTo>
                <a:lnTo>
                  <a:pt x="35718" y="375046"/>
                </a:lnTo>
                <a:lnTo>
                  <a:pt x="71437" y="410765"/>
                </a:lnTo>
                <a:lnTo>
                  <a:pt x="71437" y="4107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3" name="Freeform 40142"/>
          <p:cNvSpPr/>
          <p:nvPr/>
        </p:nvSpPr>
        <p:spPr bwMode="auto">
          <a:xfrm>
            <a:off x="4875609" y="5447109"/>
            <a:ext cx="98228" cy="53580"/>
          </a:xfrm>
          <a:custGeom>
            <a:avLst/>
            <a:gdLst/>
            <a:ahLst/>
            <a:cxnLst/>
            <a:rect l="0" t="0" r="0" b="0"/>
            <a:pathLst>
              <a:path w="98228" h="53580">
                <a:moveTo>
                  <a:pt x="0" y="53579"/>
                </a:moveTo>
                <a:lnTo>
                  <a:pt x="35719" y="44649"/>
                </a:lnTo>
                <a:lnTo>
                  <a:pt x="71438" y="2678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4" name="Freeform 40143"/>
          <p:cNvSpPr/>
          <p:nvPr/>
        </p:nvSpPr>
        <p:spPr bwMode="auto">
          <a:xfrm>
            <a:off x="4893469" y="5089922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4287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17859"/>
                </a:lnTo>
                <a:lnTo>
                  <a:pt x="80367" y="26789"/>
                </a:lnTo>
                <a:lnTo>
                  <a:pt x="62508" y="44648"/>
                </a:lnTo>
                <a:lnTo>
                  <a:pt x="35719" y="71437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44648" y="116086"/>
                </a:lnTo>
                <a:lnTo>
                  <a:pt x="71437" y="107156"/>
                </a:lnTo>
                <a:lnTo>
                  <a:pt x="98226" y="98226"/>
                </a:lnTo>
                <a:lnTo>
                  <a:pt x="125015" y="98226"/>
                </a:lnTo>
                <a:lnTo>
                  <a:pt x="151804" y="98226"/>
                </a:lnTo>
                <a:lnTo>
                  <a:pt x="169664" y="107156"/>
                </a:lnTo>
                <a:lnTo>
                  <a:pt x="187523" y="125016"/>
                </a:lnTo>
                <a:lnTo>
                  <a:pt x="187523" y="142875"/>
                </a:lnTo>
                <a:lnTo>
                  <a:pt x="169664" y="160734"/>
                </a:lnTo>
                <a:lnTo>
                  <a:pt x="151804" y="178594"/>
                </a:lnTo>
                <a:lnTo>
                  <a:pt x="125015" y="205383"/>
                </a:lnTo>
                <a:lnTo>
                  <a:pt x="98226" y="214312"/>
                </a:lnTo>
                <a:lnTo>
                  <a:pt x="71437" y="223242"/>
                </a:lnTo>
                <a:lnTo>
                  <a:pt x="44648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0538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5" name="Freeform 40144"/>
          <p:cNvSpPr/>
          <p:nvPr/>
        </p:nvSpPr>
        <p:spPr bwMode="auto">
          <a:xfrm>
            <a:off x="5161359" y="5098852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51804"/>
                </a:lnTo>
                <a:lnTo>
                  <a:pt x="17860" y="151804"/>
                </a:lnTo>
                <a:lnTo>
                  <a:pt x="17860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98226"/>
                </a:lnTo>
                <a:lnTo>
                  <a:pt x="3571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6" name="Freeform 40145"/>
          <p:cNvSpPr/>
          <p:nvPr/>
        </p:nvSpPr>
        <p:spPr bwMode="auto">
          <a:xfrm>
            <a:off x="5134570" y="4955977"/>
            <a:ext cx="276822" cy="267891"/>
          </a:xfrm>
          <a:custGeom>
            <a:avLst/>
            <a:gdLst/>
            <a:ahLst/>
            <a:cxnLst/>
            <a:rect l="0" t="0" r="0" b="0"/>
            <a:pathLst>
              <a:path w="276822" h="267891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80368" y="26789"/>
                </a:lnTo>
                <a:lnTo>
                  <a:pt x="116086" y="17859"/>
                </a:lnTo>
                <a:lnTo>
                  <a:pt x="151805" y="8929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8929"/>
                </a:lnTo>
                <a:lnTo>
                  <a:pt x="241102" y="26789"/>
                </a:lnTo>
                <a:lnTo>
                  <a:pt x="241102" y="35718"/>
                </a:lnTo>
                <a:lnTo>
                  <a:pt x="232172" y="62507"/>
                </a:lnTo>
                <a:lnTo>
                  <a:pt x="214313" y="80367"/>
                </a:lnTo>
                <a:lnTo>
                  <a:pt x="196453" y="107156"/>
                </a:lnTo>
                <a:lnTo>
                  <a:pt x="187524" y="125015"/>
                </a:lnTo>
                <a:lnTo>
                  <a:pt x="178594" y="151804"/>
                </a:lnTo>
                <a:lnTo>
                  <a:pt x="169664" y="178593"/>
                </a:lnTo>
                <a:lnTo>
                  <a:pt x="160735" y="205382"/>
                </a:lnTo>
                <a:lnTo>
                  <a:pt x="160735" y="232171"/>
                </a:lnTo>
                <a:lnTo>
                  <a:pt x="169664" y="258961"/>
                </a:lnTo>
                <a:lnTo>
                  <a:pt x="178594" y="267890"/>
                </a:lnTo>
                <a:lnTo>
                  <a:pt x="196453" y="267890"/>
                </a:lnTo>
                <a:lnTo>
                  <a:pt x="214313" y="267890"/>
                </a:lnTo>
                <a:lnTo>
                  <a:pt x="241102" y="258961"/>
                </a:lnTo>
                <a:lnTo>
                  <a:pt x="258961" y="241101"/>
                </a:lnTo>
                <a:lnTo>
                  <a:pt x="267891" y="214312"/>
                </a:lnTo>
                <a:lnTo>
                  <a:pt x="276821" y="196453"/>
                </a:lnTo>
                <a:lnTo>
                  <a:pt x="276821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7" name="Freeform 40146"/>
          <p:cNvSpPr/>
          <p:nvPr/>
        </p:nvSpPr>
        <p:spPr bwMode="auto">
          <a:xfrm>
            <a:off x="5152430" y="5080992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0" y="62508"/>
                </a:moveTo>
                <a:lnTo>
                  <a:pt x="8929" y="62508"/>
                </a:lnTo>
                <a:lnTo>
                  <a:pt x="17859" y="53578"/>
                </a:lnTo>
                <a:lnTo>
                  <a:pt x="35718" y="44649"/>
                </a:lnTo>
                <a:lnTo>
                  <a:pt x="71437" y="35719"/>
                </a:lnTo>
                <a:lnTo>
                  <a:pt x="98226" y="26789"/>
                </a:lnTo>
                <a:lnTo>
                  <a:pt x="125015" y="1786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8" name="Freeform 40147"/>
          <p:cNvSpPr/>
          <p:nvPr/>
        </p:nvSpPr>
        <p:spPr bwMode="auto">
          <a:xfrm>
            <a:off x="5402461" y="4982766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26789" y="62507"/>
                </a:moveTo>
                <a:lnTo>
                  <a:pt x="26789" y="62507"/>
                </a:lnTo>
                <a:lnTo>
                  <a:pt x="17859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71437"/>
                </a:lnTo>
                <a:lnTo>
                  <a:pt x="17859" y="71437"/>
                </a:lnTo>
                <a:lnTo>
                  <a:pt x="35719" y="62507"/>
                </a:lnTo>
                <a:lnTo>
                  <a:pt x="53578" y="53578"/>
                </a:lnTo>
                <a:lnTo>
                  <a:pt x="71437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35718"/>
                </a:lnTo>
                <a:lnTo>
                  <a:pt x="53578" y="62507"/>
                </a:lnTo>
                <a:lnTo>
                  <a:pt x="44648" y="89297"/>
                </a:lnTo>
                <a:lnTo>
                  <a:pt x="35719" y="116086"/>
                </a:lnTo>
                <a:lnTo>
                  <a:pt x="44648" y="133945"/>
                </a:lnTo>
                <a:lnTo>
                  <a:pt x="53578" y="142875"/>
                </a:lnTo>
                <a:lnTo>
                  <a:pt x="80367" y="151804"/>
                </a:lnTo>
                <a:lnTo>
                  <a:pt x="98227" y="151804"/>
                </a:lnTo>
                <a:lnTo>
                  <a:pt x="125016" y="133945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9" name="Freeform 40148"/>
          <p:cNvSpPr/>
          <p:nvPr/>
        </p:nvSpPr>
        <p:spPr bwMode="auto">
          <a:xfrm>
            <a:off x="5661422" y="4813101"/>
            <a:ext cx="267892" cy="383978"/>
          </a:xfrm>
          <a:custGeom>
            <a:avLst/>
            <a:gdLst/>
            <a:ahLst/>
            <a:cxnLst/>
            <a:rect l="0" t="0" r="0" b="0"/>
            <a:pathLst>
              <a:path w="267892" h="383978">
                <a:moveTo>
                  <a:pt x="0" y="223243"/>
                </a:move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32172"/>
                </a:lnTo>
                <a:lnTo>
                  <a:pt x="17859" y="232172"/>
                </a:lnTo>
                <a:lnTo>
                  <a:pt x="35719" y="214313"/>
                </a:lnTo>
                <a:lnTo>
                  <a:pt x="44648" y="196454"/>
                </a:lnTo>
                <a:lnTo>
                  <a:pt x="53578" y="178594"/>
                </a:lnTo>
                <a:lnTo>
                  <a:pt x="53578" y="160735"/>
                </a:lnTo>
                <a:lnTo>
                  <a:pt x="53578" y="142876"/>
                </a:lnTo>
                <a:lnTo>
                  <a:pt x="53578" y="125016"/>
                </a:lnTo>
                <a:lnTo>
                  <a:pt x="53578" y="116087"/>
                </a:lnTo>
                <a:lnTo>
                  <a:pt x="44648" y="107157"/>
                </a:lnTo>
                <a:lnTo>
                  <a:pt x="44648" y="107157"/>
                </a:lnTo>
                <a:lnTo>
                  <a:pt x="44648" y="116087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7"/>
                </a:lnTo>
                <a:lnTo>
                  <a:pt x="89297" y="107157"/>
                </a:lnTo>
                <a:lnTo>
                  <a:pt x="98226" y="80368"/>
                </a:lnTo>
                <a:lnTo>
                  <a:pt x="116086" y="62508"/>
                </a:lnTo>
                <a:lnTo>
                  <a:pt x="125016" y="4464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25016" y="53578"/>
                </a:lnTo>
                <a:lnTo>
                  <a:pt x="125016" y="89297"/>
                </a:lnTo>
                <a:lnTo>
                  <a:pt x="125016" y="142876"/>
                </a:lnTo>
                <a:lnTo>
                  <a:pt x="125016" y="205383"/>
                </a:lnTo>
                <a:lnTo>
                  <a:pt x="125016" y="258962"/>
                </a:lnTo>
                <a:lnTo>
                  <a:pt x="133945" y="303610"/>
                </a:lnTo>
                <a:lnTo>
                  <a:pt x="142875" y="348258"/>
                </a:lnTo>
                <a:lnTo>
                  <a:pt x="160734" y="375047"/>
                </a:lnTo>
                <a:lnTo>
                  <a:pt x="178594" y="383977"/>
                </a:lnTo>
                <a:lnTo>
                  <a:pt x="205383" y="383977"/>
                </a:lnTo>
                <a:lnTo>
                  <a:pt x="232172" y="375047"/>
                </a:lnTo>
                <a:lnTo>
                  <a:pt x="250031" y="357188"/>
                </a:lnTo>
                <a:lnTo>
                  <a:pt x="267891" y="321469"/>
                </a:lnTo>
                <a:lnTo>
                  <a:pt x="267891" y="276821"/>
                </a:lnTo>
                <a:lnTo>
                  <a:pt x="258961" y="241102"/>
                </a:lnTo>
                <a:lnTo>
                  <a:pt x="232172" y="205383"/>
                </a:lnTo>
                <a:lnTo>
                  <a:pt x="205383" y="178594"/>
                </a:lnTo>
                <a:lnTo>
                  <a:pt x="169664" y="169665"/>
                </a:lnTo>
                <a:lnTo>
                  <a:pt x="142875" y="178594"/>
                </a:lnTo>
                <a:lnTo>
                  <a:pt x="107156" y="196454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0" name="Freeform 40149"/>
          <p:cNvSpPr/>
          <p:nvPr/>
        </p:nvSpPr>
        <p:spPr bwMode="auto">
          <a:xfrm>
            <a:off x="6000750" y="4670226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0367" y="0"/>
                </a:moveTo>
                <a:lnTo>
                  <a:pt x="80367" y="8930"/>
                </a:lnTo>
                <a:lnTo>
                  <a:pt x="80367" y="26789"/>
                </a:lnTo>
                <a:lnTo>
                  <a:pt x="71438" y="62508"/>
                </a:lnTo>
                <a:lnTo>
                  <a:pt x="62508" y="98227"/>
                </a:lnTo>
                <a:lnTo>
                  <a:pt x="44648" y="133945"/>
                </a:lnTo>
                <a:lnTo>
                  <a:pt x="35719" y="178594"/>
                </a:lnTo>
                <a:lnTo>
                  <a:pt x="26789" y="214313"/>
                </a:lnTo>
                <a:lnTo>
                  <a:pt x="17859" y="241102"/>
                </a:lnTo>
                <a:lnTo>
                  <a:pt x="8930" y="258962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5003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1" name="Freeform 40150"/>
          <p:cNvSpPr/>
          <p:nvPr/>
        </p:nvSpPr>
        <p:spPr bwMode="auto">
          <a:xfrm>
            <a:off x="5831086" y="4750593"/>
            <a:ext cx="250032" cy="71439"/>
          </a:xfrm>
          <a:custGeom>
            <a:avLst/>
            <a:gdLst/>
            <a:ahLst/>
            <a:cxnLst/>
            <a:rect l="0" t="0" r="0" b="0"/>
            <a:pathLst>
              <a:path w="250032" h="71439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80367" y="44649"/>
                </a:lnTo>
                <a:lnTo>
                  <a:pt x="107156" y="26789"/>
                </a:lnTo>
                <a:lnTo>
                  <a:pt x="151805" y="17860"/>
                </a:lnTo>
                <a:lnTo>
                  <a:pt x="187523" y="8930"/>
                </a:lnTo>
                <a:lnTo>
                  <a:pt x="21431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2" name="Freeform 40151"/>
          <p:cNvSpPr/>
          <p:nvPr/>
        </p:nvSpPr>
        <p:spPr bwMode="auto">
          <a:xfrm>
            <a:off x="6107906" y="4607718"/>
            <a:ext cx="80368" cy="321471"/>
          </a:xfrm>
          <a:custGeom>
            <a:avLst/>
            <a:gdLst/>
            <a:ahLst/>
            <a:cxnLst/>
            <a:rect l="0" t="0" r="0" b="0"/>
            <a:pathLst>
              <a:path w="80368" h="321471">
                <a:moveTo>
                  <a:pt x="5357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17860"/>
                </a:lnTo>
                <a:lnTo>
                  <a:pt x="80367" y="35719"/>
                </a:lnTo>
                <a:lnTo>
                  <a:pt x="71438" y="62508"/>
                </a:lnTo>
                <a:lnTo>
                  <a:pt x="62508" y="107157"/>
                </a:lnTo>
                <a:lnTo>
                  <a:pt x="53578" y="151805"/>
                </a:lnTo>
                <a:lnTo>
                  <a:pt x="35719" y="205383"/>
                </a:lnTo>
                <a:lnTo>
                  <a:pt x="17860" y="250032"/>
                </a:lnTo>
                <a:lnTo>
                  <a:pt x="8930" y="285751"/>
                </a:lnTo>
                <a:lnTo>
                  <a:pt x="0" y="312540"/>
                </a:lnTo>
                <a:lnTo>
                  <a:pt x="0" y="321470"/>
                </a:lnTo>
                <a:lnTo>
                  <a:pt x="0" y="312540"/>
                </a:lnTo>
                <a:lnTo>
                  <a:pt x="17860" y="303610"/>
                </a:lnTo>
                <a:lnTo>
                  <a:pt x="35719" y="28575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3" name="Freeform 40152"/>
          <p:cNvSpPr/>
          <p:nvPr/>
        </p:nvSpPr>
        <p:spPr bwMode="auto">
          <a:xfrm>
            <a:off x="6188273" y="4723804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35719" y="62508"/>
                </a:moveTo>
                <a:lnTo>
                  <a:pt x="35719" y="71438"/>
                </a:lnTo>
                <a:lnTo>
                  <a:pt x="26790" y="8036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98227"/>
                </a:lnTo>
                <a:lnTo>
                  <a:pt x="53579" y="89297"/>
                </a:lnTo>
                <a:lnTo>
                  <a:pt x="53579" y="71438"/>
                </a:lnTo>
                <a:lnTo>
                  <a:pt x="62508" y="53578"/>
                </a:lnTo>
                <a:lnTo>
                  <a:pt x="53579" y="35719"/>
                </a:lnTo>
                <a:lnTo>
                  <a:pt x="44649" y="17860"/>
                </a:lnTo>
                <a:lnTo>
                  <a:pt x="35719" y="8930"/>
                </a:lnTo>
                <a:lnTo>
                  <a:pt x="2679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4" name="Freeform 40153"/>
          <p:cNvSpPr/>
          <p:nvPr/>
        </p:nvSpPr>
        <p:spPr bwMode="auto">
          <a:xfrm>
            <a:off x="6304359" y="4679156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17860" y="8930"/>
                </a:move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9" y="71437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8" y="62508"/>
                </a:lnTo>
                <a:lnTo>
                  <a:pt x="89297" y="62508"/>
                </a:lnTo>
                <a:lnTo>
                  <a:pt x="107157" y="71437"/>
                </a:lnTo>
                <a:lnTo>
                  <a:pt x="125016" y="62508"/>
                </a:lnTo>
                <a:lnTo>
                  <a:pt x="133946" y="62508"/>
                </a:lnTo>
                <a:lnTo>
                  <a:pt x="151805" y="35719"/>
                </a:lnTo>
                <a:lnTo>
                  <a:pt x="169664" y="1785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5" name="Freeform 40154"/>
          <p:cNvSpPr/>
          <p:nvPr/>
        </p:nvSpPr>
        <p:spPr bwMode="auto">
          <a:xfrm>
            <a:off x="6474023" y="4572000"/>
            <a:ext cx="53580" cy="214313"/>
          </a:xfrm>
          <a:custGeom>
            <a:avLst/>
            <a:gdLst/>
            <a:ahLst/>
            <a:cxnLst/>
            <a:rect l="0" t="0" r="0" b="0"/>
            <a:pathLst>
              <a:path w="53580" h="214313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96453"/>
                </a:lnTo>
                <a:lnTo>
                  <a:pt x="26790" y="205382"/>
                </a:lnTo>
                <a:lnTo>
                  <a:pt x="44649" y="214312"/>
                </a:lnTo>
                <a:lnTo>
                  <a:pt x="53579" y="214312"/>
                </a:lnTo>
                <a:lnTo>
                  <a:pt x="53579" y="196453"/>
                </a:lnTo>
                <a:lnTo>
                  <a:pt x="44649" y="187523"/>
                </a:lnTo>
                <a:lnTo>
                  <a:pt x="4464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6" name="Freeform 40155"/>
          <p:cNvSpPr/>
          <p:nvPr/>
        </p:nvSpPr>
        <p:spPr bwMode="auto">
          <a:xfrm>
            <a:off x="6340078" y="463450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7" name="Freeform 40156"/>
          <p:cNvSpPr/>
          <p:nvPr/>
        </p:nvSpPr>
        <p:spPr bwMode="auto">
          <a:xfrm>
            <a:off x="6322219" y="4589859"/>
            <a:ext cx="178595" cy="62509"/>
          </a:xfrm>
          <a:custGeom>
            <a:avLst/>
            <a:gdLst/>
            <a:ahLst/>
            <a:cxnLst/>
            <a:rect l="0" t="0" r="0" b="0"/>
            <a:pathLst>
              <a:path w="178595" h="62509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17859" y="62508"/>
                </a:lnTo>
                <a:lnTo>
                  <a:pt x="44648" y="53578"/>
                </a:lnTo>
                <a:lnTo>
                  <a:pt x="80367" y="44648"/>
                </a:lnTo>
                <a:lnTo>
                  <a:pt x="116086" y="35719"/>
                </a:lnTo>
                <a:lnTo>
                  <a:pt x="142875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8" name="Freeform 40157"/>
          <p:cNvSpPr/>
          <p:nvPr/>
        </p:nvSpPr>
        <p:spPr bwMode="auto">
          <a:xfrm>
            <a:off x="6616898" y="4411265"/>
            <a:ext cx="196455" cy="330400"/>
          </a:xfrm>
          <a:custGeom>
            <a:avLst/>
            <a:gdLst/>
            <a:ahLst/>
            <a:cxnLst/>
            <a:rect l="0" t="0" r="0" b="0"/>
            <a:pathLst>
              <a:path w="196455" h="330400">
                <a:moveTo>
                  <a:pt x="0" y="8930"/>
                </a:moveTo>
                <a:lnTo>
                  <a:pt x="8930" y="8930"/>
                </a:lnTo>
                <a:lnTo>
                  <a:pt x="17860" y="0"/>
                </a:lnTo>
                <a:lnTo>
                  <a:pt x="44649" y="8930"/>
                </a:lnTo>
                <a:lnTo>
                  <a:pt x="71438" y="17860"/>
                </a:lnTo>
                <a:lnTo>
                  <a:pt x="107157" y="35719"/>
                </a:lnTo>
                <a:lnTo>
                  <a:pt x="133946" y="71438"/>
                </a:lnTo>
                <a:lnTo>
                  <a:pt x="160735" y="116086"/>
                </a:lnTo>
                <a:lnTo>
                  <a:pt x="187524" y="169664"/>
                </a:lnTo>
                <a:lnTo>
                  <a:pt x="196454" y="223242"/>
                </a:lnTo>
                <a:lnTo>
                  <a:pt x="196454" y="276821"/>
                </a:lnTo>
                <a:lnTo>
                  <a:pt x="178594" y="330399"/>
                </a:lnTo>
                <a:lnTo>
                  <a:pt x="178594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9" name="Freeform 40158"/>
          <p:cNvSpPr/>
          <p:nvPr/>
        </p:nvSpPr>
        <p:spPr bwMode="auto">
          <a:xfrm>
            <a:off x="3437930" y="6116835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71438"/>
                </a:lnTo>
                <a:lnTo>
                  <a:pt x="35718" y="98227"/>
                </a:lnTo>
                <a:lnTo>
                  <a:pt x="35718" y="116086"/>
                </a:lnTo>
                <a:lnTo>
                  <a:pt x="44648" y="133945"/>
                </a:lnTo>
                <a:lnTo>
                  <a:pt x="44648" y="151805"/>
                </a:lnTo>
                <a:lnTo>
                  <a:pt x="5357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44648" y="169664"/>
                </a:lnTo>
                <a:lnTo>
                  <a:pt x="26789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0" name="Freeform 40159"/>
          <p:cNvSpPr/>
          <p:nvPr/>
        </p:nvSpPr>
        <p:spPr bwMode="auto">
          <a:xfrm>
            <a:off x="3366492" y="5929312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1" name="Freeform 40160"/>
          <p:cNvSpPr/>
          <p:nvPr/>
        </p:nvSpPr>
        <p:spPr bwMode="auto">
          <a:xfrm>
            <a:off x="7054453" y="4348757"/>
            <a:ext cx="223243" cy="98228"/>
          </a:xfrm>
          <a:custGeom>
            <a:avLst/>
            <a:gdLst/>
            <a:ahLst/>
            <a:cxnLst/>
            <a:rect l="0" t="0" r="0" b="0"/>
            <a:pathLst>
              <a:path w="223243" h="98228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89297" y="80368"/>
                </a:lnTo>
                <a:lnTo>
                  <a:pt x="116086" y="71438"/>
                </a:lnTo>
                <a:lnTo>
                  <a:pt x="142875" y="53579"/>
                </a:lnTo>
                <a:lnTo>
                  <a:pt x="169664" y="44649"/>
                </a:lnTo>
                <a:lnTo>
                  <a:pt x="196453" y="26789"/>
                </a:lnTo>
                <a:lnTo>
                  <a:pt x="214313" y="17860"/>
                </a:lnTo>
                <a:lnTo>
                  <a:pt x="214313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2" name="Freeform 40161"/>
          <p:cNvSpPr/>
          <p:nvPr/>
        </p:nvSpPr>
        <p:spPr bwMode="auto">
          <a:xfrm>
            <a:off x="7099102" y="4330898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3" name="Freeform 40162"/>
          <p:cNvSpPr/>
          <p:nvPr/>
        </p:nvSpPr>
        <p:spPr bwMode="auto">
          <a:xfrm>
            <a:off x="3714750" y="5911452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17859" y="151805"/>
                </a:move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0735"/>
                </a:lnTo>
                <a:lnTo>
                  <a:pt x="35719" y="142875"/>
                </a:lnTo>
                <a:lnTo>
                  <a:pt x="44648" y="125016"/>
                </a:lnTo>
                <a:lnTo>
                  <a:pt x="53578" y="98227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26789"/>
                </a:lnTo>
                <a:lnTo>
                  <a:pt x="71438" y="44649"/>
                </a:lnTo>
                <a:lnTo>
                  <a:pt x="89297" y="62508"/>
                </a:lnTo>
                <a:lnTo>
                  <a:pt x="98227" y="89297"/>
                </a:lnTo>
                <a:lnTo>
                  <a:pt x="116086" y="107157"/>
                </a:lnTo>
                <a:lnTo>
                  <a:pt x="125016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42875" y="160735"/>
                </a:lnTo>
                <a:lnTo>
                  <a:pt x="133945" y="160735"/>
                </a:lnTo>
                <a:lnTo>
                  <a:pt x="116086" y="151805"/>
                </a:lnTo>
                <a:lnTo>
                  <a:pt x="98227" y="142875"/>
                </a:lnTo>
                <a:lnTo>
                  <a:pt x="80367" y="142875"/>
                </a:lnTo>
                <a:lnTo>
                  <a:pt x="62508" y="133946"/>
                </a:lnTo>
                <a:lnTo>
                  <a:pt x="44648" y="116086"/>
                </a:lnTo>
                <a:lnTo>
                  <a:pt x="26789" y="116086"/>
                </a:lnTo>
                <a:lnTo>
                  <a:pt x="17859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07157"/>
                </a:lnTo>
                <a:lnTo>
                  <a:pt x="26789" y="98227"/>
                </a:lnTo>
                <a:lnTo>
                  <a:pt x="53578" y="80368"/>
                </a:lnTo>
                <a:lnTo>
                  <a:pt x="80367" y="62508"/>
                </a:lnTo>
                <a:lnTo>
                  <a:pt x="107156" y="35719"/>
                </a:lnTo>
                <a:lnTo>
                  <a:pt x="142875" y="26789"/>
                </a:lnTo>
                <a:lnTo>
                  <a:pt x="160734" y="8930"/>
                </a:lnTo>
                <a:lnTo>
                  <a:pt x="178594" y="8930"/>
                </a:lnTo>
                <a:lnTo>
                  <a:pt x="187523" y="17860"/>
                </a:lnTo>
                <a:lnTo>
                  <a:pt x="178594" y="35719"/>
                </a:lnTo>
                <a:lnTo>
                  <a:pt x="169664" y="71438"/>
                </a:lnTo>
                <a:lnTo>
                  <a:pt x="142875" y="116086"/>
                </a:lnTo>
                <a:lnTo>
                  <a:pt x="133945" y="15180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42875" y="187524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4" name="Freeform 40163"/>
          <p:cNvSpPr/>
          <p:nvPr/>
        </p:nvSpPr>
        <p:spPr bwMode="auto">
          <a:xfrm>
            <a:off x="4125516" y="5670351"/>
            <a:ext cx="187524" cy="321470"/>
          </a:xfrm>
          <a:custGeom>
            <a:avLst/>
            <a:gdLst/>
            <a:ahLst/>
            <a:cxnLst/>
            <a:rect l="0" t="0" r="0" b="0"/>
            <a:pathLst>
              <a:path w="187524" h="321470">
                <a:moveTo>
                  <a:pt x="62507" y="0"/>
                </a:moveTo>
                <a:lnTo>
                  <a:pt x="62507" y="8929"/>
                </a:lnTo>
                <a:lnTo>
                  <a:pt x="53578" y="17859"/>
                </a:lnTo>
                <a:lnTo>
                  <a:pt x="35718" y="44648"/>
                </a:lnTo>
                <a:lnTo>
                  <a:pt x="17859" y="71437"/>
                </a:lnTo>
                <a:lnTo>
                  <a:pt x="8929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8929" y="232172"/>
                </a:lnTo>
                <a:lnTo>
                  <a:pt x="35718" y="267890"/>
                </a:lnTo>
                <a:lnTo>
                  <a:pt x="62507" y="303609"/>
                </a:lnTo>
                <a:lnTo>
                  <a:pt x="107156" y="321469"/>
                </a:lnTo>
                <a:lnTo>
                  <a:pt x="142875" y="321469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5" name="Freeform 40164"/>
          <p:cNvSpPr/>
          <p:nvPr/>
        </p:nvSpPr>
        <p:spPr bwMode="auto">
          <a:xfrm>
            <a:off x="4384477" y="5697140"/>
            <a:ext cx="98227" cy="250032"/>
          </a:xfrm>
          <a:custGeom>
            <a:avLst/>
            <a:gdLst/>
            <a:ahLst/>
            <a:cxnLst/>
            <a:rect l="0" t="0" r="0" b="0"/>
            <a:pathLst>
              <a:path w="98227" h="250032">
                <a:moveTo>
                  <a:pt x="98226" y="0"/>
                </a:moveTo>
                <a:lnTo>
                  <a:pt x="89296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35718" y="9822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9296" y="107156"/>
                </a:lnTo>
                <a:lnTo>
                  <a:pt x="98226" y="116086"/>
                </a:lnTo>
                <a:lnTo>
                  <a:pt x="98226" y="133945"/>
                </a:lnTo>
                <a:lnTo>
                  <a:pt x="98226" y="151805"/>
                </a:lnTo>
                <a:lnTo>
                  <a:pt x="80367" y="178594"/>
                </a:lnTo>
                <a:lnTo>
                  <a:pt x="53578" y="205383"/>
                </a:lnTo>
                <a:lnTo>
                  <a:pt x="35718" y="232172"/>
                </a:lnTo>
                <a:lnTo>
                  <a:pt x="17859" y="250031"/>
                </a:lnTo>
                <a:lnTo>
                  <a:pt x="8929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892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6" name="Freeform 40165"/>
          <p:cNvSpPr/>
          <p:nvPr/>
        </p:nvSpPr>
        <p:spPr bwMode="auto">
          <a:xfrm>
            <a:off x="4697016" y="5786437"/>
            <a:ext cx="1" cy="107157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7" name="Freeform 40166"/>
          <p:cNvSpPr/>
          <p:nvPr/>
        </p:nvSpPr>
        <p:spPr bwMode="auto">
          <a:xfrm>
            <a:off x="4589859" y="5607843"/>
            <a:ext cx="125017" cy="53579"/>
          </a:xfrm>
          <a:custGeom>
            <a:avLst/>
            <a:gdLst/>
            <a:ahLst/>
            <a:cxnLst/>
            <a:rect l="0" t="0" r="0" b="0"/>
            <a:pathLst>
              <a:path w="125017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9" y="44648"/>
                </a:lnTo>
                <a:lnTo>
                  <a:pt x="71438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8" name="Freeform 40167"/>
          <p:cNvSpPr/>
          <p:nvPr/>
        </p:nvSpPr>
        <p:spPr bwMode="auto">
          <a:xfrm>
            <a:off x="4768453" y="5732859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8" y="44648"/>
                </a:lnTo>
                <a:lnTo>
                  <a:pt x="89297" y="44648"/>
                </a:lnTo>
                <a:lnTo>
                  <a:pt x="107156" y="26789"/>
                </a:lnTo>
                <a:lnTo>
                  <a:pt x="125016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9" name="Freeform 40168"/>
          <p:cNvSpPr/>
          <p:nvPr/>
        </p:nvSpPr>
        <p:spPr bwMode="auto">
          <a:xfrm>
            <a:off x="4813102" y="5670351"/>
            <a:ext cx="151805" cy="44649"/>
          </a:xfrm>
          <a:custGeom>
            <a:avLst/>
            <a:gdLst/>
            <a:ahLst/>
            <a:cxnLst/>
            <a:rect l="0" t="0" r="0" b="0"/>
            <a:pathLst>
              <a:path w="151805" h="44649">
                <a:moveTo>
                  <a:pt x="0" y="44648"/>
                </a:moveTo>
                <a:lnTo>
                  <a:pt x="8929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6" y="26789"/>
                </a:lnTo>
                <a:lnTo>
                  <a:pt x="12501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0" name="Freeform 40169"/>
          <p:cNvSpPr/>
          <p:nvPr/>
        </p:nvSpPr>
        <p:spPr bwMode="auto">
          <a:xfrm>
            <a:off x="5080992" y="5482828"/>
            <a:ext cx="330400" cy="375047"/>
          </a:xfrm>
          <a:custGeom>
            <a:avLst/>
            <a:gdLst/>
            <a:ahLst/>
            <a:cxnLst/>
            <a:rect l="0" t="0" r="0" b="0"/>
            <a:pathLst>
              <a:path w="330400" h="375047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16085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9297"/>
                </a:lnTo>
                <a:lnTo>
                  <a:pt x="80367" y="80367"/>
                </a:lnTo>
                <a:lnTo>
                  <a:pt x="71438" y="80367"/>
                </a:lnTo>
                <a:lnTo>
                  <a:pt x="62508" y="89297"/>
                </a:lnTo>
                <a:lnTo>
                  <a:pt x="44649" y="89297"/>
                </a:lnTo>
                <a:lnTo>
                  <a:pt x="35719" y="107156"/>
                </a:lnTo>
                <a:lnTo>
                  <a:pt x="26789" y="125015"/>
                </a:lnTo>
                <a:lnTo>
                  <a:pt x="26789" y="142874"/>
                </a:lnTo>
                <a:lnTo>
                  <a:pt x="35719" y="160734"/>
                </a:lnTo>
                <a:lnTo>
                  <a:pt x="44649" y="178593"/>
                </a:lnTo>
                <a:lnTo>
                  <a:pt x="62508" y="196452"/>
                </a:lnTo>
                <a:lnTo>
                  <a:pt x="89297" y="196452"/>
                </a:lnTo>
                <a:lnTo>
                  <a:pt x="107156" y="196452"/>
                </a:lnTo>
                <a:lnTo>
                  <a:pt x="125016" y="187523"/>
                </a:lnTo>
                <a:lnTo>
                  <a:pt x="142875" y="160734"/>
                </a:lnTo>
                <a:lnTo>
                  <a:pt x="151805" y="142874"/>
                </a:lnTo>
                <a:lnTo>
                  <a:pt x="151805" y="116085"/>
                </a:lnTo>
                <a:lnTo>
                  <a:pt x="142875" y="89297"/>
                </a:lnTo>
                <a:lnTo>
                  <a:pt x="133946" y="7143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0715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33946" y="80367"/>
                </a:lnTo>
                <a:lnTo>
                  <a:pt x="151805" y="89297"/>
                </a:lnTo>
                <a:lnTo>
                  <a:pt x="178594" y="89297"/>
                </a:lnTo>
                <a:lnTo>
                  <a:pt x="196453" y="80367"/>
                </a:lnTo>
                <a:lnTo>
                  <a:pt x="223242" y="62508"/>
                </a:lnTo>
                <a:lnTo>
                  <a:pt x="241102" y="44649"/>
                </a:lnTo>
                <a:lnTo>
                  <a:pt x="258961" y="35719"/>
                </a:lnTo>
                <a:lnTo>
                  <a:pt x="267891" y="1786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0"/>
                </a:lnTo>
                <a:lnTo>
                  <a:pt x="258961" y="17860"/>
                </a:lnTo>
                <a:lnTo>
                  <a:pt x="250031" y="53578"/>
                </a:lnTo>
                <a:lnTo>
                  <a:pt x="241102" y="107156"/>
                </a:lnTo>
                <a:lnTo>
                  <a:pt x="232172" y="160734"/>
                </a:lnTo>
                <a:lnTo>
                  <a:pt x="241102" y="223242"/>
                </a:lnTo>
                <a:lnTo>
                  <a:pt x="250031" y="285749"/>
                </a:lnTo>
                <a:lnTo>
                  <a:pt x="267891" y="330398"/>
                </a:lnTo>
                <a:lnTo>
                  <a:pt x="285750" y="357187"/>
                </a:lnTo>
                <a:lnTo>
                  <a:pt x="312539" y="375046"/>
                </a:lnTo>
                <a:lnTo>
                  <a:pt x="321469" y="375046"/>
                </a:lnTo>
                <a:lnTo>
                  <a:pt x="330399" y="357187"/>
                </a:lnTo>
                <a:lnTo>
                  <a:pt x="330399" y="330398"/>
                </a:lnTo>
                <a:lnTo>
                  <a:pt x="321469" y="294679"/>
                </a:lnTo>
                <a:lnTo>
                  <a:pt x="303610" y="258960"/>
                </a:lnTo>
                <a:lnTo>
                  <a:pt x="285750" y="223242"/>
                </a:lnTo>
                <a:lnTo>
                  <a:pt x="258961" y="196452"/>
                </a:lnTo>
                <a:lnTo>
                  <a:pt x="232172" y="178593"/>
                </a:lnTo>
                <a:lnTo>
                  <a:pt x="205383" y="169663"/>
                </a:lnTo>
                <a:lnTo>
                  <a:pt x="187524" y="169663"/>
                </a:lnTo>
                <a:lnTo>
                  <a:pt x="178594" y="178593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1" name="Freeform 40170"/>
          <p:cNvSpPr/>
          <p:nvPr/>
        </p:nvSpPr>
        <p:spPr bwMode="auto">
          <a:xfrm>
            <a:off x="5348883" y="5259586"/>
            <a:ext cx="321470" cy="330399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312539" y="0"/>
                </a:move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76820" y="8930"/>
                </a:lnTo>
                <a:lnTo>
                  <a:pt x="258961" y="35719"/>
                </a:lnTo>
                <a:lnTo>
                  <a:pt x="232172" y="62508"/>
                </a:lnTo>
                <a:lnTo>
                  <a:pt x="214312" y="107156"/>
                </a:lnTo>
                <a:lnTo>
                  <a:pt x="196453" y="160734"/>
                </a:lnTo>
                <a:lnTo>
                  <a:pt x="187523" y="205383"/>
                </a:lnTo>
                <a:lnTo>
                  <a:pt x="178594" y="250031"/>
                </a:lnTo>
                <a:lnTo>
                  <a:pt x="178594" y="285750"/>
                </a:lnTo>
                <a:lnTo>
                  <a:pt x="178594" y="312539"/>
                </a:lnTo>
                <a:lnTo>
                  <a:pt x="178594" y="321468"/>
                </a:lnTo>
                <a:lnTo>
                  <a:pt x="169664" y="330398"/>
                </a:lnTo>
                <a:lnTo>
                  <a:pt x="151805" y="330398"/>
                </a:lnTo>
                <a:lnTo>
                  <a:pt x="125015" y="330398"/>
                </a:lnTo>
                <a:lnTo>
                  <a:pt x="98226" y="312539"/>
                </a:lnTo>
                <a:lnTo>
                  <a:pt x="71437" y="303609"/>
                </a:lnTo>
                <a:lnTo>
                  <a:pt x="44648" y="285750"/>
                </a:lnTo>
                <a:lnTo>
                  <a:pt x="17859" y="26789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17859" y="241102"/>
                </a:lnTo>
                <a:lnTo>
                  <a:pt x="44648" y="232172"/>
                </a:lnTo>
                <a:lnTo>
                  <a:pt x="80367" y="232172"/>
                </a:lnTo>
                <a:lnTo>
                  <a:pt x="116086" y="232172"/>
                </a:lnTo>
                <a:lnTo>
                  <a:pt x="160734" y="223242"/>
                </a:lnTo>
                <a:lnTo>
                  <a:pt x="205383" y="214312"/>
                </a:lnTo>
                <a:lnTo>
                  <a:pt x="241101" y="196453"/>
                </a:lnTo>
                <a:lnTo>
                  <a:pt x="276820" y="178594"/>
                </a:lnTo>
                <a:lnTo>
                  <a:pt x="303609" y="151805"/>
                </a:lnTo>
                <a:lnTo>
                  <a:pt x="321469" y="125016"/>
                </a:lnTo>
                <a:lnTo>
                  <a:pt x="32146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2" name="Freeform 40171"/>
          <p:cNvSpPr/>
          <p:nvPr/>
        </p:nvSpPr>
        <p:spPr bwMode="auto">
          <a:xfrm>
            <a:off x="5697141" y="5241727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26789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17859" y="35718"/>
                </a:lnTo>
                <a:lnTo>
                  <a:pt x="17859" y="71437"/>
                </a:lnTo>
                <a:lnTo>
                  <a:pt x="8929" y="107156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67890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3" name="Freeform 40172"/>
          <p:cNvSpPr/>
          <p:nvPr/>
        </p:nvSpPr>
        <p:spPr bwMode="auto">
          <a:xfrm>
            <a:off x="5732859" y="5322094"/>
            <a:ext cx="241103" cy="178595"/>
          </a:xfrm>
          <a:custGeom>
            <a:avLst/>
            <a:gdLst/>
            <a:ahLst/>
            <a:cxnLst/>
            <a:rect l="0" t="0" r="0" b="0"/>
            <a:pathLst>
              <a:path w="241103" h="178595">
                <a:moveTo>
                  <a:pt x="71438" y="35719"/>
                </a:moveTo>
                <a:lnTo>
                  <a:pt x="80368" y="35719"/>
                </a:lnTo>
                <a:lnTo>
                  <a:pt x="80368" y="26789"/>
                </a:lnTo>
                <a:lnTo>
                  <a:pt x="8036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26789" y="178594"/>
                </a:lnTo>
                <a:lnTo>
                  <a:pt x="44649" y="169664"/>
                </a:lnTo>
                <a:lnTo>
                  <a:pt x="71438" y="160734"/>
                </a:lnTo>
                <a:lnTo>
                  <a:pt x="107157" y="133945"/>
                </a:lnTo>
                <a:lnTo>
                  <a:pt x="125016" y="107156"/>
                </a:lnTo>
                <a:lnTo>
                  <a:pt x="142875" y="71437"/>
                </a:lnTo>
                <a:lnTo>
                  <a:pt x="151805" y="44648"/>
                </a:lnTo>
                <a:lnTo>
                  <a:pt x="151805" y="26789"/>
                </a:lnTo>
                <a:lnTo>
                  <a:pt x="142875" y="26789"/>
                </a:lnTo>
                <a:lnTo>
                  <a:pt x="133946" y="26789"/>
                </a:lnTo>
                <a:lnTo>
                  <a:pt x="125016" y="44648"/>
                </a:lnTo>
                <a:lnTo>
                  <a:pt x="116086" y="7143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51805" y="142875"/>
                </a:lnTo>
                <a:lnTo>
                  <a:pt x="169664" y="142875"/>
                </a:lnTo>
                <a:lnTo>
                  <a:pt x="196454" y="133945"/>
                </a:lnTo>
                <a:lnTo>
                  <a:pt x="214313" y="125015"/>
                </a:lnTo>
                <a:lnTo>
                  <a:pt x="223243" y="107156"/>
                </a:lnTo>
                <a:lnTo>
                  <a:pt x="232172" y="89297"/>
                </a:lnTo>
                <a:lnTo>
                  <a:pt x="241102" y="71437"/>
                </a:lnTo>
                <a:lnTo>
                  <a:pt x="24110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4" name="Freeform 40173"/>
          <p:cNvSpPr/>
          <p:nvPr/>
        </p:nvSpPr>
        <p:spPr bwMode="auto">
          <a:xfrm>
            <a:off x="5688211" y="5241727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98227" y="71437"/>
                </a:moveTo>
                <a:lnTo>
                  <a:pt x="89297" y="71437"/>
                </a:lnTo>
                <a:lnTo>
                  <a:pt x="89297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44648"/>
                </a:lnTo>
                <a:lnTo>
                  <a:pt x="26789" y="7143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23242"/>
                </a:lnTo>
                <a:lnTo>
                  <a:pt x="26789" y="241101"/>
                </a:lnTo>
                <a:lnTo>
                  <a:pt x="44648" y="241101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5" name="Freeform 40174"/>
          <p:cNvSpPr/>
          <p:nvPr/>
        </p:nvSpPr>
        <p:spPr bwMode="auto">
          <a:xfrm>
            <a:off x="5795367" y="532209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6" name="Freeform 40175"/>
          <p:cNvSpPr/>
          <p:nvPr/>
        </p:nvSpPr>
        <p:spPr bwMode="auto">
          <a:xfrm>
            <a:off x="5866805" y="5072063"/>
            <a:ext cx="410766" cy="366118"/>
          </a:xfrm>
          <a:custGeom>
            <a:avLst/>
            <a:gdLst/>
            <a:ahLst/>
            <a:cxnLst/>
            <a:rect l="0" t="0" r="0" b="0"/>
            <a:pathLst>
              <a:path w="410766" h="366118">
                <a:moveTo>
                  <a:pt x="107156" y="223242"/>
                </a:moveTo>
                <a:lnTo>
                  <a:pt x="107156" y="223242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98226" y="214312"/>
                </a:lnTo>
                <a:lnTo>
                  <a:pt x="89297" y="205382"/>
                </a:lnTo>
                <a:lnTo>
                  <a:pt x="80367" y="214312"/>
                </a:lnTo>
                <a:lnTo>
                  <a:pt x="71437" y="223242"/>
                </a:lnTo>
                <a:lnTo>
                  <a:pt x="62508" y="232171"/>
                </a:lnTo>
                <a:lnTo>
                  <a:pt x="44648" y="258960"/>
                </a:lnTo>
                <a:lnTo>
                  <a:pt x="35718" y="285750"/>
                </a:lnTo>
                <a:lnTo>
                  <a:pt x="26789" y="303609"/>
                </a:lnTo>
                <a:lnTo>
                  <a:pt x="17859" y="330398"/>
                </a:lnTo>
                <a:lnTo>
                  <a:pt x="17859" y="339328"/>
                </a:lnTo>
                <a:lnTo>
                  <a:pt x="17859" y="348257"/>
                </a:lnTo>
                <a:lnTo>
                  <a:pt x="26789" y="339328"/>
                </a:lnTo>
                <a:lnTo>
                  <a:pt x="44648" y="339328"/>
                </a:lnTo>
                <a:lnTo>
                  <a:pt x="62508" y="321468"/>
                </a:lnTo>
                <a:lnTo>
                  <a:pt x="89297" y="303609"/>
                </a:lnTo>
                <a:lnTo>
                  <a:pt x="98226" y="285750"/>
                </a:lnTo>
                <a:lnTo>
                  <a:pt x="116086" y="267890"/>
                </a:lnTo>
                <a:lnTo>
                  <a:pt x="125015" y="258960"/>
                </a:lnTo>
                <a:lnTo>
                  <a:pt x="125015" y="250031"/>
                </a:lnTo>
                <a:lnTo>
                  <a:pt x="125015" y="250031"/>
                </a:lnTo>
                <a:lnTo>
                  <a:pt x="125015" y="258960"/>
                </a:lnTo>
                <a:lnTo>
                  <a:pt x="116086" y="276820"/>
                </a:lnTo>
                <a:lnTo>
                  <a:pt x="125015" y="294679"/>
                </a:lnTo>
                <a:lnTo>
                  <a:pt x="125015" y="303609"/>
                </a:lnTo>
                <a:lnTo>
                  <a:pt x="133945" y="312539"/>
                </a:lnTo>
                <a:lnTo>
                  <a:pt x="151804" y="312539"/>
                </a:lnTo>
                <a:lnTo>
                  <a:pt x="169664" y="312539"/>
                </a:lnTo>
                <a:lnTo>
                  <a:pt x="187523" y="294679"/>
                </a:lnTo>
                <a:lnTo>
                  <a:pt x="196453" y="276820"/>
                </a:lnTo>
                <a:lnTo>
                  <a:pt x="214312" y="250031"/>
                </a:lnTo>
                <a:lnTo>
                  <a:pt x="223242" y="223242"/>
                </a:lnTo>
                <a:lnTo>
                  <a:pt x="223242" y="187523"/>
                </a:lnTo>
                <a:lnTo>
                  <a:pt x="232172" y="151804"/>
                </a:lnTo>
                <a:lnTo>
                  <a:pt x="232172" y="116085"/>
                </a:lnTo>
                <a:lnTo>
                  <a:pt x="232172" y="89296"/>
                </a:lnTo>
                <a:lnTo>
                  <a:pt x="241101" y="53578"/>
                </a:lnTo>
                <a:lnTo>
                  <a:pt x="241101" y="35718"/>
                </a:lnTo>
                <a:lnTo>
                  <a:pt x="241101" y="8929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29"/>
                </a:lnTo>
                <a:lnTo>
                  <a:pt x="232172" y="26789"/>
                </a:lnTo>
                <a:lnTo>
                  <a:pt x="214312" y="62507"/>
                </a:lnTo>
                <a:lnTo>
                  <a:pt x="205383" y="107156"/>
                </a:lnTo>
                <a:lnTo>
                  <a:pt x="187523" y="160734"/>
                </a:lnTo>
                <a:lnTo>
                  <a:pt x="187523" y="223242"/>
                </a:lnTo>
                <a:lnTo>
                  <a:pt x="187523" y="276820"/>
                </a:lnTo>
                <a:lnTo>
                  <a:pt x="196453" y="312539"/>
                </a:lnTo>
                <a:lnTo>
                  <a:pt x="214312" y="348257"/>
                </a:lnTo>
                <a:lnTo>
                  <a:pt x="223242" y="357187"/>
                </a:lnTo>
                <a:lnTo>
                  <a:pt x="241101" y="366117"/>
                </a:lnTo>
                <a:lnTo>
                  <a:pt x="250031" y="357187"/>
                </a:lnTo>
                <a:lnTo>
                  <a:pt x="250031" y="330398"/>
                </a:lnTo>
                <a:lnTo>
                  <a:pt x="250031" y="303609"/>
                </a:lnTo>
                <a:lnTo>
                  <a:pt x="232172" y="267890"/>
                </a:lnTo>
                <a:lnTo>
                  <a:pt x="214312" y="232171"/>
                </a:lnTo>
                <a:lnTo>
                  <a:pt x="187523" y="196453"/>
                </a:lnTo>
                <a:lnTo>
                  <a:pt x="151804" y="160734"/>
                </a:lnTo>
                <a:lnTo>
                  <a:pt x="116086" y="133945"/>
                </a:lnTo>
                <a:lnTo>
                  <a:pt x="80367" y="125015"/>
                </a:lnTo>
                <a:lnTo>
                  <a:pt x="44648" y="116085"/>
                </a:lnTo>
                <a:lnTo>
                  <a:pt x="17859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26789" y="133945"/>
                </a:lnTo>
                <a:lnTo>
                  <a:pt x="80367" y="142875"/>
                </a:lnTo>
                <a:lnTo>
                  <a:pt x="142875" y="142875"/>
                </a:lnTo>
                <a:lnTo>
                  <a:pt x="214312" y="133945"/>
                </a:lnTo>
                <a:lnTo>
                  <a:pt x="276820" y="125015"/>
                </a:lnTo>
                <a:lnTo>
                  <a:pt x="321468" y="107156"/>
                </a:lnTo>
                <a:lnTo>
                  <a:pt x="357187" y="89296"/>
                </a:lnTo>
                <a:lnTo>
                  <a:pt x="383976" y="80367"/>
                </a:lnTo>
                <a:lnTo>
                  <a:pt x="401836" y="71437"/>
                </a:lnTo>
                <a:lnTo>
                  <a:pt x="410765" y="62507"/>
                </a:lnTo>
                <a:lnTo>
                  <a:pt x="410765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7" name="Freeform 40176"/>
          <p:cNvSpPr/>
          <p:nvPr/>
        </p:nvSpPr>
        <p:spPr bwMode="auto">
          <a:xfrm>
            <a:off x="6232922" y="4973836"/>
            <a:ext cx="223243" cy="517923"/>
          </a:xfrm>
          <a:custGeom>
            <a:avLst/>
            <a:gdLst/>
            <a:ahLst/>
            <a:cxnLst/>
            <a:rect l="0" t="0" r="0" b="0"/>
            <a:pathLst>
              <a:path w="223243" h="517923">
                <a:moveTo>
                  <a:pt x="107156" y="0"/>
                </a:moveTo>
                <a:lnTo>
                  <a:pt x="125016" y="8930"/>
                </a:lnTo>
                <a:lnTo>
                  <a:pt x="151805" y="17859"/>
                </a:lnTo>
                <a:lnTo>
                  <a:pt x="187523" y="44648"/>
                </a:lnTo>
                <a:lnTo>
                  <a:pt x="205383" y="89297"/>
                </a:lnTo>
                <a:lnTo>
                  <a:pt x="223242" y="142875"/>
                </a:lnTo>
                <a:lnTo>
                  <a:pt x="214312" y="196453"/>
                </a:lnTo>
                <a:lnTo>
                  <a:pt x="196453" y="267891"/>
                </a:lnTo>
                <a:lnTo>
                  <a:pt x="151805" y="348258"/>
                </a:lnTo>
                <a:lnTo>
                  <a:pt x="98226" y="419695"/>
                </a:lnTo>
                <a:lnTo>
                  <a:pt x="44648" y="473273"/>
                </a:lnTo>
                <a:lnTo>
                  <a:pt x="0" y="517922"/>
                </a:lnTo>
                <a:lnTo>
                  <a:pt x="0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8" name="Freeform 40177"/>
          <p:cNvSpPr/>
          <p:nvPr/>
        </p:nvSpPr>
        <p:spPr bwMode="auto">
          <a:xfrm>
            <a:off x="4911328" y="2714625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62508" y="8929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51804"/>
                </a:lnTo>
                <a:lnTo>
                  <a:pt x="17860" y="16966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9" name="Freeform 40178"/>
          <p:cNvSpPr/>
          <p:nvPr/>
        </p:nvSpPr>
        <p:spPr bwMode="auto">
          <a:xfrm>
            <a:off x="3527227" y="3643312"/>
            <a:ext cx="767954" cy="196454"/>
          </a:xfrm>
          <a:custGeom>
            <a:avLst/>
            <a:gdLst/>
            <a:ahLst/>
            <a:cxnLst/>
            <a:rect l="0" t="0" r="0" b="0"/>
            <a:pathLst>
              <a:path w="767954" h="19645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17859"/>
                </a:lnTo>
                <a:lnTo>
                  <a:pt x="89296" y="17859"/>
                </a:lnTo>
                <a:lnTo>
                  <a:pt x="133945" y="26789"/>
                </a:lnTo>
                <a:lnTo>
                  <a:pt x="187523" y="26789"/>
                </a:lnTo>
                <a:lnTo>
                  <a:pt x="250031" y="44649"/>
                </a:lnTo>
                <a:lnTo>
                  <a:pt x="312539" y="53578"/>
                </a:lnTo>
                <a:lnTo>
                  <a:pt x="375046" y="71438"/>
                </a:lnTo>
                <a:lnTo>
                  <a:pt x="446484" y="98227"/>
                </a:lnTo>
                <a:lnTo>
                  <a:pt x="526851" y="125016"/>
                </a:lnTo>
                <a:lnTo>
                  <a:pt x="607218" y="151805"/>
                </a:lnTo>
                <a:lnTo>
                  <a:pt x="687586" y="178594"/>
                </a:lnTo>
                <a:lnTo>
                  <a:pt x="767953" y="196453"/>
                </a:lnTo>
                <a:lnTo>
                  <a:pt x="76795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80" name="Freeform 40179"/>
          <p:cNvSpPr/>
          <p:nvPr/>
        </p:nvSpPr>
        <p:spPr bwMode="auto">
          <a:xfrm>
            <a:off x="2991445" y="415230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800600" y="149225"/>
            <a:ext cx="4191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int main()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tx2"/>
                </a:solidFill>
              </a:rPr>
              <a:t>int dimx = 16;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int dimy = 16;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int num_bytes = dimx*dimy*sizeof(int);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int *d_a=0, *h_a=0; // device and host pointers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h_a = (int*)malloc(num_bytes);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cudaMalloc</a:t>
            </a:r>
            <a:r>
              <a:rPr lang="en-US" altLang="en-US" sz="1000"/>
              <a:t>( (void**)&amp;d_a, num_bytes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if( 0==h_a || 0==d_a )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{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    printf("couldn't allocate memory\n");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    return 1;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}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cudaMemset</a:t>
            </a:r>
            <a:r>
              <a:rPr lang="en-US" altLang="en-US" sz="1000"/>
              <a:t>( d_a, 0, num_bytes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tx2"/>
                </a:solidFill>
              </a:rPr>
              <a:t>dim3 grid, block;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block.x = 4;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block.y = 4;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grid.x  = dimx / block.x;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grid.y  = dimy / block.y;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sv-SE" altLang="en-US" sz="1000"/>
              <a:t>    </a:t>
            </a:r>
            <a:r>
              <a:rPr lang="sv-SE" altLang="en-US" sz="1000">
                <a:solidFill>
                  <a:schemeClr val="tx2"/>
                </a:solidFill>
              </a:rPr>
              <a:t>kernel&lt;&lt;&lt;grid, block&gt;&gt;&gt;( d_a, dimx, dimy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pt-BR" altLang="en-US" sz="1000"/>
              <a:t>    </a:t>
            </a:r>
            <a:r>
              <a:rPr lang="pt-BR" altLang="en-US" sz="1000">
                <a:solidFill>
                  <a:schemeClr val="accent2"/>
                </a:solidFill>
              </a:rPr>
              <a:t>cudaMemcpy</a:t>
            </a:r>
            <a:r>
              <a:rPr lang="pt-BR" altLang="en-US" sz="1000"/>
              <a:t>( h_a, d_a, num_bytes, cudaMemcpyDeviceToHost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for(int row=0; row&lt;dimy; row++)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{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for(int col=0; col&lt;dimx; col++)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    printf("%d ", h_a[row*dimx+col] );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printf("\n");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}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free( h_a 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cudaFree</a:t>
            </a:r>
            <a:r>
              <a:rPr lang="en-US" altLang="en-US" sz="1000"/>
              <a:t>( d_a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return 0;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}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228600" y="2716213"/>
            <a:ext cx="44196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chemeClr val="accent2"/>
                </a:solidFill>
              </a:rPr>
              <a:t>__global__ </a:t>
            </a:r>
            <a:r>
              <a:rPr lang="en-US" altLang="en-US" sz="1400"/>
              <a:t>void kernel( int *a, int dimx, int dimy )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ix   = </a:t>
            </a:r>
            <a:r>
              <a:rPr lang="en-US" altLang="en-US" sz="1400">
                <a:solidFill>
                  <a:schemeClr val="accent2"/>
                </a:solidFill>
              </a:rPr>
              <a:t>blockIdx.x</a:t>
            </a:r>
            <a:r>
              <a:rPr lang="en-US" altLang="en-US" sz="1400"/>
              <a:t>*</a:t>
            </a:r>
            <a:r>
              <a:rPr lang="en-US" altLang="en-US" sz="1400">
                <a:solidFill>
                  <a:schemeClr val="accent2"/>
                </a:solidFill>
              </a:rPr>
              <a:t>blockDim.x</a:t>
            </a:r>
            <a:r>
              <a:rPr lang="en-US" altLang="en-US" sz="1400"/>
              <a:t> + </a:t>
            </a:r>
            <a:r>
              <a:rPr lang="en-US" altLang="en-US" sz="1400">
                <a:solidFill>
                  <a:schemeClr val="accent2"/>
                </a:solidFill>
              </a:rPr>
              <a:t>threadIdx.x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iy   = </a:t>
            </a:r>
            <a:r>
              <a:rPr lang="en-US" altLang="en-US" sz="1400">
                <a:solidFill>
                  <a:schemeClr val="accent2"/>
                </a:solidFill>
              </a:rPr>
              <a:t>blockIdx.y</a:t>
            </a:r>
            <a:r>
              <a:rPr lang="en-US" altLang="en-US" sz="1400"/>
              <a:t>*</a:t>
            </a:r>
            <a:r>
              <a:rPr lang="en-US" altLang="en-US" sz="1400">
                <a:solidFill>
                  <a:schemeClr val="accent2"/>
                </a:solidFill>
              </a:rPr>
              <a:t>blockDim.y</a:t>
            </a:r>
            <a:r>
              <a:rPr lang="en-US" altLang="en-US" sz="1400"/>
              <a:t> + </a:t>
            </a:r>
            <a:r>
              <a:rPr lang="en-US" altLang="en-US" sz="1400">
                <a:solidFill>
                  <a:schemeClr val="accent2"/>
                </a:solidFill>
              </a:rPr>
              <a:t>threadIdx.y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idx = </a:t>
            </a:r>
            <a:r>
              <a:rPr lang="en-US" altLang="en-US" sz="1400">
                <a:solidFill>
                  <a:schemeClr val="tx2"/>
                </a:solidFill>
              </a:rPr>
              <a:t>iy*dimx + ix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1400"/>
              <a:t>    a[idx]  = a[idx]+1;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48258" y="254496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03609" y="2544961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8961" y="2598539"/>
            <a:ext cx="214314" cy="1857376"/>
          </a:xfrm>
          <a:custGeom>
            <a:avLst/>
            <a:gdLst/>
            <a:ahLst/>
            <a:cxnLst/>
            <a:rect l="0" t="0" r="0" b="0"/>
            <a:pathLst>
              <a:path w="214314" h="1857376">
                <a:moveTo>
                  <a:pt x="44648" y="0"/>
                </a:moveTo>
                <a:lnTo>
                  <a:pt x="3571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44648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44648" y="339328"/>
                </a:lnTo>
                <a:lnTo>
                  <a:pt x="44648" y="375047"/>
                </a:lnTo>
                <a:lnTo>
                  <a:pt x="53578" y="401836"/>
                </a:lnTo>
                <a:lnTo>
                  <a:pt x="53578" y="437554"/>
                </a:lnTo>
                <a:lnTo>
                  <a:pt x="62508" y="473273"/>
                </a:lnTo>
                <a:lnTo>
                  <a:pt x="62508" y="508992"/>
                </a:lnTo>
                <a:lnTo>
                  <a:pt x="62508" y="544711"/>
                </a:lnTo>
                <a:lnTo>
                  <a:pt x="71438" y="589359"/>
                </a:lnTo>
                <a:lnTo>
                  <a:pt x="71438" y="616148"/>
                </a:lnTo>
                <a:lnTo>
                  <a:pt x="71438" y="660797"/>
                </a:lnTo>
                <a:lnTo>
                  <a:pt x="80367" y="696515"/>
                </a:lnTo>
                <a:lnTo>
                  <a:pt x="80367" y="732234"/>
                </a:lnTo>
                <a:lnTo>
                  <a:pt x="80367" y="767953"/>
                </a:lnTo>
                <a:lnTo>
                  <a:pt x="80367" y="803672"/>
                </a:lnTo>
                <a:lnTo>
                  <a:pt x="80367" y="848320"/>
                </a:lnTo>
                <a:lnTo>
                  <a:pt x="80367" y="892968"/>
                </a:lnTo>
                <a:lnTo>
                  <a:pt x="80367" y="937617"/>
                </a:lnTo>
                <a:lnTo>
                  <a:pt x="80367" y="982265"/>
                </a:lnTo>
                <a:lnTo>
                  <a:pt x="80367" y="1026914"/>
                </a:lnTo>
                <a:lnTo>
                  <a:pt x="71438" y="1071562"/>
                </a:lnTo>
                <a:lnTo>
                  <a:pt x="71438" y="1116211"/>
                </a:lnTo>
                <a:lnTo>
                  <a:pt x="71438" y="1160859"/>
                </a:lnTo>
                <a:lnTo>
                  <a:pt x="62508" y="1196578"/>
                </a:lnTo>
                <a:lnTo>
                  <a:pt x="62508" y="1241226"/>
                </a:lnTo>
                <a:lnTo>
                  <a:pt x="53578" y="1276945"/>
                </a:lnTo>
                <a:lnTo>
                  <a:pt x="53578" y="1321593"/>
                </a:lnTo>
                <a:lnTo>
                  <a:pt x="53578" y="1357312"/>
                </a:lnTo>
                <a:lnTo>
                  <a:pt x="44648" y="1393031"/>
                </a:lnTo>
                <a:lnTo>
                  <a:pt x="44648" y="1428750"/>
                </a:lnTo>
                <a:lnTo>
                  <a:pt x="35719" y="1455539"/>
                </a:lnTo>
                <a:lnTo>
                  <a:pt x="35719" y="1491257"/>
                </a:lnTo>
                <a:lnTo>
                  <a:pt x="26789" y="1526976"/>
                </a:lnTo>
                <a:lnTo>
                  <a:pt x="26789" y="1553765"/>
                </a:lnTo>
                <a:lnTo>
                  <a:pt x="17859" y="1580554"/>
                </a:lnTo>
                <a:lnTo>
                  <a:pt x="17859" y="1607343"/>
                </a:lnTo>
                <a:lnTo>
                  <a:pt x="17859" y="1634132"/>
                </a:lnTo>
                <a:lnTo>
                  <a:pt x="17859" y="1651992"/>
                </a:lnTo>
                <a:lnTo>
                  <a:pt x="8930" y="1678781"/>
                </a:lnTo>
                <a:lnTo>
                  <a:pt x="8930" y="1696640"/>
                </a:lnTo>
                <a:lnTo>
                  <a:pt x="8930" y="1714500"/>
                </a:lnTo>
                <a:lnTo>
                  <a:pt x="0" y="1732359"/>
                </a:lnTo>
                <a:lnTo>
                  <a:pt x="0" y="1750218"/>
                </a:lnTo>
                <a:lnTo>
                  <a:pt x="0" y="1759148"/>
                </a:lnTo>
                <a:lnTo>
                  <a:pt x="0" y="1777007"/>
                </a:lnTo>
                <a:lnTo>
                  <a:pt x="8930" y="1785937"/>
                </a:lnTo>
                <a:lnTo>
                  <a:pt x="8930" y="1794867"/>
                </a:lnTo>
                <a:lnTo>
                  <a:pt x="8930" y="1803797"/>
                </a:lnTo>
                <a:lnTo>
                  <a:pt x="17859" y="1812726"/>
                </a:lnTo>
                <a:lnTo>
                  <a:pt x="35719" y="1821656"/>
                </a:lnTo>
                <a:lnTo>
                  <a:pt x="53578" y="1830586"/>
                </a:lnTo>
                <a:lnTo>
                  <a:pt x="71438" y="1839515"/>
                </a:lnTo>
                <a:lnTo>
                  <a:pt x="107156" y="1848445"/>
                </a:lnTo>
                <a:lnTo>
                  <a:pt x="142875" y="1857375"/>
                </a:lnTo>
                <a:lnTo>
                  <a:pt x="178594" y="1857375"/>
                </a:lnTo>
                <a:lnTo>
                  <a:pt x="214313" y="1857375"/>
                </a:lnTo>
                <a:lnTo>
                  <a:pt x="214313" y="18573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054078" y="2500313"/>
            <a:ext cx="535782" cy="2053828"/>
          </a:xfrm>
          <a:custGeom>
            <a:avLst/>
            <a:gdLst/>
            <a:ahLst/>
            <a:cxnLst/>
            <a:rect l="0" t="0" r="0" b="0"/>
            <a:pathLst>
              <a:path w="535782" h="2053828">
                <a:moveTo>
                  <a:pt x="276820" y="8929"/>
                </a:moveTo>
                <a:lnTo>
                  <a:pt x="276820" y="8929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8929"/>
                </a:lnTo>
                <a:lnTo>
                  <a:pt x="294680" y="8929"/>
                </a:lnTo>
                <a:lnTo>
                  <a:pt x="303610" y="892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9328" y="17859"/>
                </a:lnTo>
                <a:lnTo>
                  <a:pt x="348258" y="26789"/>
                </a:lnTo>
                <a:lnTo>
                  <a:pt x="357188" y="26789"/>
                </a:lnTo>
                <a:lnTo>
                  <a:pt x="366117" y="35718"/>
                </a:lnTo>
                <a:lnTo>
                  <a:pt x="375047" y="44648"/>
                </a:lnTo>
                <a:lnTo>
                  <a:pt x="383977" y="53578"/>
                </a:lnTo>
                <a:lnTo>
                  <a:pt x="392906" y="62507"/>
                </a:lnTo>
                <a:lnTo>
                  <a:pt x="392906" y="89296"/>
                </a:lnTo>
                <a:lnTo>
                  <a:pt x="401836" y="107156"/>
                </a:lnTo>
                <a:lnTo>
                  <a:pt x="401836" y="125015"/>
                </a:lnTo>
                <a:lnTo>
                  <a:pt x="410766" y="151804"/>
                </a:lnTo>
                <a:lnTo>
                  <a:pt x="410766" y="178593"/>
                </a:lnTo>
                <a:lnTo>
                  <a:pt x="419695" y="205382"/>
                </a:lnTo>
                <a:lnTo>
                  <a:pt x="428625" y="232171"/>
                </a:lnTo>
                <a:lnTo>
                  <a:pt x="428625" y="258960"/>
                </a:lnTo>
                <a:lnTo>
                  <a:pt x="437555" y="294679"/>
                </a:lnTo>
                <a:lnTo>
                  <a:pt x="437555" y="330398"/>
                </a:lnTo>
                <a:lnTo>
                  <a:pt x="446485" y="375046"/>
                </a:lnTo>
                <a:lnTo>
                  <a:pt x="446485" y="428624"/>
                </a:lnTo>
                <a:lnTo>
                  <a:pt x="455414" y="491132"/>
                </a:lnTo>
                <a:lnTo>
                  <a:pt x="464344" y="553640"/>
                </a:lnTo>
                <a:lnTo>
                  <a:pt x="464344" y="616148"/>
                </a:lnTo>
                <a:lnTo>
                  <a:pt x="464344" y="678655"/>
                </a:lnTo>
                <a:lnTo>
                  <a:pt x="464344" y="741163"/>
                </a:lnTo>
                <a:lnTo>
                  <a:pt x="473274" y="794741"/>
                </a:lnTo>
                <a:lnTo>
                  <a:pt x="473274" y="848319"/>
                </a:lnTo>
                <a:lnTo>
                  <a:pt x="473274" y="901898"/>
                </a:lnTo>
                <a:lnTo>
                  <a:pt x="473274" y="964405"/>
                </a:lnTo>
                <a:lnTo>
                  <a:pt x="473274" y="1017983"/>
                </a:lnTo>
                <a:lnTo>
                  <a:pt x="464344" y="1080491"/>
                </a:lnTo>
                <a:lnTo>
                  <a:pt x="464344" y="1142999"/>
                </a:lnTo>
                <a:lnTo>
                  <a:pt x="455414" y="1205507"/>
                </a:lnTo>
                <a:lnTo>
                  <a:pt x="455414" y="1268015"/>
                </a:lnTo>
                <a:lnTo>
                  <a:pt x="455414" y="1330523"/>
                </a:lnTo>
                <a:lnTo>
                  <a:pt x="455414" y="1384101"/>
                </a:lnTo>
                <a:lnTo>
                  <a:pt x="464344" y="1437679"/>
                </a:lnTo>
                <a:lnTo>
                  <a:pt x="464344" y="1482327"/>
                </a:lnTo>
                <a:lnTo>
                  <a:pt x="473274" y="1526976"/>
                </a:lnTo>
                <a:lnTo>
                  <a:pt x="473274" y="1571624"/>
                </a:lnTo>
                <a:lnTo>
                  <a:pt x="473274" y="1616273"/>
                </a:lnTo>
                <a:lnTo>
                  <a:pt x="482203" y="1660921"/>
                </a:lnTo>
                <a:lnTo>
                  <a:pt x="482203" y="1696640"/>
                </a:lnTo>
                <a:lnTo>
                  <a:pt x="491133" y="1741288"/>
                </a:lnTo>
                <a:lnTo>
                  <a:pt x="491133" y="1777007"/>
                </a:lnTo>
                <a:lnTo>
                  <a:pt x="500063" y="1812726"/>
                </a:lnTo>
                <a:lnTo>
                  <a:pt x="508992" y="1848444"/>
                </a:lnTo>
                <a:lnTo>
                  <a:pt x="508992" y="1875233"/>
                </a:lnTo>
                <a:lnTo>
                  <a:pt x="508992" y="1893093"/>
                </a:lnTo>
                <a:lnTo>
                  <a:pt x="517922" y="1910952"/>
                </a:lnTo>
                <a:lnTo>
                  <a:pt x="517922" y="1928812"/>
                </a:lnTo>
                <a:lnTo>
                  <a:pt x="517922" y="1937741"/>
                </a:lnTo>
                <a:lnTo>
                  <a:pt x="526852" y="1955601"/>
                </a:lnTo>
                <a:lnTo>
                  <a:pt x="526852" y="1964530"/>
                </a:lnTo>
                <a:lnTo>
                  <a:pt x="526852" y="1973460"/>
                </a:lnTo>
                <a:lnTo>
                  <a:pt x="526852" y="1991319"/>
                </a:lnTo>
                <a:lnTo>
                  <a:pt x="535781" y="2000249"/>
                </a:lnTo>
                <a:lnTo>
                  <a:pt x="535781" y="2009179"/>
                </a:lnTo>
                <a:lnTo>
                  <a:pt x="535781" y="2018108"/>
                </a:lnTo>
                <a:lnTo>
                  <a:pt x="526852" y="2018108"/>
                </a:lnTo>
                <a:lnTo>
                  <a:pt x="526852" y="2027038"/>
                </a:lnTo>
                <a:lnTo>
                  <a:pt x="517922" y="2027038"/>
                </a:lnTo>
                <a:lnTo>
                  <a:pt x="500063" y="2035968"/>
                </a:lnTo>
                <a:lnTo>
                  <a:pt x="482203" y="2035968"/>
                </a:lnTo>
                <a:lnTo>
                  <a:pt x="455414" y="2035968"/>
                </a:lnTo>
                <a:lnTo>
                  <a:pt x="428625" y="2035968"/>
                </a:lnTo>
                <a:lnTo>
                  <a:pt x="401836" y="2035968"/>
                </a:lnTo>
                <a:lnTo>
                  <a:pt x="357188" y="2035968"/>
                </a:lnTo>
                <a:lnTo>
                  <a:pt x="312539" y="2035968"/>
                </a:lnTo>
                <a:lnTo>
                  <a:pt x="258961" y="2035968"/>
                </a:lnTo>
                <a:lnTo>
                  <a:pt x="196453" y="2044898"/>
                </a:lnTo>
                <a:lnTo>
                  <a:pt x="142875" y="2053827"/>
                </a:lnTo>
                <a:lnTo>
                  <a:pt x="89297" y="2053827"/>
                </a:lnTo>
                <a:lnTo>
                  <a:pt x="44649" y="2053827"/>
                </a:lnTo>
                <a:lnTo>
                  <a:pt x="17860" y="2035968"/>
                </a:lnTo>
                <a:lnTo>
                  <a:pt x="0" y="2018108"/>
                </a:lnTo>
                <a:lnTo>
                  <a:pt x="0" y="20181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37680" y="2071687"/>
            <a:ext cx="53579" cy="214314"/>
          </a:xfrm>
          <a:custGeom>
            <a:avLst/>
            <a:gdLst/>
            <a:ahLst/>
            <a:cxnLst/>
            <a:rect l="0" t="0" r="0" b="0"/>
            <a:pathLst>
              <a:path w="53579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89297"/>
                </a:lnTo>
                <a:lnTo>
                  <a:pt x="26789" y="125016"/>
                </a:lnTo>
                <a:lnTo>
                  <a:pt x="35718" y="151805"/>
                </a:lnTo>
                <a:lnTo>
                  <a:pt x="35718" y="178594"/>
                </a:lnTo>
                <a:lnTo>
                  <a:pt x="44648" y="196453"/>
                </a:lnTo>
                <a:lnTo>
                  <a:pt x="53578" y="205383"/>
                </a:lnTo>
                <a:lnTo>
                  <a:pt x="53578" y="214313"/>
                </a:lnTo>
                <a:lnTo>
                  <a:pt x="53578" y="205383"/>
                </a:lnTo>
                <a:lnTo>
                  <a:pt x="53578" y="187524"/>
                </a:lnTo>
                <a:lnTo>
                  <a:pt x="53578" y="160735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73398" y="2009179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8036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44649"/>
                </a:lnTo>
                <a:lnTo>
                  <a:pt x="53579" y="62508"/>
                </a:lnTo>
                <a:lnTo>
                  <a:pt x="44649" y="80368"/>
                </a:lnTo>
                <a:lnTo>
                  <a:pt x="26790" y="98227"/>
                </a:lnTo>
                <a:lnTo>
                  <a:pt x="17860" y="107157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26790" y="169665"/>
                </a:lnTo>
                <a:lnTo>
                  <a:pt x="53579" y="187524"/>
                </a:lnTo>
                <a:lnTo>
                  <a:pt x="71438" y="196454"/>
                </a:lnTo>
                <a:lnTo>
                  <a:pt x="98227" y="205383"/>
                </a:lnTo>
                <a:lnTo>
                  <a:pt x="125016" y="205383"/>
                </a:lnTo>
                <a:lnTo>
                  <a:pt x="151805" y="214313"/>
                </a:lnTo>
                <a:lnTo>
                  <a:pt x="169665" y="214313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89484" y="2071687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8930" y="62508"/>
                </a:moveTo>
                <a:lnTo>
                  <a:pt x="8930" y="7143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9" y="98227"/>
                </a:lnTo>
                <a:lnTo>
                  <a:pt x="62508" y="80367"/>
                </a:lnTo>
                <a:lnTo>
                  <a:pt x="71438" y="71438"/>
                </a:lnTo>
                <a:lnTo>
                  <a:pt x="80368" y="53578"/>
                </a:lnTo>
                <a:lnTo>
                  <a:pt x="80368" y="35719"/>
                </a:lnTo>
                <a:lnTo>
                  <a:pt x="7143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33946"/>
                </a:lnTo>
                <a:lnTo>
                  <a:pt x="71438" y="133946"/>
                </a:lnTo>
                <a:lnTo>
                  <a:pt x="98227" y="133946"/>
                </a:lnTo>
                <a:lnTo>
                  <a:pt x="116086" y="125016"/>
                </a:lnTo>
                <a:lnTo>
                  <a:pt x="133946" y="11608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44649"/>
                </a:lnTo>
                <a:lnTo>
                  <a:pt x="151805" y="17860"/>
                </a:lnTo>
                <a:lnTo>
                  <a:pt x="15180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705570" y="2009179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0" y="80368"/>
                </a:move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7"/>
                </a:lnTo>
                <a:lnTo>
                  <a:pt x="35719" y="125016"/>
                </a:lnTo>
                <a:lnTo>
                  <a:pt x="53578" y="142875"/>
                </a:lnTo>
                <a:lnTo>
                  <a:pt x="62508" y="151805"/>
                </a:lnTo>
                <a:lnTo>
                  <a:pt x="71438" y="160735"/>
                </a:lnTo>
                <a:lnTo>
                  <a:pt x="80368" y="160735"/>
                </a:lnTo>
                <a:lnTo>
                  <a:pt x="89297" y="160735"/>
                </a:lnTo>
                <a:lnTo>
                  <a:pt x="89297" y="160735"/>
                </a:lnTo>
                <a:lnTo>
                  <a:pt x="80368" y="142875"/>
                </a:lnTo>
                <a:lnTo>
                  <a:pt x="80368" y="125016"/>
                </a:lnTo>
                <a:lnTo>
                  <a:pt x="71438" y="98227"/>
                </a:lnTo>
                <a:lnTo>
                  <a:pt x="71438" y="71438"/>
                </a:lnTo>
                <a:lnTo>
                  <a:pt x="71438" y="44649"/>
                </a:lnTo>
                <a:lnTo>
                  <a:pt x="71438" y="26790"/>
                </a:lnTo>
                <a:lnTo>
                  <a:pt x="8036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30586" y="1982390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9"/>
                </a:lnTo>
                <a:lnTo>
                  <a:pt x="17859" y="71438"/>
                </a:lnTo>
                <a:lnTo>
                  <a:pt x="26789" y="98227"/>
                </a:lnTo>
                <a:lnTo>
                  <a:pt x="44648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0735"/>
                </a:lnTo>
                <a:lnTo>
                  <a:pt x="71437" y="151805"/>
                </a:lnTo>
                <a:lnTo>
                  <a:pt x="71437" y="125016"/>
                </a:lnTo>
                <a:lnTo>
                  <a:pt x="71437" y="89297"/>
                </a:lnTo>
                <a:lnTo>
                  <a:pt x="62508" y="62508"/>
                </a:lnTo>
                <a:lnTo>
                  <a:pt x="71437" y="35719"/>
                </a:lnTo>
                <a:lnTo>
                  <a:pt x="71437" y="17860"/>
                </a:lnTo>
                <a:lnTo>
                  <a:pt x="80367" y="0"/>
                </a:lnTo>
                <a:lnTo>
                  <a:pt x="98227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33945" y="53579"/>
                </a:lnTo>
                <a:lnTo>
                  <a:pt x="142875" y="71438"/>
                </a:lnTo>
                <a:lnTo>
                  <a:pt x="151805" y="89297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78594" y="98227"/>
                </a:lnTo>
                <a:lnTo>
                  <a:pt x="178594" y="89297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00250" y="1625203"/>
            <a:ext cx="339329" cy="455415"/>
          </a:xfrm>
          <a:custGeom>
            <a:avLst/>
            <a:gdLst/>
            <a:ahLst/>
            <a:cxnLst/>
            <a:rect l="0" t="0" r="0" b="0"/>
            <a:pathLst>
              <a:path w="339329" h="455415">
                <a:moveTo>
                  <a:pt x="8930" y="401836"/>
                </a:moveTo>
                <a:lnTo>
                  <a:pt x="8930" y="410766"/>
                </a:lnTo>
                <a:lnTo>
                  <a:pt x="8930" y="410766"/>
                </a:lnTo>
                <a:lnTo>
                  <a:pt x="0" y="419695"/>
                </a:lnTo>
                <a:lnTo>
                  <a:pt x="8930" y="419695"/>
                </a:lnTo>
                <a:lnTo>
                  <a:pt x="8930" y="419695"/>
                </a:lnTo>
                <a:lnTo>
                  <a:pt x="26789" y="410766"/>
                </a:lnTo>
                <a:lnTo>
                  <a:pt x="35719" y="401836"/>
                </a:lnTo>
                <a:lnTo>
                  <a:pt x="53578" y="383976"/>
                </a:lnTo>
                <a:lnTo>
                  <a:pt x="62508" y="366117"/>
                </a:lnTo>
                <a:lnTo>
                  <a:pt x="71438" y="348258"/>
                </a:lnTo>
                <a:lnTo>
                  <a:pt x="80367" y="321469"/>
                </a:lnTo>
                <a:lnTo>
                  <a:pt x="80367" y="303609"/>
                </a:lnTo>
                <a:lnTo>
                  <a:pt x="80367" y="285750"/>
                </a:lnTo>
                <a:lnTo>
                  <a:pt x="71438" y="285750"/>
                </a:lnTo>
                <a:lnTo>
                  <a:pt x="62508" y="294680"/>
                </a:lnTo>
                <a:lnTo>
                  <a:pt x="53578" y="312539"/>
                </a:lnTo>
                <a:lnTo>
                  <a:pt x="35719" y="339328"/>
                </a:lnTo>
                <a:lnTo>
                  <a:pt x="26789" y="366117"/>
                </a:lnTo>
                <a:lnTo>
                  <a:pt x="26789" y="392906"/>
                </a:lnTo>
                <a:lnTo>
                  <a:pt x="35719" y="419695"/>
                </a:lnTo>
                <a:lnTo>
                  <a:pt x="44648" y="437555"/>
                </a:lnTo>
                <a:lnTo>
                  <a:pt x="53578" y="446484"/>
                </a:lnTo>
                <a:lnTo>
                  <a:pt x="71438" y="455414"/>
                </a:lnTo>
                <a:lnTo>
                  <a:pt x="89297" y="446484"/>
                </a:lnTo>
                <a:lnTo>
                  <a:pt x="107156" y="437555"/>
                </a:lnTo>
                <a:lnTo>
                  <a:pt x="133945" y="410766"/>
                </a:lnTo>
                <a:lnTo>
                  <a:pt x="160734" y="383976"/>
                </a:lnTo>
                <a:lnTo>
                  <a:pt x="178594" y="348258"/>
                </a:lnTo>
                <a:lnTo>
                  <a:pt x="187523" y="303609"/>
                </a:lnTo>
                <a:lnTo>
                  <a:pt x="205383" y="258961"/>
                </a:lnTo>
                <a:lnTo>
                  <a:pt x="214313" y="205383"/>
                </a:lnTo>
                <a:lnTo>
                  <a:pt x="214313" y="151805"/>
                </a:lnTo>
                <a:lnTo>
                  <a:pt x="214313" y="107156"/>
                </a:lnTo>
                <a:lnTo>
                  <a:pt x="205383" y="62508"/>
                </a:lnTo>
                <a:lnTo>
                  <a:pt x="196453" y="3571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8930"/>
                </a:lnTo>
                <a:lnTo>
                  <a:pt x="142875" y="26789"/>
                </a:lnTo>
                <a:lnTo>
                  <a:pt x="133945" y="71437"/>
                </a:lnTo>
                <a:lnTo>
                  <a:pt x="133945" y="125016"/>
                </a:lnTo>
                <a:lnTo>
                  <a:pt x="142875" y="178594"/>
                </a:lnTo>
                <a:lnTo>
                  <a:pt x="160734" y="232172"/>
                </a:lnTo>
                <a:lnTo>
                  <a:pt x="187523" y="285750"/>
                </a:lnTo>
                <a:lnTo>
                  <a:pt x="214313" y="321469"/>
                </a:lnTo>
                <a:lnTo>
                  <a:pt x="250031" y="348258"/>
                </a:lnTo>
                <a:lnTo>
                  <a:pt x="285750" y="357187"/>
                </a:lnTo>
                <a:lnTo>
                  <a:pt x="312539" y="366117"/>
                </a:lnTo>
                <a:lnTo>
                  <a:pt x="339328" y="366117"/>
                </a:lnTo>
                <a:lnTo>
                  <a:pt x="339328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928813" y="2277070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39516" y="2250281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8" y="80367"/>
                </a:lnTo>
                <a:lnTo>
                  <a:pt x="53578" y="107156"/>
                </a:lnTo>
                <a:lnTo>
                  <a:pt x="71437" y="133945"/>
                </a:lnTo>
                <a:lnTo>
                  <a:pt x="80367" y="160734"/>
                </a:lnTo>
                <a:lnTo>
                  <a:pt x="89297" y="178594"/>
                </a:lnTo>
                <a:lnTo>
                  <a:pt x="98226" y="196453"/>
                </a:lnTo>
                <a:lnTo>
                  <a:pt x="98226" y="205383"/>
                </a:lnTo>
                <a:lnTo>
                  <a:pt x="89297" y="214313"/>
                </a:lnTo>
                <a:lnTo>
                  <a:pt x="80367" y="214313"/>
                </a:lnTo>
                <a:lnTo>
                  <a:pt x="62507" y="20538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732359" y="2268140"/>
            <a:ext cx="330400" cy="160736"/>
          </a:xfrm>
          <a:custGeom>
            <a:avLst/>
            <a:gdLst/>
            <a:ahLst/>
            <a:cxnLst/>
            <a:rect l="0" t="0" r="0" b="0"/>
            <a:pathLst>
              <a:path w="330400" h="160736">
                <a:moveTo>
                  <a:pt x="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53579" y="160735"/>
                </a:lnTo>
                <a:lnTo>
                  <a:pt x="80368" y="151805"/>
                </a:lnTo>
                <a:lnTo>
                  <a:pt x="116086" y="133946"/>
                </a:lnTo>
                <a:lnTo>
                  <a:pt x="142875" y="116086"/>
                </a:lnTo>
                <a:lnTo>
                  <a:pt x="178594" y="89297"/>
                </a:lnTo>
                <a:lnTo>
                  <a:pt x="205383" y="71438"/>
                </a:lnTo>
                <a:lnTo>
                  <a:pt x="232172" y="5357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76821" y="35719"/>
                </a:lnTo>
                <a:lnTo>
                  <a:pt x="276821" y="44649"/>
                </a:lnTo>
                <a:lnTo>
                  <a:pt x="276821" y="62508"/>
                </a:lnTo>
                <a:lnTo>
                  <a:pt x="276821" y="71438"/>
                </a:lnTo>
                <a:lnTo>
                  <a:pt x="285750" y="80368"/>
                </a:lnTo>
                <a:lnTo>
                  <a:pt x="285750" y="80368"/>
                </a:lnTo>
                <a:lnTo>
                  <a:pt x="294680" y="80368"/>
                </a:lnTo>
                <a:lnTo>
                  <a:pt x="303610" y="71438"/>
                </a:lnTo>
                <a:lnTo>
                  <a:pt x="312539" y="62508"/>
                </a:lnTo>
                <a:lnTo>
                  <a:pt x="321469" y="44649"/>
                </a:lnTo>
                <a:lnTo>
                  <a:pt x="330399" y="35719"/>
                </a:lnTo>
                <a:lnTo>
                  <a:pt x="330399" y="17860"/>
                </a:lnTo>
                <a:lnTo>
                  <a:pt x="321469" y="8930"/>
                </a:lnTo>
                <a:lnTo>
                  <a:pt x="312539" y="0"/>
                </a:lnTo>
                <a:lnTo>
                  <a:pt x="294680" y="0"/>
                </a:lnTo>
                <a:lnTo>
                  <a:pt x="276821" y="0"/>
                </a:lnTo>
                <a:lnTo>
                  <a:pt x="258961" y="8930"/>
                </a:lnTo>
                <a:lnTo>
                  <a:pt x="241102" y="26789"/>
                </a:lnTo>
                <a:lnTo>
                  <a:pt x="232172" y="44649"/>
                </a:lnTo>
                <a:lnTo>
                  <a:pt x="241102" y="62508"/>
                </a:lnTo>
                <a:lnTo>
                  <a:pt x="250032" y="62508"/>
                </a:lnTo>
                <a:lnTo>
                  <a:pt x="267891" y="62508"/>
                </a:lnTo>
                <a:lnTo>
                  <a:pt x="285750" y="62508"/>
                </a:lnTo>
                <a:lnTo>
                  <a:pt x="303610" y="44649"/>
                </a:lnTo>
                <a:lnTo>
                  <a:pt x="321469" y="26789"/>
                </a:lnTo>
                <a:lnTo>
                  <a:pt x="32146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14563" y="2152054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98227"/>
                </a:lnTo>
                <a:lnTo>
                  <a:pt x="1785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8929" y="2679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26790"/>
                </a:lnTo>
                <a:lnTo>
                  <a:pt x="62507" y="35719"/>
                </a:lnTo>
                <a:lnTo>
                  <a:pt x="71437" y="53579"/>
                </a:lnTo>
                <a:lnTo>
                  <a:pt x="71437" y="71438"/>
                </a:lnTo>
                <a:lnTo>
                  <a:pt x="71437" y="98227"/>
                </a:lnTo>
                <a:lnTo>
                  <a:pt x="62507" y="116086"/>
                </a:lnTo>
                <a:lnTo>
                  <a:pt x="62507" y="125016"/>
                </a:lnTo>
                <a:lnTo>
                  <a:pt x="53578" y="133946"/>
                </a:lnTo>
                <a:lnTo>
                  <a:pt x="44648" y="133946"/>
                </a:lnTo>
                <a:lnTo>
                  <a:pt x="44648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134195" y="2027039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98226"/>
                </a:lnTo>
                <a:lnTo>
                  <a:pt x="53578" y="125015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259211" y="2080617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9822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402086" y="1937742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4287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518172" y="1785937"/>
            <a:ext cx="285751" cy="214314"/>
          </a:xfrm>
          <a:custGeom>
            <a:avLst/>
            <a:gdLst/>
            <a:ahLst/>
            <a:cxnLst/>
            <a:rect l="0" t="0" r="0" b="0"/>
            <a:pathLst>
              <a:path w="285751" h="214314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9" y="205383"/>
                </a:lnTo>
                <a:lnTo>
                  <a:pt x="44648" y="196453"/>
                </a:lnTo>
                <a:lnTo>
                  <a:pt x="53578" y="187524"/>
                </a:lnTo>
                <a:lnTo>
                  <a:pt x="62508" y="169664"/>
                </a:lnTo>
                <a:lnTo>
                  <a:pt x="71437" y="160735"/>
                </a:lnTo>
                <a:lnTo>
                  <a:pt x="71437" y="13394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60735"/>
                </a:lnTo>
                <a:lnTo>
                  <a:pt x="98226" y="169664"/>
                </a:lnTo>
                <a:lnTo>
                  <a:pt x="98226" y="17859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25016" y="160735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51805" y="7143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9664" y="116086"/>
                </a:lnTo>
                <a:lnTo>
                  <a:pt x="178594" y="125016"/>
                </a:lnTo>
                <a:lnTo>
                  <a:pt x="178594" y="116086"/>
                </a:lnTo>
                <a:lnTo>
                  <a:pt x="187523" y="116086"/>
                </a:lnTo>
                <a:lnTo>
                  <a:pt x="205383" y="98227"/>
                </a:lnTo>
                <a:lnTo>
                  <a:pt x="214312" y="80367"/>
                </a:lnTo>
                <a:lnTo>
                  <a:pt x="232172" y="53578"/>
                </a:lnTo>
                <a:lnTo>
                  <a:pt x="241101" y="26789"/>
                </a:lnTo>
                <a:lnTo>
                  <a:pt x="258961" y="8930"/>
                </a:lnTo>
                <a:lnTo>
                  <a:pt x="267891" y="0"/>
                </a:lnTo>
                <a:lnTo>
                  <a:pt x="27682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85750" y="17860"/>
                </a:lnTo>
                <a:lnTo>
                  <a:pt x="285750" y="26789"/>
                </a:lnTo>
                <a:lnTo>
                  <a:pt x="28575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098477" y="2419945"/>
            <a:ext cx="232172" cy="142876"/>
          </a:xfrm>
          <a:custGeom>
            <a:avLst/>
            <a:gdLst/>
            <a:ahLst/>
            <a:cxnLst/>
            <a:rect l="0" t="0" r="0" b="0"/>
            <a:pathLst>
              <a:path w="232172" h="14287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33946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42875"/>
                </a:lnTo>
                <a:lnTo>
                  <a:pt x="62507" y="133946"/>
                </a:lnTo>
                <a:lnTo>
                  <a:pt x="71437" y="116086"/>
                </a:lnTo>
                <a:lnTo>
                  <a:pt x="71437" y="98227"/>
                </a:lnTo>
                <a:lnTo>
                  <a:pt x="62507" y="71438"/>
                </a:lnTo>
                <a:lnTo>
                  <a:pt x="62507" y="53578"/>
                </a:lnTo>
                <a:lnTo>
                  <a:pt x="62507" y="3571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6" y="2678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25015" y="89297"/>
                </a:lnTo>
                <a:lnTo>
                  <a:pt x="125015" y="80368"/>
                </a:lnTo>
                <a:lnTo>
                  <a:pt x="133945" y="6250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8930"/>
                </a:lnTo>
                <a:lnTo>
                  <a:pt x="196453" y="17859"/>
                </a:lnTo>
                <a:lnTo>
                  <a:pt x="205382" y="1785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32171" y="8930"/>
                </a:lnTo>
                <a:lnTo>
                  <a:pt x="23217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446734" y="2107406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89297" y="35719"/>
                </a:moveTo>
                <a:lnTo>
                  <a:pt x="89297" y="35719"/>
                </a:lnTo>
                <a:lnTo>
                  <a:pt x="89297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26789" y="205383"/>
                </a:lnTo>
                <a:lnTo>
                  <a:pt x="44649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16086" y="214313"/>
                </a:lnTo>
                <a:lnTo>
                  <a:pt x="142875" y="196453"/>
                </a:lnTo>
                <a:lnTo>
                  <a:pt x="160735" y="187523"/>
                </a:lnTo>
                <a:lnTo>
                  <a:pt x="178594" y="169664"/>
                </a:lnTo>
                <a:lnTo>
                  <a:pt x="187524" y="142875"/>
                </a:lnTo>
                <a:lnTo>
                  <a:pt x="187524" y="125016"/>
                </a:lnTo>
                <a:lnTo>
                  <a:pt x="187524" y="116086"/>
                </a:lnTo>
                <a:lnTo>
                  <a:pt x="178594" y="107156"/>
                </a:lnTo>
                <a:lnTo>
                  <a:pt x="169664" y="98227"/>
                </a:lnTo>
                <a:lnTo>
                  <a:pt x="142875" y="107156"/>
                </a:lnTo>
                <a:lnTo>
                  <a:pt x="125016" y="116086"/>
                </a:lnTo>
                <a:lnTo>
                  <a:pt x="98227" y="133945"/>
                </a:lnTo>
                <a:lnTo>
                  <a:pt x="71438" y="142875"/>
                </a:lnTo>
                <a:lnTo>
                  <a:pt x="53579" y="160734"/>
                </a:lnTo>
                <a:lnTo>
                  <a:pt x="4464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44649" y="169664"/>
                </a:lnTo>
                <a:lnTo>
                  <a:pt x="53579" y="160734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598539" y="2018109"/>
            <a:ext cx="187525" cy="178595"/>
          </a:xfrm>
          <a:custGeom>
            <a:avLst/>
            <a:gdLst/>
            <a:ahLst/>
            <a:cxnLst/>
            <a:rect l="0" t="0" r="0" b="0"/>
            <a:pathLst>
              <a:path w="187525" h="178595">
                <a:moveTo>
                  <a:pt x="80367" y="62508"/>
                </a:moveTo>
                <a:lnTo>
                  <a:pt x="8036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9297" y="116086"/>
                </a:lnTo>
                <a:lnTo>
                  <a:pt x="98227" y="133945"/>
                </a:lnTo>
                <a:lnTo>
                  <a:pt x="98227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33945" y="160735"/>
                </a:lnTo>
                <a:lnTo>
                  <a:pt x="125016" y="142875"/>
                </a:lnTo>
                <a:lnTo>
                  <a:pt x="107156" y="125016"/>
                </a:lnTo>
                <a:lnTo>
                  <a:pt x="89297" y="107156"/>
                </a:lnTo>
                <a:lnTo>
                  <a:pt x="71438" y="89297"/>
                </a:lnTo>
                <a:lnTo>
                  <a:pt x="44649" y="80367"/>
                </a:lnTo>
                <a:lnTo>
                  <a:pt x="17859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44649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17860"/>
                </a:lnTo>
                <a:lnTo>
                  <a:pt x="178594" y="35719"/>
                </a:lnTo>
                <a:lnTo>
                  <a:pt x="151805" y="44649"/>
                </a:lnTo>
                <a:lnTo>
                  <a:pt x="133945" y="62508"/>
                </a:lnTo>
                <a:lnTo>
                  <a:pt x="116086" y="80367"/>
                </a:lnTo>
                <a:lnTo>
                  <a:pt x="9822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786063" y="1893094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8" y="196453"/>
                </a:lnTo>
                <a:lnTo>
                  <a:pt x="44648" y="205382"/>
                </a:lnTo>
                <a:lnTo>
                  <a:pt x="44648" y="214312"/>
                </a:lnTo>
                <a:lnTo>
                  <a:pt x="53578" y="205382"/>
                </a:lnTo>
                <a:lnTo>
                  <a:pt x="62507" y="196453"/>
                </a:lnTo>
                <a:lnTo>
                  <a:pt x="71437" y="187523"/>
                </a:lnTo>
                <a:lnTo>
                  <a:pt x="71437" y="160734"/>
                </a:lnTo>
                <a:lnTo>
                  <a:pt x="80367" y="133945"/>
                </a:lnTo>
                <a:lnTo>
                  <a:pt x="80367" y="107156"/>
                </a:lnTo>
                <a:lnTo>
                  <a:pt x="80367" y="71437"/>
                </a:lnTo>
                <a:lnTo>
                  <a:pt x="89296" y="35718"/>
                </a:lnTo>
                <a:lnTo>
                  <a:pt x="89296" y="17859"/>
                </a:lnTo>
                <a:lnTo>
                  <a:pt x="89296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35718"/>
                </a:lnTo>
                <a:lnTo>
                  <a:pt x="107156" y="71437"/>
                </a:lnTo>
                <a:lnTo>
                  <a:pt x="116085" y="98226"/>
                </a:lnTo>
                <a:lnTo>
                  <a:pt x="116085" y="125015"/>
                </a:lnTo>
                <a:lnTo>
                  <a:pt x="125015" y="151804"/>
                </a:lnTo>
                <a:lnTo>
                  <a:pt x="142875" y="169664"/>
                </a:lnTo>
                <a:lnTo>
                  <a:pt x="160734" y="169664"/>
                </a:lnTo>
                <a:lnTo>
                  <a:pt x="178593" y="178593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714500" y="2964656"/>
            <a:ext cx="321470" cy="8931"/>
          </a:xfrm>
          <a:custGeom>
            <a:avLst/>
            <a:gdLst/>
            <a:ahLst/>
            <a:cxnLst/>
            <a:rect l="0" t="0" r="0" b="0"/>
            <a:pathLst>
              <a:path w="321470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96453" y="8930"/>
                </a:lnTo>
                <a:lnTo>
                  <a:pt x="241102" y="8930"/>
                </a:lnTo>
                <a:lnTo>
                  <a:pt x="276820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55977" y="3884414"/>
            <a:ext cx="2678907" cy="71438"/>
          </a:xfrm>
          <a:custGeom>
            <a:avLst/>
            <a:gdLst/>
            <a:ahLst/>
            <a:cxnLst/>
            <a:rect l="0" t="0" r="0" b="0"/>
            <a:pathLst>
              <a:path w="2678907" h="71438">
                <a:moveTo>
                  <a:pt x="0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1" y="0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0"/>
                </a:lnTo>
                <a:lnTo>
                  <a:pt x="321468" y="0"/>
                </a:lnTo>
                <a:lnTo>
                  <a:pt x="348257" y="0"/>
                </a:lnTo>
                <a:lnTo>
                  <a:pt x="366117" y="0"/>
                </a:lnTo>
                <a:lnTo>
                  <a:pt x="392906" y="8929"/>
                </a:lnTo>
                <a:lnTo>
                  <a:pt x="410765" y="8929"/>
                </a:lnTo>
                <a:lnTo>
                  <a:pt x="437554" y="8929"/>
                </a:lnTo>
                <a:lnTo>
                  <a:pt x="455414" y="17859"/>
                </a:lnTo>
                <a:lnTo>
                  <a:pt x="482203" y="17859"/>
                </a:lnTo>
                <a:lnTo>
                  <a:pt x="500062" y="17859"/>
                </a:lnTo>
                <a:lnTo>
                  <a:pt x="517921" y="17859"/>
                </a:lnTo>
                <a:lnTo>
                  <a:pt x="535781" y="17859"/>
                </a:lnTo>
                <a:lnTo>
                  <a:pt x="553640" y="26789"/>
                </a:lnTo>
                <a:lnTo>
                  <a:pt x="562570" y="26789"/>
                </a:lnTo>
                <a:lnTo>
                  <a:pt x="580429" y="26789"/>
                </a:lnTo>
                <a:lnTo>
                  <a:pt x="598289" y="26789"/>
                </a:lnTo>
                <a:lnTo>
                  <a:pt x="607218" y="26789"/>
                </a:lnTo>
                <a:lnTo>
                  <a:pt x="625078" y="26789"/>
                </a:lnTo>
                <a:lnTo>
                  <a:pt x="634007" y="26789"/>
                </a:lnTo>
                <a:lnTo>
                  <a:pt x="642937" y="26789"/>
                </a:lnTo>
                <a:lnTo>
                  <a:pt x="660796" y="26789"/>
                </a:lnTo>
                <a:lnTo>
                  <a:pt x="669726" y="26789"/>
                </a:lnTo>
                <a:lnTo>
                  <a:pt x="687586" y="26789"/>
                </a:lnTo>
                <a:lnTo>
                  <a:pt x="696515" y="26789"/>
                </a:lnTo>
                <a:lnTo>
                  <a:pt x="714375" y="26789"/>
                </a:lnTo>
                <a:lnTo>
                  <a:pt x="732234" y="26789"/>
                </a:lnTo>
                <a:lnTo>
                  <a:pt x="750093" y="26789"/>
                </a:lnTo>
                <a:lnTo>
                  <a:pt x="767953" y="26789"/>
                </a:lnTo>
                <a:lnTo>
                  <a:pt x="785812" y="26789"/>
                </a:lnTo>
                <a:lnTo>
                  <a:pt x="803671" y="26789"/>
                </a:lnTo>
                <a:lnTo>
                  <a:pt x="830461" y="26789"/>
                </a:lnTo>
                <a:lnTo>
                  <a:pt x="848320" y="26789"/>
                </a:lnTo>
                <a:lnTo>
                  <a:pt x="866179" y="26789"/>
                </a:lnTo>
                <a:lnTo>
                  <a:pt x="884039" y="26789"/>
                </a:lnTo>
                <a:lnTo>
                  <a:pt x="901898" y="26789"/>
                </a:lnTo>
                <a:lnTo>
                  <a:pt x="919757" y="26789"/>
                </a:lnTo>
                <a:lnTo>
                  <a:pt x="937617" y="26789"/>
                </a:lnTo>
                <a:lnTo>
                  <a:pt x="955476" y="26789"/>
                </a:lnTo>
                <a:lnTo>
                  <a:pt x="982265" y="26789"/>
                </a:lnTo>
                <a:lnTo>
                  <a:pt x="1000125" y="26789"/>
                </a:lnTo>
                <a:lnTo>
                  <a:pt x="1026914" y="26789"/>
                </a:lnTo>
                <a:lnTo>
                  <a:pt x="1044773" y="26789"/>
                </a:lnTo>
                <a:lnTo>
                  <a:pt x="1071562" y="26789"/>
                </a:lnTo>
                <a:lnTo>
                  <a:pt x="1098351" y="26789"/>
                </a:lnTo>
                <a:lnTo>
                  <a:pt x="1116211" y="26789"/>
                </a:lnTo>
                <a:lnTo>
                  <a:pt x="1143000" y="26789"/>
                </a:lnTo>
                <a:lnTo>
                  <a:pt x="1160859" y="26789"/>
                </a:lnTo>
                <a:lnTo>
                  <a:pt x="1187648" y="26789"/>
                </a:lnTo>
                <a:lnTo>
                  <a:pt x="1205507" y="26789"/>
                </a:lnTo>
                <a:lnTo>
                  <a:pt x="1232296" y="26789"/>
                </a:lnTo>
                <a:lnTo>
                  <a:pt x="1250156" y="17859"/>
                </a:lnTo>
                <a:lnTo>
                  <a:pt x="1276945" y="17859"/>
                </a:lnTo>
                <a:lnTo>
                  <a:pt x="1303734" y="17859"/>
                </a:lnTo>
                <a:lnTo>
                  <a:pt x="1330523" y="17859"/>
                </a:lnTo>
                <a:lnTo>
                  <a:pt x="1357312" y="17859"/>
                </a:lnTo>
                <a:lnTo>
                  <a:pt x="1384101" y="8929"/>
                </a:lnTo>
                <a:lnTo>
                  <a:pt x="1401961" y="8929"/>
                </a:lnTo>
                <a:lnTo>
                  <a:pt x="1428750" y="8929"/>
                </a:lnTo>
                <a:lnTo>
                  <a:pt x="1446609" y="8929"/>
                </a:lnTo>
                <a:lnTo>
                  <a:pt x="1473398" y="8929"/>
                </a:lnTo>
                <a:lnTo>
                  <a:pt x="1491257" y="8929"/>
                </a:lnTo>
                <a:lnTo>
                  <a:pt x="1509117" y="8929"/>
                </a:lnTo>
                <a:lnTo>
                  <a:pt x="1535906" y="8929"/>
                </a:lnTo>
                <a:lnTo>
                  <a:pt x="1562695" y="8929"/>
                </a:lnTo>
                <a:lnTo>
                  <a:pt x="1580554" y="8929"/>
                </a:lnTo>
                <a:lnTo>
                  <a:pt x="1607343" y="8929"/>
                </a:lnTo>
                <a:lnTo>
                  <a:pt x="1625203" y="8929"/>
                </a:lnTo>
                <a:lnTo>
                  <a:pt x="1651992" y="8929"/>
                </a:lnTo>
                <a:lnTo>
                  <a:pt x="1669851" y="8929"/>
                </a:lnTo>
                <a:lnTo>
                  <a:pt x="1696640" y="8929"/>
                </a:lnTo>
                <a:lnTo>
                  <a:pt x="1714500" y="8929"/>
                </a:lnTo>
                <a:lnTo>
                  <a:pt x="1741289" y="8929"/>
                </a:lnTo>
                <a:lnTo>
                  <a:pt x="1768078" y="17859"/>
                </a:lnTo>
                <a:lnTo>
                  <a:pt x="1794867" y="17859"/>
                </a:lnTo>
                <a:lnTo>
                  <a:pt x="1812726" y="17859"/>
                </a:lnTo>
                <a:lnTo>
                  <a:pt x="1839515" y="17859"/>
                </a:lnTo>
                <a:lnTo>
                  <a:pt x="1866304" y="17859"/>
                </a:lnTo>
                <a:lnTo>
                  <a:pt x="1884164" y="26789"/>
                </a:lnTo>
                <a:lnTo>
                  <a:pt x="1910953" y="26789"/>
                </a:lnTo>
                <a:lnTo>
                  <a:pt x="1937742" y="26789"/>
                </a:lnTo>
                <a:lnTo>
                  <a:pt x="1955601" y="35718"/>
                </a:lnTo>
                <a:lnTo>
                  <a:pt x="1973461" y="35718"/>
                </a:lnTo>
                <a:lnTo>
                  <a:pt x="2000250" y="35718"/>
                </a:lnTo>
                <a:lnTo>
                  <a:pt x="2018109" y="35718"/>
                </a:lnTo>
                <a:lnTo>
                  <a:pt x="2044898" y="35718"/>
                </a:lnTo>
                <a:lnTo>
                  <a:pt x="2071687" y="44648"/>
                </a:lnTo>
                <a:lnTo>
                  <a:pt x="2098476" y="44648"/>
                </a:lnTo>
                <a:lnTo>
                  <a:pt x="2125265" y="44648"/>
                </a:lnTo>
                <a:lnTo>
                  <a:pt x="2152054" y="44648"/>
                </a:lnTo>
                <a:lnTo>
                  <a:pt x="2178843" y="53578"/>
                </a:lnTo>
                <a:lnTo>
                  <a:pt x="2205632" y="53578"/>
                </a:lnTo>
                <a:lnTo>
                  <a:pt x="2232421" y="53578"/>
                </a:lnTo>
                <a:lnTo>
                  <a:pt x="2259211" y="53578"/>
                </a:lnTo>
                <a:lnTo>
                  <a:pt x="2286000" y="53578"/>
                </a:lnTo>
                <a:lnTo>
                  <a:pt x="2321718" y="62507"/>
                </a:lnTo>
                <a:lnTo>
                  <a:pt x="2357437" y="62507"/>
                </a:lnTo>
                <a:lnTo>
                  <a:pt x="2393156" y="62507"/>
                </a:lnTo>
                <a:lnTo>
                  <a:pt x="2428875" y="62507"/>
                </a:lnTo>
                <a:lnTo>
                  <a:pt x="2455664" y="62507"/>
                </a:lnTo>
                <a:lnTo>
                  <a:pt x="2491382" y="62507"/>
                </a:lnTo>
                <a:lnTo>
                  <a:pt x="2527101" y="62507"/>
                </a:lnTo>
                <a:lnTo>
                  <a:pt x="2562820" y="71437"/>
                </a:lnTo>
                <a:lnTo>
                  <a:pt x="2598539" y="71437"/>
                </a:lnTo>
                <a:lnTo>
                  <a:pt x="2625328" y="71437"/>
                </a:lnTo>
                <a:lnTo>
                  <a:pt x="2652117" y="71437"/>
                </a:lnTo>
                <a:lnTo>
                  <a:pt x="2678906" y="71437"/>
                </a:lnTo>
                <a:lnTo>
                  <a:pt x="267890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527352" y="1535906"/>
            <a:ext cx="348258" cy="160735"/>
          </a:xfrm>
          <a:custGeom>
            <a:avLst/>
            <a:gdLst/>
            <a:ahLst/>
            <a:cxnLst/>
            <a:rect l="0" t="0" r="0" b="0"/>
            <a:pathLst>
              <a:path w="348258" h="16073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33945"/>
                </a:lnTo>
                <a:lnTo>
                  <a:pt x="62507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4" y="71438"/>
                </a:lnTo>
                <a:lnTo>
                  <a:pt x="169664" y="62508"/>
                </a:lnTo>
                <a:lnTo>
                  <a:pt x="178593" y="53578"/>
                </a:lnTo>
                <a:lnTo>
                  <a:pt x="196453" y="44648"/>
                </a:lnTo>
                <a:lnTo>
                  <a:pt x="205382" y="35719"/>
                </a:lnTo>
                <a:lnTo>
                  <a:pt x="223242" y="26789"/>
                </a:lnTo>
                <a:lnTo>
                  <a:pt x="241101" y="17859"/>
                </a:lnTo>
                <a:lnTo>
                  <a:pt x="258961" y="17859"/>
                </a:lnTo>
                <a:lnTo>
                  <a:pt x="276820" y="8930"/>
                </a:lnTo>
                <a:lnTo>
                  <a:pt x="294679" y="8930"/>
                </a:lnTo>
                <a:lnTo>
                  <a:pt x="303609" y="0"/>
                </a:lnTo>
                <a:lnTo>
                  <a:pt x="312539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39328" y="0"/>
                </a:lnTo>
                <a:lnTo>
                  <a:pt x="339328" y="0"/>
                </a:lnTo>
                <a:lnTo>
                  <a:pt x="348257" y="0"/>
                </a:lnTo>
                <a:lnTo>
                  <a:pt x="3482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750594" y="1410890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6" y="53579"/>
                </a:lnTo>
                <a:lnTo>
                  <a:pt x="98226" y="53579"/>
                </a:lnTo>
                <a:lnTo>
                  <a:pt x="98226" y="53579"/>
                </a:lnTo>
                <a:lnTo>
                  <a:pt x="98226" y="53579"/>
                </a:lnTo>
                <a:lnTo>
                  <a:pt x="107156" y="62508"/>
                </a:lnTo>
                <a:lnTo>
                  <a:pt x="107156" y="62508"/>
                </a:lnTo>
                <a:lnTo>
                  <a:pt x="98226" y="71438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0368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7" y="107157"/>
                </a:lnTo>
                <a:lnTo>
                  <a:pt x="71437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340078" y="1723429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295430" y="1750219"/>
            <a:ext cx="223243" cy="3571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8929" y="8929"/>
                </a:move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23242" y="35718"/>
                </a:lnTo>
                <a:lnTo>
                  <a:pt x="223242" y="35718"/>
                </a:lnTo>
                <a:lnTo>
                  <a:pt x="223242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88398" y="1768078"/>
            <a:ext cx="553642" cy="187524"/>
          </a:xfrm>
          <a:custGeom>
            <a:avLst/>
            <a:gdLst/>
            <a:ahLst/>
            <a:cxnLst/>
            <a:rect l="0" t="0" r="0" b="0"/>
            <a:pathLst>
              <a:path w="553642" h="187524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90" y="44648"/>
                </a:lnTo>
                <a:lnTo>
                  <a:pt x="26790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71437"/>
                </a:lnTo>
                <a:lnTo>
                  <a:pt x="71438" y="80367"/>
                </a:lnTo>
                <a:lnTo>
                  <a:pt x="80368" y="89297"/>
                </a:lnTo>
                <a:lnTo>
                  <a:pt x="89297" y="98226"/>
                </a:lnTo>
                <a:lnTo>
                  <a:pt x="98227" y="107156"/>
                </a:lnTo>
                <a:lnTo>
                  <a:pt x="116086" y="116086"/>
                </a:lnTo>
                <a:lnTo>
                  <a:pt x="133946" y="116086"/>
                </a:lnTo>
                <a:lnTo>
                  <a:pt x="151805" y="125016"/>
                </a:lnTo>
                <a:lnTo>
                  <a:pt x="169665" y="133945"/>
                </a:lnTo>
                <a:lnTo>
                  <a:pt x="187524" y="133945"/>
                </a:lnTo>
                <a:lnTo>
                  <a:pt x="214313" y="142875"/>
                </a:lnTo>
                <a:lnTo>
                  <a:pt x="232172" y="151805"/>
                </a:lnTo>
                <a:lnTo>
                  <a:pt x="258961" y="160734"/>
                </a:lnTo>
                <a:lnTo>
                  <a:pt x="285750" y="169664"/>
                </a:lnTo>
                <a:lnTo>
                  <a:pt x="312540" y="178594"/>
                </a:lnTo>
                <a:lnTo>
                  <a:pt x="339329" y="187523"/>
                </a:lnTo>
                <a:lnTo>
                  <a:pt x="366118" y="187523"/>
                </a:lnTo>
                <a:lnTo>
                  <a:pt x="392907" y="187523"/>
                </a:lnTo>
                <a:lnTo>
                  <a:pt x="419696" y="187523"/>
                </a:lnTo>
                <a:lnTo>
                  <a:pt x="446485" y="187523"/>
                </a:lnTo>
                <a:lnTo>
                  <a:pt x="482204" y="178594"/>
                </a:lnTo>
                <a:lnTo>
                  <a:pt x="508993" y="160734"/>
                </a:lnTo>
                <a:lnTo>
                  <a:pt x="553641" y="142875"/>
                </a:lnTo>
                <a:lnTo>
                  <a:pt x="553641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22406" y="875109"/>
            <a:ext cx="455415" cy="991196"/>
          </a:xfrm>
          <a:custGeom>
            <a:avLst/>
            <a:gdLst/>
            <a:ahLst/>
            <a:cxnLst/>
            <a:rect l="0" t="0" r="0" b="0"/>
            <a:pathLst>
              <a:path w="455415" h="991196">
                <a:moveTo>
                  <a:pt x="0" y="991195"/>
                </a:moveTo>
                <a:lnTo>
                  <a:pt x="44649" y="955477"/>
                </a:lnTo>
                <a:lnTo>
                  <a:pt x="89297" y="928688"/>
                </a:lnTo>
                <a:lnTo>
                  <a:pt x="142875" y="892969"/>
                </a:lnTo>
                <a:lnTo>
                  <a:pt x="187524" y="848320"/>
                </a:lnTo>
                <a:lnTo>
                  <a:pt x="241102" y="803672"/>
                </a:lnTo>
                <a:lnTo>
                  <a:pt x="294680" y="759024"/>
                </a:lnTo>
                <a:lnTo>
                  <a:pt x="339328" y="714375"/>
                </a:lnTo>
                <a:lnTo>
                  <a:pt x="375046" y="660797"/>
                </a:lnTo>
                <a:lnTo>
                  <a:pt x="401835" y="616149"/>
                </a:lnTo>
                <a:lnTo>
                  <a:pt x="419695" y="562570"/>
                </a:lnTo>
                <a:lnTo>
                  <a:pt x="437554" y="508993"/>
                </a:lnTo>
                <a:lnTo>
                  <a:pt x="446484" y="455414"/>
                </a:lnTo>
                <a:lnTo>
                  <a:pt x="455414" y="401836"/>
                </a:lnTo>
                <a:lnTo>
                  <a:pt x="455414" y="348258"/>
                </a:lnTo>
                <a:lnTo>
                  <a:pt x="455414" y="294680"/>
                </a:lnTo>
                <a:lnTo>
                  <a:pt x="455414" y="250032"/>
                </a:lnTo>
                <a:lnTo>
                  <a:pt x="455414" y="205383"/>
                </a:lnTo>
                <a:lnTo>
                  <a:pt x="437554" y="169664"/>
                </a:lnTo>
                <a:lnTo>
                  <a:pt x="419695" y="142875"/>
                </a:lnTo>
                <a:lnTo>
                  <a:pt x="401835" y="116086"/>
                </a:lnTo>
                <a:lnTo>
                  <a:pt x="366117" y="89297"/>
                </a:lnTo>
                <a:lnTo>
                  <a:pt x="330399" y="62508"/>
                </a:lnTo>
                <a:lnTo>
                  <a:pt x="294680" y="44649"/>
                </a:lnTo>
                <a:lnTo>
                  <a:pt x="250032" y="1786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0" name="Freeform 40959"/>
          <p:cNvSpPr/>
          <p:nvPr/>
        </p:nvSpPr>
        <p:spPr bwMode="auto">
          <a:xfrm>
            <a:off x="7393781" y="794742"/>
            <a:ext cx="508993" cy="89298"/>
          </a:xfrm>
          <a:custGeom>
            <a:avLst/>
            <a:gdLst/>
            <a:ahLst/>
            <a:cxnLst/>
            <a:rect l="0" t="0" r="0" b="0"/>
            <a:pathLst>
              <a:path w="508993" h="89298">
                <a:moveTo>
                  <a:pt x="508992" y="26789"/>
                </a:moveTo>
                <a:lnTo>
                  <a:pt x="473274" y="17859"/>
                </a:lnTo>
                <a:lnTo>
                  <a:pt x="428625" y="8930"/>
                </a:lnTo>
                <a:lnTo>
                  <a:pt x="392907" y="0"/>
                </a:lnTo>
                <a:lnTo>
                  <a:pt x="348258" y="0"/>
                </a:lnTo>
                <a:lnTo>
                  <a:pt x="312539" y="0"/>
                </a:lnTo>
                <a:lnTo>
                  <a:pt x="276821" y="0"/>
                </a:lnTo>
                <a:lnTo>
                  <a:pt x="250032" y="8930"/>
                </a:lnTo>
                <a:lnTo>
                  <a:pt x="223242" y="17859"/>
                </a:lnTo>
                <a:lnTo>
                  <a:pt x="196453" y="26789"/>
                </a:lnTo>
                <a:lnTo>
                  <a:pt x="160735" y="35719"/>
                </a:lnTo>
                <a:lnTo>
                  <a:pt x="133946" y="44649"/>
                </a:lnTo>
                <a:lnTo>
                  <a:pt x="107157" y="44649"/>
                </a:lnTo>
                <a:lnTo>
                  <a:pt x="89297" y="53578"/>
                </a:lnTo>
                <a:lnTo>
                  <a:pt x="71438" y="53578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6250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1" name="Freeform 40960"/>
          <p:cNvSpPr/>
          <p:nvPr/>
        </p:nvSpPr>
        <p:spPr bwMode="auto">
          <a:xfrm>
            <a:off x="6795492" y="2312789"/>
            <a:ext cx="723306" cy="250032"/>
          </a:xfrm>
          <a:custGeom>
            <a:avLst/>
            <a:gdLst/>
            <a:ahLst/>
            <a:cxnLst/>
            <a:rect l="0" t="0" r="0" b="0"/>
            <a:pathLst>
              <a:path w="723306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44648"/>
                </a:lnTo>
                <a:lnTo>
                  <a:pt x="98227" y="53578"/>
                </a:lnTo>
                <a:lnTo>
                  <a:pt x="125016" y="62508"/>
                </a:lnTo>
                <a:lnTo>
                  <a:pt x="151805" y="71437"/>
                </a:lnTo>
                <a:lnTo>
                  <a:pt x="178594" y="80367"/>
                </a:lnTo>
                <a:lnTo>
                  <a:pt x="214313" y="89297"/>
                </a:lnTo>
                <a:lnTo>
                  <a:pt x="258961" y="98226"/>
                </a:lnTo>
                <a:lnTo>
                  <a:pt x="294680" y="107156"/>
                </a:lnTo>
                <a:lnTo>
                  <a:pt x="330399" y="116086"/>
                </a:lnTo>
                <a:lnTo>
                  <a:pt x="366117" y="125015"/>
                </a:lnTo>
                <a:lnTo>
                  <a:pt x="401836" y="133945"/>
                </a:lnTo>
                <a:lnTo>
                  <a:pt x="446485" y="151805"/>
                </a:lnTo>
                <a:lnTo>
                  <a:pt x="482203" y="169664"/>
                </a:lnTo>
                <a:lnTo>
                  <a:pt x="526852" y="178594"/>
                </a:lnTo>
                <a:lnTo>
                  <a:pt x="571500" y="196453"/>
                </a:lnTo>
                <a:lnTo>
                  <a:pt x="607219" y="214313"/>
                </a:lnTo>
                <a:lnTo>
                  <a:pt x="651867" y="232172"/>
                </a:lnTo>
                <a:lnTo>
                  <a:pt x="687586" y="241102"/>
                </a:lnTo>
                <a:lnTo>
                  <a:pt x="723305" y="250031"/>
                </a:lnTo>
                <a:lnTo>
                  <a:pt x="723305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4" name="Freeform 40963"/>
          <p:cNvSpPr/>
          <p:nvPr/>
        </p:nvSpPr>
        <p:spPr bwMode="auto">
          <a:xfrm>
            <a:off x="5581055" y="3634382"/>
            <a:ext cx="80368" cy="80369"/>
          </a:xfrm>
          <a:custGeom>
            <a:avLst/>
            <a:gdLst/>
            <a:ahLst/>
            <a:cxnLst/>
            <a:rect l="0" t="0" r="0" b="0"/>
            <a:pathLst>
              <a:path w="80368" h="803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53579"/>
                </a:lnTo>
                <a:lnTo>
                  <a:pt x="62508" y="53579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5" name="Freeform 40964"/>
          <p:cNvSpPr/>
          <p:nvPr/>
        </p:nvSpPr>
        <p:spPr bwMode="auto">
          <a:xfrm>
            <a:off x="6027539" y="3598664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6" name="Freeform 40965"/>
          <p:cNvSpPr/>
          <p:nvPr/>
        </p:nvSpPr>
        <p:spPr bwMode="auto">
          <a:xfrm>
            <a:off x="5018484" y="385762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7" name="Freeform 40966"/>
          <p:cNvSpPr/>
          <p:nvPr/>
        </p:nvSpPr>
        <p:spPr bwMode="auto">
          <a:xfrm>
            <a:off x="6590109" y="38665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8" name="Freeform 40967"/>
          <p:cNvSpPr/>
          <p:nvPr/>
        </p:nvSpPr>
        <p:spPr bwMode="auto">
          <a:xfrm>
            <a:off x="6947297" y="3866554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9" name="Freeform 40968"/>
          <p:cNvSpPr/>
          <p:nvPr/>
        </p:nvSpPr>
        <p:spPr bwMode="auto">
          <a:xfrm>
            <a:off x="7331273" y="389334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0" name="Freeform 40969"/>
          <p:cNvSpPr/>
          <p:nvPr/>
        </p:nvSpPr>
        <p:spPr bwMode="auto">
          <a:xfrm>
            <a:off x="5045273" y="4161234"/>
            <a:ext cx="535783" cy="17860"/>
          </a:xfrm>
          <a:custGeom>
            <a:avLst/>
            <a:gdLst/>
            <a:ahLst/>
            <a:cxnLst/>
            <a:rect l="0" t="0" r="0" b="0"/>
            <a:pathLst>
              <a:path w="535783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69665" y="8930"/>
                </a:lnTo>
                <a:lnTo>
                  <a:pt x="187524" y="8930"/>
                </a:lnTo>
                <a:lnTo>
                  <a:pt x="21431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85750" y="8930"/>
                </a:lnTo>
                <a:lnTo>
                  <a:pt x="31254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83977" y="8930"/>
                </a:lnTo>
                <a:lnTo>
                  <a:pt x="401836" y="17859"/>
                </a:lnTo>
                <a:lnTo>
                  <a:pt x="428625" y="17859"/>
                </a:lnTo>
                <a:lnTo>
                  <a:pt x="455415" y="17859"/>
                </a:lnTo>
                <a:lnTo>
                  <a:pt x="482204" y="17859"/>
                </a:lnTo>
                <a:lnTo>
                  <a:pt x="500063" y="17859"/>
                </a:lnTo>
                <a:lnTo>
                  <a:pt x="517922" y="17859"/>
                </a:lnTo>
                <a:lnTo>
                  <a:pt x="535782" y="17859"/>
                </a:lnTo>
                <a:lnTo>
                  <a:pt x="53578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1" name="Freeform 40970"/>
          <p:cNvSpPr/>
          <p:nvPr/>
        </p:nvSpPr>
        <p:spPr bwMode="auto">
          <a:xfrm>
            <a:off x="7277695" y="4170164"/>
            <a:ext cx="1330524" cy="26790"/>
          </a:xfrm>
          <a:custGeom>
            <a:avLst/>
            <a:gdLst/>
            <a:ahLst/>
            <a:cxnLst/>
            <a:rect l="0" t="0" r="0" b="0"/>
            <a:pathLst>
              <a:path w="1330524" h="2679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50032" y="17859"/>
                </a:lnTo>
                <a:lnTo>
                  <a:pt x="267891" y="17859"/>
                </a:lnTo>
                <a:lnTo>
                  <a:pt x="276821" y="17859"/>
                </a:lnTo>
                <a:lnTo>
                  <a:pt x="294680" y="1785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0399" y="1785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66118" y="17859"/>
                </a:lnTo>
                <a:lnTo>
                  <a:pt x="375047" y="17859"/>
                </a:lnTo>
                <a:lnTo>
                  <a:pt x="383977" y="17859"/>
                </a:lnTo>
                <a:lnTo>
                  <a:pt x="401836" y="17859"/>
                </a:lnTo>
                <a:lnTo>
                  <a:pt x="410766" y="17859"/>
                </a:lnTo>
                <a:lnTo>
                  <a:pt x="419696" y="17859"/>
                </a:lnTo>
                <a:lnTo>
                  <a:pt x="437555" y="17859"/>
                </a:lnTo>
                <a:lnTo>
                  <a:pt x="446485" y="17859"/>
                </a:lnTo>
                <a:lnTo>
                  <a:pt x="455414" y="17859"/>
                </a:lnTo>
                <a:lnTo>
                  <a:pt x="464344" y="17859"/>
                </a:lnTo>
                <a:lnTo>
                  <a:pt x="473274" y="17859"/>
                </a:lnTo>
                <a:lnTo>
                  <a:pt x="482203" y="17859"/>
                </a:lnTo>
                <a:lnTo>
                  <a:pt x="500063" y="17859"/>
                </a:lnTo>
                <a:lnTo>
                  <a:pt x="508993" y="17859"/>
                </a:lnTo>
                <a:lnTo>
                  <a:pt x="517922" y="17859"/>
                </a:lnTo>
                <a:lnTo>
                  <a:pt x="535782" y="17859"/>
                </a:lnTo>
                <a:lnTo>
                  <a:pt x="544711" y="17859"/>
                </a:lnTo>
                <a:lnTo>
                  <a:pt x="562571" y="17859"/>
                </a:lnTo>
                <a:lnTo>
                  <a:pt x="571500" y="17859"/>
                </a:lnTo>
                <a:lnTo>
                  <a:pt x="589360" y="17859"/>
                </a:lnTo>
                <a:lnTo>
                  <a:pt x="607219" y="17859"/>
                </a:lnTo>
                <a:lnTo>
                  <a:pt x="625078" y="17859"/>
                </a:lnTo>
                <a:lnTo>
                  <a:pt x="642938" y="17859"/>
                </a:lnTo>
                <a:lnTo>
                  <a:pt x="660797" y="17859"/>
                </a:lnTo>
                <a:lnTo>
                  <a:pt x="669727" y="17859"/>
                </a:lnTo>
                <a:lnTo>
                  <a:pt x="687586" y="17859"/>
                </a:lnTo>
                <a:lnTo>
                  <a:pt x="705446" y="17859"/>
                </a:lnTo>
                <a:lnTo>
                  <a:pt x="714375" y="17859"/>
                </a:lnTo>
                <a:lnTo>
                  <a:pt x="732235" y="17859"/>
                </a:lnTo>
                <a:lnTo>
                  <a:pt x="741164" y="26789"/>
                </a:lnTo>
                <a:lnTo>
                  <a:pt x="759024" y="26789"/>
                </a:lnTo>
                <a:lnTo>
                  <a:pt x="776883" y="26789"/>
                </a:lnTo>
                <a:lnTo>
                  <a:pt x="794743" y="26789"/>
                </a:lnTo>
                <a:lnTo>
                  <a:pt x="812602" y="17859"/>
                </a:lnTo>
                <a:lnTo>
                  <a:pt x="830461" y="17859"/>
                </a:lnTo>
                <a:lnTo>
                  <a:pt x="848321" y="26789"/>
                </a:lnTo>
                <a:lnTo>
                  <a:pt x="866180" y="26789"/>
                </a:lnTo>
                <a:lnTo>
                  <a:pt x="884039" y="26789"/>
                </a:lnTo>
                <a:lnTo>
                  <a:pt x="892969" y="26789"/>
                </a:lnTo>
                <a:lnTo>
                  <a:pt x="910828" y="26789"/>
                </a:lnTo>
                <a:lnTo>
                  <a:pt x="919757" y="26789"/>
                </a:lnTo>
                <a:lnTo>
                  <a:pt x="928687" y="26789"/>
                </a:lnTo>
                <a:lnTo>
                  <a:pt x="946546" y="26789"/>
                </a:lnTo>
                <a:lnTo>
                  <a:pt x="955476" y="26789"/>
                </a:lnTo>
                <a:lnTo>
                  <a:pt x="964406" y="26789"/>
                </a:lnTo>
                <a:lnTo>
                  <a:pt x="973335" y="26789"/>
                </a:lnTo>
                <a:lnTo>
                  <a:pt x="982265" y="26789"/>
                </a:lnTo>
                <a:lnTo>
                  <a:pt x="991195" y="26789"/>
                </a:lnTo>
                <a:lnTo>
                  <a:pt x="1009054" y="26789"/>
                </a:lnTo>
                <a:lnTo>
                  <a:pt x="1017984" y="26789"/>
                </a:lnTo>
                <a:lnTo>
                  <a:pt x="1017984" y="26789"/>
                </a:lnTo>
                <a:lnTo>
                  <a:pt x="1017984" y="26789"/>
                </a:lnTo>
                <a:lnTo>
                  <a:pt x="1026914" y="26789"/>
                </a:lnTo>
                <a:lnTo>
                  <a:pt x="1026914" y="26789"/>
                </a:lnTo>
                <a:lnTo>
                  <a:pt x="1035843" y="26789"/>
                </a:lnTo>
                <a:lnTo>
                  <a:pt x="103584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53703" y="26789"/>
                </a:lnTo>
                <a:lnTo>
                  <a:pt x="1053703" y="26789"/>
                </a:lnTo>
                <a:lnTo>
                  <a:pt x="1053703" y="26789"/>
                </a:lnTo>
                <a:lnTo>
                  <a:pt x="1062632" y="17859"/>
                </a:lnTo>
                <a:lnTo>
                  <a:pt x="1062632" y="17859"/>
                </a:lnTo>
                <a:lnTo>
                  <a:pt x="1062632" y="17859"/>
                </a:lnTo>
                <a:lnTo>
                  <a:pt x="1071562" y="8929"/>
                </a:lnTo>
                <a:lnTo>
                  <a:pt x="1080492" y="8929"/>
                </a:lnTo>
                <a:lnTo>
                  <a:pt x="1089421" y="8929"/>
                </a:lnTo>
                <a:lnTo>
                  <a:pt x="1098351" y="8929"/>
                </a:lnTo>
                <a:lnTo>
                  <a:pt x="1098351" y="8929"/>
                </a:lnTo>
                <a:lnTo>
                  <a:pt x="1107281" y="0"/>
                </a:lnTo>
                <a:lnTo>
                  <a:pt x="1116210" y="8929"/>
                </a:lnTo>
                <a:lnTo>
                  <a:pt x="1116210" y="8929"/>
                </a:lnTo>
                <a:lnTo>
                  <a:pt x="1125140" y="8929"/>
                </a:lnTo>
                <a:lnTo>
                  <a:pt x="1134070" y="8929"/>
                </a:lnTo>
                <a:lnTo>
                  <a:pt x="1134070" y="8929"/>
                </a:lnTo>
                <a:lnTo>
                  <a:pt x="1143000" y="8929"/>
                </a:lnTo>
                <a:lnTo>
                  <a:pt x="1151929" y="8929"/>
                </a:lnTo>
                <a:lnTo>
                  <a:pt x="1151929" y="8929"/>
                </a:lnTo>
                <a:lnTo>
                  <a:pt x="1160859" y="8929"/>
                </a:lnTo>
                <a:lnTo>
                  <a:pt x="1160859" y="8929"/>
                </a:lnTo>
                <a:lnTo>
                  <a:pt x="1169789" y="8929"/>
                </a:lnTo>
                <a:lnTo>
                  <a:pt x="1178718" y="8929"/>
                </a:lnTo>
                <a:lnTo>
                  <a:pt x="1178718" y="8929"/>
                </a:lnTo>
                <a:lnTo>
                  <a:pt x="1187648" y="17859"/>
                </a:lnTo>
                <a:lnTo>
                  <a:pt x="1196578" y="17859"/>
                </a:lnTo>
                <a:lnTo>
                  <a:pt x="1196578" y="17859"/>
                </a:lnTo>
                <a:lnTo>
                  <a:pt x="120550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23367" y="17859"/>
                </a:lnTo>
                <a:lnTo>
                  <a:pt x="1232296" y="17859"/>
                </a:lnTo>
                <a:lnTo>
                  <a:pt x="1232296" y="17859"/>
                </a:lnTo>
                <a:lnTo>
                  <a:pt x="1241226" y="17859"/>
                </a:lnTo>
                <a:lnTo>
                  <a:pt x="1250156" y="17859"/>
                </a:lnTo>
                <a:lnTo>
                  <a:pt x="1259085" y="17859"/>
                </a:lnTo>
                <a:lnTo>
                  <a:pt x="1259085" y="17859"/>
                </a:lnTo>
                <a:lnTo>
                  <a:pt x="1268015" y="17859"/>
                </a:lnTo>
                <a:lnTo>
                  <a:pt x="1276945" y="17859"/>
                </a:lnTo>
                <a:lnTo>
                  <a:pt x="1276945" y="17859"/>
                </a:lnTo>
                <a:lnTo>
                  <a:pt x="1285875" y="17859"/>
                </a:lnTo>
                <a:lnTo>
                  <a:pt x="1294804" y="17859"/>
                </a:lnTo>
                <a:lnTo>
                  <a:pt x="1294804" y="17859"/>
                </a:lnTo>
                <a:lnTo>
                  <a:pt x="1303734" y="17859"/>
                </a:lnTo>
                <a:lnTo>
                  <a:pt x="1303734" y="17859"/>
                </a:lnTo>
                <a:lnTo>
                  <a:pt x="1303734" y="17859"/>
                </a:lnTo>
                <a:lnTo>
                  <a:pt x="1312664" y="17859"/>
                </a:lnTo>
                <a:lnTo>
                  <a:pt x="1312664" y="17859"/>
                </a:lnTo>
                <a:lnTo>
                  <a:pt x="1312664" y="17859"/>
                </a:lnTo>
                <a:lnTo>
                  <a:pt x="1321593" y="17859"/>
                </a:lnTo>
                <a:lnTo>
                  <a:pt x="1321593" y="17859"/>
                </a:lnTo>
                <a:lnTo>
                  <a:pt x="1330523" y="17859"/>
                </a:lnTo>
                <a:lnTo>
                  <a:pt x="1330523" y="17859"/>
                </a:lnTo>
                <a:lnTo>
                  <a:pt x="133052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2" name="Freeform 40971"/>
          <p:cNvSpPr/>
          <p:nvPr/>
        </p:nvSpPr>
        <p:spPr bwMode="auto">
          <a:xfrm>
            <a:off x="4384477" y="5402461"/>
            <a:ext cx="491133" cy="71438"/>
          </a:xfrm>
          <a:custGeom>
            <a:avLst/>
            <a:gdLst/>
            <a:ahLst/>
            <a:cxnLst/>
            <a:rect l="0" t="0" r="0" b="0"/>
            <a:pathLst>
              <a:path w="491133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62507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25015" y="53578"/>
                </a:lnTo>
                <a:lnTo>
                  <a:pt x="151804" y="44648"/>
                </a:lnTo>
                <a:lnTo>
                  <a:pt x="178593" y="44648"/>
                </a:lnTo>
                <a:lnTo>
                  <a:pt x="205382" y="35719"/>
                </a:lnTo>
                <a:lnTo>
                  <a:pt x="232171" y="35719"/>
                </a:lnTo>
                <a:lnTo>
                  <a:pt x="250031" y="35719"/>
                </a:lnTo>
                <a:lnTo>
                  <a:pt x="276820" y="35719"/>
                </a:lnTo>
                <a:lnTo>
                  <a:pt x="303609" y="26789"/>
                </a:lnTo>
                <a:lnTo>
                  <a:pt x="321468" y="26789"/>
                </a:lnTo>
                <a:lnTo>
                  <a:pt x="348257" y="26789"/>
                </a:lnTo>
                <a:lnTo>
                  <a:pt x="366117" y="26789"/>
                </a:lnTo>
                <a:lnTo>
                  <a:pt x="383976" y="17859"/>
                </a:lnTo>
                <a:lnTo>
                  <a:pt x="401836" y="17859"/>
                </a:lnTo>
                <a:lnTo>
                  <a:pt x="419695" y="17859"/>
                </a:lnTo>
                <a:lnTo>
                  <a:pt x="437554" y="17859"/>
                </a:lnTo>
                <a:lnTo>
                  <a:pt x="446484" y="8930"/>
                </a:lnTo>
                <a:lnTo>
                  <a:pt x="455414" y="8930"/>
                </a:lnTo>
                <a:lnTo>
                  <a:pt x="464343" y="8930"/>
                </a:lnTo>
                <a:lnTo>
                  <a:pt x="473273" y="0"/>
                </a:lnTo>
                <a:lnTo>
                  <a:pt x="482203" y="0"/>
                </a:lnTo>
                <a:lnTo>
                  <a:pt x="482203" y="8930"/>
                </a:lnTo>
                <a:lnTo>
                  <a:pt x="491132" y="8930"/>
                </a:lnTo>
                <a:lnTo>
                  <a:pt x="491132" y="17859"/>
                </a:lnTo>
                <a:lnTo>
                  <a:pt x="491132" y="17859"/>
                </a:lnTo>
                <a:lnTo>
                  <a:pt x="49113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3" name="Freeform 40972"/>
          <p:cNvSpPr/>
          <p:nvPr/>
        </p:nvSpPr>
        <p:spPr bwMode="auto">
          <a:xfrm>
            <a:off x="4697016" y="5331023"/>
            <a:ext cx="339329" cy="169666"/>
          </a:xfrm>
          <a:custGeom>
            <a:avLst/>
            <a:gdLst/>
            <a:ahLst/>
            <a:cxnLst/>
            <a:rect l="0" t="0" r="0" b="0"/>
            <a:pathLst>
              <a:path w="339329" h="16966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17860"/>
                </a:lnTo>
                <a:lnTo>
                  <a:pt x="241101" y="17860"/>
                </a:lnTo>
                <a:lnTo>
                  <a:pt x="267890" y="17860"/>
                </a:lnTo>
                <a:lnTo>
                  <a:pt x="285750" y="26790"/>
                </a:lnTo>
                <a:lnTo>
                  <a:pt x="303609" y="26790"/>
                </a:lnTo>
                <a:lnTo>
                  <a:pt x="321468" y="26790"/>
                </a:lnTo>
                <a:lnTo>
                  <a:pt x="330398" y="26790"/>
                </a:lnTo>
                <a:lnTo>
                  <a:pt x="339328" y="35719"/>
                </a:lnTo>
                <a:lnTo>
                  <a:pt x="339328" y="35719"/>
                </a:lnTo>
                <a:lnTo>
                  <a:pt x="339328" y="44649"/>
                </a:lnTo>
                <a:lnTo>
                  <a:pt x="339328" y="44649"/>
                </a:lnTo>
                <a:lnTo>
                  <a:pt x="330398" y="53579"/>
                </a:lnTo>
                <a:lnTo>
                  <a:pt x="321468" y="62508"/>
                </a:lnTo>
                <a:lnTo>
                  <a:pt x="303609" y="71438"/>
                </a:lnTo>
                <a:lnTo>
                  <a:pt x="285750" y="80368"/>
                </a:lnTo>
                <a:lnTo>
                  <a:pt x="267890" y="98227"/>
                </a:lnTo>
                <a:lnTo>
                  <a:pt x="250031" y="107157"/>
                </a:lnTo>
                <a:lnTo>
                  <a:pt x="223242" y="125016"/>
                </a:lnTo>
                <a:lnTo>
                  <a:pt x="214312" y="133946"/>
                </a:lnTo>
                <a:lnTo>
                  <a:pt x="205382" y="142875"/>
                </a:lnTo>
                <a:lnTo>
                  <a:pt x="196453" y="151805"/>
                </a:lnTo>
                <a:lnTo>
                  <a:pt x="187523" y="160735"/>
                </a:lnTo>
                <a:lnTo>
                  <a:pt x="187523" y="169665"/>
                </a:lnTo>
                <a:lnTo>
                  <a:pt x="187523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4" name="Freeform 40973"/>
          <p:cNvSpPr/>
          <p:nvPr/>
        </p:nvSpPr>
        <p:spPr bwMode="auto">
          <a:xfrm>
            <a:off x="4179094" y="5581054"/>
            <a:ext cx="660798" cy="205384"/>
          </a:xfrm>
          <a:custGeom>
            <a:avLst/>
            <a:gdLst/>
            <a:ahLst/>
            <a:cxnLst/>
            <a:rect l="0" t="0" r="0" b="0"/>
            <a:pathLst>
              <a:path w="660798" h="205384">
                <a:moveTo>
                  <a:pt x="660797" y="8930"/>
                </a:moveTo>
                <a:lnTo>
                  <a:pt x="660797" y="8930"/>
                </a:lnTo>
                <a:lnTo>
                  <a:pt x="66079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42937" y="0"/>
                </a:lnTo>
                <a:lnTo>
                  <a:pt x="642937" y="0"/>
                </a:lnTo>
                <a:lnTo>
                  <a:pt x="642937" y="0"/>
                </a:lnTo>
                <a:lnTo>
                  <a:pt x="634008" y="0"/>
                </a:lnTo>
                <a:lnTo>
                  <a:pt x="634008" y="0"/>
                </a:lnTo>
                <a:lnTo>
                  <a:pt x="625078" y="8930"/>
                </a:lnTo>
                <a:lnTo>
                  <a:pt x="607219" y="8930"/>
                </a:lnTo>
                <a:lnTo>
                  <a:pt x="598289" y="17859"/>
                </a:lnTo>
                <a:lnTo>
                  <a:pt x="580429" y="26789"/>
                </a:lnTo>
                <a:lnTo>
                  <a:pt x="571500" y="35719"/>
                </a:lnTo>
                <a:lnTo>
                  <a:pt x="553640" y="35719"/>
                </a:lnTo>
                <a:lnTo>
                  <a:pt x="535781" y="44648"/>
                </a:lnTo>
                <a:lnTo>
                  <a:pt x="517922" y="44648"/>
                </a:lnTo>
                <a:lnTo>
                  <a:pt x="491133" y="53578"/>
                </a:lnTo>
                <a:lnTo>
                  <a:pt x="464344" y="53578"/>
                </a:lnTo>
                <a:lnTo>
                  <a:pt x="437554" y="62508"/>
                </a:lnTo>
                <a:lnTo>
                  <a:pt x="410765" y="71437"/>
                </a:lnTo>
                <a:lnTo>
                  <a:pt x="375047" y="71437"/>
                </a:lnTo>
                <a:lnTo>
                  <a:pt x="339328" y="80367"/>
                </a:lnTo>
                <a:lnTo>
                  <a:pt x="303609" y="98226"/>
                </a:lnTo>
                <a:lnTo>
                  <a:pt x="267890" y="107156"/>
                </a:lnTo>
                <a:lnTo>
                  <a:pt x="232172" y="116086"/>
                </a:lnTo>
                <a:lnTo>
                  <a:pt x="196453" y="125016"/>
                </a:lnTo>
                <a:lnTo>
                  <a:pt x="169664" y="133945"/>
                </a:lnTo>
                <a:lnTo>
                  <a:pt x="142875" y="151805"/>
                </a:lnTo>
                <a:lnTo>
                  <a:pt x="116086" y="151805"/>
                </a:lnTo>
                <a:lnTo>
                  <a:pt x="98226" y="169664"/>
                </a:lnTo>
                <a:lnTo>
                  <a:pt x="80367" y="169664"/>
                </a:lnTo>
                <a:lnTo>
                  <a:pt x="62508" y="178594"/>
                </a:lnTo>
                <a:lnTo>
                  <a:pt x="44648" y="178594"/>
                </a:lnTo>
                <a:lnTo>
                  <a:pt x="26789" y="187523"/>
                </a:lnTo>
                <a:lnTo>
                  <a:pt x="17859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5" name="Freeform 40974"/>
          <p:cNvSpPr/>
          <p:nvPr/>
        </p:nvSpPr>
        <p:spPr bwMode="auto">
          <a:xfrm>
            <a:off x="4661297" y="5509617"/>
            <a:ext cx="187524" cy="160735"/>
          </a:xfrm>
          <a:custGeom>
            <a:avLst/>
            <a:gdLst/>
            <a:ahLst/>
            <a:cxnLst/>
            <a:rect l="0" t="0" r="0" b="0"/>
            <a:pathLst>
              <a:path w="187524" h="160735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9297" y="35719"/>
                </a:lnTo>
                <a:lnTo>
                  <a:pt x="98226" y="44649"/>
                </a:lnTo>
                <a:lnTo>
                  <a:pt x="116086" y="4464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9664" y="44649"/>
                </a:lnTo>
                <a:lnTo>
                  <a:pt x="178594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78594" y="71437"/>
                </a:lnTo>
                <a:lnTo>
                  <a:pt x="178594" y="80367"/>
                </a:lnTo>
                <a:lnTo>
                  <a:pt x="169664" y="89296"/>
                </a:lnTo>
                <a:lnTo>
                  <a:pt x="160734" y="98226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42875" y="107156"/>
                </a:lnTo>
                <a:lnTo>
                  <a:pt x="142875" y="116085"/>
                </a:lnTo>
                <a:lnTo>
                  <a:pt x="133945" y="125015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36576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57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dirty="0" smtClean="0">
                <a:ea typeface="新細明體" pitchFamily="18" charset="-120"/>
              </a:rPr>
              <a:t>What happens if you have the following code?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</p:txBody>
      </p:sp>
      <p:sp>
        <p:nvSpPr>
          <p:cNvPr id="41989" name="Rectangle 22"/>
          <p:cNvSpPr>
            <a:spLocks noChangeArrowheads="1"/>
          </p:cNvSpPr>
          <p:nvPr/>
        </p:nvSpPr>
        <p:spPr bwMode="auto">
          <a:xfrm>
            <a:off x="2209800" y="1905000"/>
            <a:ext cx="52578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(foo(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altLang="en-US" sz="2800">
                <a:latin typeface="Courier New" pitchFamily="49" charset="0"/>
                <a:cs typeface="Courier New" pitchFamily="49" charset="0"/>
              </a:rPr>
            </a:b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do_A();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do_B();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endParaRPr lang="en-US" dirty="0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sp>
        <p:nvSpPr>
          <p:cNvPr id="43013" name="Date Placeholder 4"/>
          <p:cNvSpPr txBox="1">
            <a:spLocks/>
          </p:cNvSpPr>
          <p:nvPr/>
        </p:nvSpPr>
        <p:spPr bwMode="auto">
          <a:xfrm>
            <a:off x="457200" y="6324600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>
                <a:latin typeface="Arial" pitchFamily="34" charset="0"/>
                <a:ea typeface="MS PGothic" pitchFamily="34" charset="-128"/>
              </a:rPr>
              <a:t>From Fung et al. MICRO ‘07</a:t>
            </a:r>
            <a:endParaRPr lang="en-US" altLang="en-US">
              <a:latin typeface="Arial" pitchFamily="34" charset="0"/>
            </a:endParaRPr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124200" y="1776413"/>
            <a:ext cx="5403850" cy="576262"/>
            <a:chOff x="3944" y="1361"/>
            <a:chExt cx="1427" cy="363"/>
          </a:xfrm>
        </p:grpSpPr>
        <p:sp>
          <p:nvSpPr>
            <p:cNvPr id="43082" name="Rectangle 12"/>
            <p:cNvSpPr>
              <a:spLocks noChangeArrowheads="1"/>
            </p:cNvSpPr>
            <p:nvPr/>
          </p:nvSpPr>
          <p:spPr bwMode="auto">
            <a:xfrm>
              <a:off x="3944" y="136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83" name="Line 4"/>
            <p:cNvSpPr>
              <a:spLocks noChangeShapeType="1"/>
            </p:cNvSpPr>
            <p:nvPr/>
          </p:nvSpPr>
          <p:spPr bwMode="auto">
            <a:xfrm>
              <a:off x="4065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5"/>
            <p:cNvSpPr>
              <a:spLocks noChangeShapeType="1"/>
            </p:cNvSpPr>
            <p:nvPr/>
          </p:nvSpPr>
          <p:spPr bwMode="auto">
            <a:xfrm>
              <a:off x="423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Line 6"/>
            <p:cNvSpPr>
              <a:spLocks noChangeShapeType="1"/>
            </p:cNvSpPr>
            <p:nvPr/>
          </p:nvSpPr>
          <p:spPr bwMode="auto">
            <a:xfrm>
              <a:off x="440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Line 7"/>
            <p:cNvSpPr>
              <a:spLocks noChangeShapeType="1"/>
            </p:cNvSpPr>
            <p:nvPr/>
          </p:nvSpPr>
          <p:spPr bwMode="auto">
            <a:xfrm>
              <a:off x="4573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Line 8"/>
            <p:cNvSpPr>
              <a:spLocks noChangeShapeType="1"/>
            </p:cNvSpPr>
            <p:nvPr/>
          </p:nvSpPr>
          <p:spPr bwMode="auto">
            <a:xfrm>
              <a:off x="4742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Line 9"/>
            <p:cNvSpPr>
              <a:spLocks noChangeShapeType="1"/>
            </p:cNvSpPr>
            <p:nvPr/>
          </p:nvSpPr>
          <p:spPr bwMode="auto">
            <a:xfrm>
              <a:off x="491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Line 10"/>
            <p:cNvSpPr>
              <a:spLocks noChangeShapeType="1"/>
            </p:cNvSpPr>
            <p:nvPr/>
          </p:nvSpPr>
          <p:spPr bwMode="auto">
            <a:xfrm>
              <a:off x="508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11"/>
            <p:cNvSpPr>
              <a:spLocks noChangeShapeType="1"/>
            </p:cNvSpPr>
            <p:nvPr/>
          </p:nvSpPr>
          <p:spPr bwMode="auto">
            <a:xfrm>
              <a:off x="5250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3124200" y="2468563"/>
            <a:ext cx="5403850" cy="576262"/>
            <a:chOff x="3944" y="1797"/>
            <a:chExt cx="1427" cy="363"/>
          </a:xfrm>
        </p:grpSpPr>
        <p:sp>
          <p:nvSpPr>
            <p:cNvPr id="43073" name="Rectangle 13"/>
            <p:cNvSpPr>
              <a:spLocks noChangeArrowheads="1"/>
            </p:cNvSpPr>
            <p:nvPr/>
          </p:nvSpPr>
          <p:spPr bwMode="auto">
            <a:xfrm>
              <a:off x="3944" y="1797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74" name="Line 14"/>
            <p:cNvSpPr>
              <a:spLocks noChangeShapeType="1"/>
            </p:cNvSpPr>
            <p:nvPr/>
          </p:nvSpPr>
          <p:spPr bwMode="auto">
            <a:xfrm>
              <a:off x="4065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Line 15"/>
            <p:cNvSpPr>
              <a:spLocks noChangeShapeType="1"/>
            </p:cNvSpPr>
            <p:nvPr/>
          </p:nvSpPr>
          <p:spPr bwMode="auto">
            <a:xfrm>
              <a:off x="423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Line 16"/>
            <p:cNvSpPr>
              <a:spLocks noChangeShapeType="1"/>
            </p:cNvSpPr>
            <p:nvPr/>
          </p:nvSpPr>
          <p:spPr bwMode="auto">
            <a:xfrm>
              <a:off x="440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17"/>
            <p:cNvSpPr>
              <a:spLocks noChangeShapeType="1"/>
            </p:cNvSpPr>
            <p:nvPr/>
          </p:nvSpPr>
          <p:spPr bwMode="auto">
            <a:xfrm>
              <a:off x="4573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18"/>
            <p:cNvSpPr>
              <a:spLocks noChangeShapeType="1"/>
            </p:cNvSpPr>
            <p:nvPr/>
          </p:nvSpPr>
          <p:spPr bwMode="auto">
            <a:xfrm>
              <a:off x="4742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Line 19"/>
            <p:cNvSpPr>
              <a:spLocks noChangeShapeType="1"/>
            </p:cNvSpPr>
            <p:nvPr/>
          </p:nvSpPr>
          <p:spPr bwMode="auto">
            <a:xfrm>
              <a:off x="491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20"/>
            <p:cNvSpPr>
              <a:spLocks noChangeShapeType="1"/>
            </p:cNvSpPr>
            <p:nvPr/>
          </p:nvSpPr>
          <p:spPr bwMode="auto">
            <a:xfrm>
              <a:off x="508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21"/>
            <p:cNvSpPr>
              <a:spLocks noChangeShapeType="1"/>
            </p:cNvSpPr>
            <p:nvPr/>
          </p:nvSpPr>
          <p:spPr bwMode="auto">
            <a:xfrm>
              <a:off x="5250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3124200" y="3159125"/>
            <a:ext cx="5403850" cy="576263"/>
            <a:chOff x="3944" y="2232"/>
            <a:chExt cx="1427" cy="363"/>
          </a:xfrm>
        </p:grpSpPr>
        <p:sp>
          <p:nvSpPr>
            <p:cNvPr id="43068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69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97"/>
          <p:cNvGrpSpPr>
            <a:grpSpLocks/>
          </p:cNvGrpSpPr>
          <p:nvPr/>
        </p:nvGrpSpPr>
        <p:grpSpPr bwMode="auto">
          <a:xfrm>
            <a:off x="3124200" y="3851275"/>
            <a:ext cx="5403850" cy="576263"/>
            <a:chOff x="3944" y="2668"/>
            <a:chExt cx="1427" cy="363"/>
          </a:xfrm>
        </p:grpSpPr>
        <p:sp>
          <p:nvSpPr>
            <p:cNvPr id="43063" name="Rectangle 40"/>
            <p:cNvSpPr>
              <a:spLocks noChangeArrowheads="1"/>
            </p:cNvSpPr>
            <p:nvPr/>
          </p:nvSpPr>
          <p:spPr bwMode="auto">
            <a:xfrm>
              <a:off x="3944" y="2668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64" name="Line 42"/>
            <p:cNvSpPr>
              <a:spLocks noChangeShapeType="1"/>
            </p:cNvSpPr>
            <p:nvPr/>
          </p:nvSpPr>
          <p:spPr bwMode="auto">
            <a:xfrm>
              <a:off x="4234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Line 45"/>
            <p:cNvSpPr>
              <a:spLocks noChangeShapeType="1"/>
            </p:cNvSpPr>
            <p:nvPr/>
          </p:nvSpPr>
          <p:spPr bwMode="auto">
            <a:xfrm>
              <a:off x="4742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Line 46"/>
            <p:cNvSpPr>
              <a:spLocks noChangeShapeType="1"/>
            </p:cNvSpPr>
            <p:nvPr/>
          </p:nvSpPr>
          <p:spPr bwMode="auto">
            <a:xfrm>
              <a:off x="491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Line 47"/>
            <p:cNvSpPr>
              <a:spLocks noChangeShapeType="1"/>
            </p:cNvSpPr>
            <p:nvPr/>
          </p:nvSpPr>
          <p:spPr bwMode="auto">
            <a:xfrm>
              <a:off x="508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98"/>
          <p:cNvGrpSpPr>
            <a:grpSpLocks/>
          </p:cNvGrpSpPr>
          <p:nvPr/>
        </p:nvGrpSpPr>
        <p:grpSpPr bwMode="auto">
          <a:xfrm>
            <a:off x="3124200" y="4541838"/>
            <a:ext cx="5403850" cy="576262"/>
            <a:chOff x="3944" y="3103"/>
            <a:chExt cx="1427" cy="363"/>
          </a:xfrm>
        </p:grpSpPr>
        <p:sp>
          <p:nvSpPr>
            <p:cNvPr id="43054" name="Rectangle 49"/>
            <p:cNvSpPr>
              <a:spLocks noChangeArrowheads="1"/>
            </p:cNvSpPr>
            <p:nvPr/>
          </p:nvSpPr>
          <p:spPr bwMode="auto">
            <a:xfrm>
              <a:off x="3944" y="3103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55" name="Line 50"/>
            <p:cNvSpPr>
              <a:spLocks noChangeShapeType="1"/>
            </p:cNvSpPr>
            <p:nvPr/>
          </p:nvSpPr>
          <p:spPr bwMode="auto">
            <a:xfrm>
              <a:off x="4065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51"/>
            <p:cNvSpPr>
              <a:spLocks noChangeShapeType="1"/>
            </p:cNvSpPr>
            <p:nvPr/>
          </p:nvSpPr>
          <p:spPr bwMode="auto">
            <a:xfrm>
              <a:off x="423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Line 52"/>
            <p:cNvSpPr>
              <a:spLocks noChangeShapeType="1"/>
            </p:cNvSpPr>
            <p:nvPr/>
          </p:nvSpPr>
          <p:spPr bwMode="auto">
            <a:xfrm>
              <a:off x="440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53"/>
            <p:cNvSpPr>
              <a:spLocks noChangeShapeType="1"/>
            </p:cNvSpPr>
            <p:nvPr/>
          </p:nvSpPr>
          <p:spPr bwMode="auto">
            <a:xfrm>
              <a:off x="4573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54"/>
            <p:cNvSpPr>
              <a:spLocks noChangeShapeType="1"/>
            </p:cNvSpPr>
            <p:nvPr/>
          </p:nvSpPr>
          <p:spPr bwMode="auto">
            <a:xfrm>
              <a:off x="4742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55"/>
            <p:cNvSpPr>
              <a:spLocks noChangeShapeType="1"/>
            </p:cNvSpPr>
            <p:nvPr/>
          </p:nvSpPr>
          <p:spPr bwMode="auto">
            <a:xfrm>
              <a:off x="491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56"/>
            <p:cNvSpPr>
              <a:spLocks noChangeShapeType="1"/>
            </p:cNvSpPr>
            <p:nvPr/>
          </p:nvSpPr>
          <p:spPr bwMode="auto">
            <a:xfrm>
              <a:off x="508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57"/>
            <p:cNvSpPr>
              <a:spLocks noChangeShapeType="1"/>
            </p:cNvSpPr>
            <p:nvPr/>
          </p:nvSpPr>
          <p:spPr bwMode="auto">
            <a:xfrm>
              <a:off x="5250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79"/>
          <p:cNvGrpSpPr>
            <a:grpSpLocks/>
          </p:cNvGrpSpPr>
          <p:nvPr/>
        </p:nvGrpSpPr>
        <p:grpSpPr bwMode="auto">
          <a:xfrm>
            <a:off x="533400" y="1905000"/>
            <a:ext cx="1343025" cy="3073400"/>
            <a:chOff x="3001" y="1193"/>
            <a:chExt cx="846" cy="1936"/>
          </a:xfrm>
        </p:grpSpPr>
        <p:sp>
          <p:nvSpPr>
            <p:cNvPr id="43044" name="Rectangle 59"/>
            <p:cNvSpPr>
              <a:spLocks noChangeArrowheads="1"/>
            </p:cNvSpPr>
            <p:nvPr/>
          </p:nvSpPr>
          <p:spPr bwMode="auto">
            <a:xfrm>
              <a:off x="3170" y="1193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45" name="Rectangle 64"/>
            <p:cNvSpPr>
              <a:spLocks noChangeArrowheads="1"/>
            </p:cNvSpPr>
            <p:nvPr/>
          </p:nvSpPr>
          <p:spPr bwMode="auto">
            <a:xfrm>
              <a:off x="3170" y="162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Branch</a:t>
              </a:r>
            </a:p>
          </p:txBody>
        </p:sp>
        <p:sp>
          <p:nvSpPr>
            <p:cNvPr id="43046" name="Rectangle 65"/>
            <p:cNvSpPr>
              <a:spLocks noChangeArrowheads="1"/>
            </p:cNvSpPr>
            <p:nvPr/>
          </p:nvSpPr>
          <p:spPr bwMode="auto">
            <a:xfrm>
              <a:off x="3339" y="2064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Path A</a:t>
              </a:r>
            </a:p>
          </p:txBody>
        </p:sp>
        <p:sp>
          <p:nvSpPr>
            <p:cNvPr id="43047" name="Rectangle 66"/>
            <p:cNvSpPr>
              <a:spLocks noChangeArrowheads="1"/>
            </p:cNvSpPr>
            <p:nvPr/>
          </p:nvSpPr>
          <p:spPr bwMode="auto">
            <a:xfrm>
              <a:off x="3001" y="249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Path B</a:t>
              </a:r>
            </a:p>
          </p:txBody>
        </p:sp>
        <p:sp>
          <p:nvSpPr>
            <p:cNvPr id="43048" name="Rectangle 67"/>
            <p:cNvSpPr>
              <a:spLocks noChangeArrowheads="1"/>
            </p:cNvSpPr>
            <p:nvPr/>
          </p:nvSpPr>
          <p:spPr bwMode="auto">
            <a:xfrm>
              <a:off x="3170" y="2935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cxnSp>
          <p:nvCxnSpPr>
            <p:cNvPr id="43049" name="AutoShape 68"/>
            <p:cNvCxnSpPr>
              <a:cxnSpLocks noChangeShapeType="1"/>
              <a:stCxn id="43044" idx="2"/>
              <a:endCxn id="43045" idx="0"/>
            </p:cNvCxnSpPr>
            <p:nvPr/>
          </p:nvCxnSpPr>
          <p:spPr bwMode="auto">
            <a:xfrm rot="5400000">
              <a:off x="3312" y="1508"/>
              <a:ext cx="22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0" name="AutoShape 75"/>
            <p:cNvCxnSpPr>
              <a:cxnSpLocks noChangeShapeType="1"/>
              <a:stCxn id="43045" idx="2"/>
              <a:endCxn id="43047" idx="0"/>
            </p:cNvCxnSpPr>
            <p:nvPr/>
          </p:nvCxnSpPr>
          <p:spPr bwMode="auto">
            <a:xfrm rot="5400000">
              <a:off x="3011" y="2076"/>
              <a:ext cx="658" cy="169"/>
            </a:xfrm>
            <a:prstGeom prst="curvedConnector3">
              <a:avLst>
                <a:gd name="adj1" fmla="val 2006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1" name="AutoShape 76"/>
            <p:cNvCxnSpPr>
              <a:cxnSpLocks noChangeShapeType="1"/>
              <a:stCxn id="43045" idx="2"/>
              <a:endCxn id="43046" idx="0"/>
            </p:cNvCxnSpPr>
            <p:nvPr/>
          </p:nvCxnSpPr>
          <p:spPr bwMode="auto">
            <a:xfrm rot="16200000" flipH="1">
              <a:off x="3397" y="1859"/>
              <a:ext cx="223" cy="169"/>
            </a:xfrm>
            <a:prstGeom prst="curvedConnector3">
              <a:avLst>
                <a:gd name="adj1" fmla="val 4977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2" name="AutoShape 77"/>
            <p:cNvCxnSpPr>
              <a:cxnSpLocks noChangeShapeType="1"/>
              <a:stCxn id="43046" idx="2"/>
              <a:endCxn id="43048" idx="0"/>
            </p:cNvCxnSpPr>
            <p:nvPr/>
          </p:nvCxnSpPr>
          <p:spPr bwMode="auto">
            <a:xfrm rot="5400000">
              <a:off x="3179" y="2512"/>
              <a:ext cx="659" cy="169"/>
            </a:xfrm>
            <a:prstGeom prst="curvedConnector3">
              <a:avLst>
                <a:gd name="adj1" fmla="val 8285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3" name="AutoShape 78"/>
            <p:cNvCxnSpPr>
              <a:cxnSpLocks noChangeShapeType="1"/>
              <a:stCxn id="43047" idx="2"/>
              <a:endCxn id="43048" idx="0"/>
            </p:cNvCxnSpPr>
            <p:nvPr/>
          </p:nvCxnSpPr>
          <p:spPr bwMode="auto">
            <a:xfrm rot="16200000" flipH="1">
              <a:off x="3228" y="2729"/>
              <a:ext cx="224" cy="16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Rectangle 84"/>
          <p:cNvSpPr>
            <a:spLocks noChangeArrowheads="1"/>
          </p:cNvSpPr>
          <p:nvPr/>
        </p:nvSpPr>
        <p:spPr bwMode="auto">
          <a:xfrm>
            <a:off x="801688" y="19050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60" name="Rectangle 85"/>
          <p:cNvSpPr>
            <a:spLocks noChangeArrowheads="1"/>
          </p:cNvSpPr>
          <p:nvPr/>
        </p:nvSpPr>
        <p:spPr bwMode="auto">
          <a:xfrm>
            <a:off x="801688" y="259715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61" name="Rectangle 86"/>
          <p:cNvSpPr>
            <a:spLocks noChangeArrowheads="1"/>
          </p:cNvSpPr>
          <p:nvPr/>
        </p:nvSpPr>
        <p:spPr bwMode="auto">
          <a:xfrm>
            <a:off x="1069975" y="3287713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A</a:t>
            </a: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533400" y="397827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B</a:t>
            </a: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801688" y="467042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841375" y="2827338"/>
            <a:ext cx="690563" cy="384175"/>
            <a:chOff x="3195" y="2015"/>
            <a:chExt cx="435" cy="242"/>
          </a:xfrm>
        </p:grpSpPr>
        <p:sp>
          <p:nvSpPr>
            <p:cNvPr id="43042" name="AutoShape 100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43" name="AutoShape 101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</p:grpSp>
      <p:sp>
        <p:nvSpPr>
          <p:cNvPr id="43026" name="TextBox 66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grpSp>
        <p:nvGrpSpPr>
          <p:cNvPr id="43027" name="SMARTInkShape-Group134"/>
          <p:cNvGrpSpPr>
            <a:grpSpLocks/>
          </p:cNvGrpSpPr>
          <p:nvPr/>
        </p:nvGrpSpPr>
        <p:grpSpPr bwMode="auto">
          <a:xfrm>
            <a:off x="4070350" y="3300413"/>
            <a:ext cx="450850" cy="352425"/>
            <a:chOff x="4070350" y="3300298"/>
            <a:chExt cx="450851" cy="352210"/>
          </a:xfrm>
        </p:grpSpPr>
        <p:sp>
          <p:nvSpPr>
            <p:cNvPr id="43037" name="SMARTInkShape-51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390829" y="3418518"/>
              <a:ext cx="130372" cy="158511"/>
            </a:xfrm>
            <a:custGeom>
              <a:avLst/>
              <a:gdLst>
                <a:gd name="T0" fmla="*/ 3371 w 130372"/>
                <a:gd name="T1" fmla="*/ 105732 h 158511"/>
                <a:gd name="T2" fmla="*/ 3371 w 130372"/>
                <a:gd name="T3" fmla="*/ 105732 h 158511"/>
                <a:gd name="T4" fmla="*/ 0 w 130372"/>
                <a:gd name="T5" fmla="*/ 112474 h 158511"/>
                <a:gd name="T6" fmla="*/ 418 w 130372"/>
                <a:gd name="T7" fmla="*/ 114460 h 158511"/>
                <a:gd name="T8" fmla="*/ 2108 w 130372"/>
                <a:gd name="T9" fmla="*/ 115784 h 158511"/>
                <a:gd name="T10" fmla="*/ 4646 w 130372"/>
                <a:gd name="T11" fmla="*/ 116667 h 158511"/>
                <a:gd name="T12" fmla="*/ 28443 w 130372"/>
                <a:gd name="T13" fmla="*/ 107796 h 158511"/>
                <a:gd name="T14" fmla="*/ 69263 w 130372"/>
                <a:gd name="T15" fmla="*/ 80348 h 158511"/>
                <a:gd name="T16" fmla="*/ 83258 w 130372"/>
                <a:gd name="T17" fmla="*/ 62384 h 158511"/>
                <a:gd name="T18" fmla="*/ 89601 w 130372"/>
                <a:gd name="T19" fmla="*/ 35817 h 158511"/>
                <a:gd name="T20" fmla="*/ 87321 w 130372"/>
                <a:gd name="T21" fmla="*/ 17744 h 158511"/>
                <a:gd name="T22" fmla="*/ 84737 w 130372"/>
                <a:gd name="T23" fmla="*/ 8973 h 158511"/>
                <a:gd name="T24" fmla="*/ 79488 w 130372"/>
                <a:gd name="T25" fmla="*/ 3832 h 158511"/>
                <a:gd name="T26" fmla="*/ 72460 w 130372"/>
                <a:gd name="T27" fmla="*/ 1109 h 158511"/>
                <a:gd name="T28" fmla="*/ 64247 w 130372"/>
                <a:gd name="T29" fmla="*/ 0 h 158511"/>
                <a:gd name="T30" fmla="*/ 57361 w 130372"/>
                <a:gd name="T31" fmla="*/ 2789 h 158511"/>
                <a:gd name="T32" fmla="*/ 45946 w 130372"/>
                <a:gd name="T33" fmla="*/ 15294 h 158511"/>
                <a:gd name="T34" fmla="*/ 39932 w 130372"/>
                <a:gd name="T35" fmla="*/ 36375 h 158511"/>
                <a:gd name="T36" fmla="*/ 38429 w 130372"/>
                <a:gd name="T37" fmla="*/ 70365 h 158511"/>
                <a:gd name="T38" fmla="*/ 42235 w 130372"/>
                <a:gd name="T39" fmla="*/ 90719 h 158511"/>
                <a:gd name="T40" fmla="*/ 61926 w 130372"/>
                <a:gd name="T41" fmla="*/ 134517 h 158511"/>
                <a:gd name="T42" fmla="*/ 76225 w 130372"/>
                <a:gd name="T43" fmla="*/ 154477 h 158511"/>
                <a:gd name="T44" fmla="*/ 79457 w 130372"/>
                <a:gd name="T45" fmla="*/ 157279 h 158511"/>
                <a:gd name="T46" fmla="*/ 90574 w 130372"/>
                <a:gd name="T47" fmla="*/ 158510 h 158511"/>
                <a:gd name="T48" fmla="*/ 97489 w 130372"/>
                <a:gd name="T49" fmla="*/ 157851 h 158511"/>
                <a:gd name="T50" fmla="*/ 130371 w 130372"/>
                <a:gd name="T51" fmla="*/ 131132 h 1585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0372"/>
                <a:gd name="T79" fmla="*/ 0 h 158511"/>
                <a:gd name="T80" fmla="*/ 130372 w 130372"/>
                <a:gd name="T81" fmla="*/ 158511 h 1585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0372" h="158511">
                  <a:moveTo>
                    <a:pt x="3371" y="105732"/>
                  </a:moveTo>
                  <a:lnTo>
                    <a:pt x="3371" y="105732"/>
                  </a:lnTo>
                  <a:lnTo>
                    <a:pt x="0" y="112474"/>
                  </a:lnTo>
                  <a:lnTo>
                    <a:pt x="418" y="114460"/>
                  </a:lnTo>
                  <a:lnTo>
                    <a:pt x="2108" y="115784"/>
                  </a:lnTo>
                  <a:lnTo>
                    <a:pt x="4646" y="116667"/>
                  </a:lnTo>
                  <a:lnTo>
                    <a:pt x="28443" y="107796"/>
                  </a:lnTo>
                  <a:lnTo>
                    <a:pt x="69263" y="80348"/>
                  </a:lnTo>
                  <a:lnTo>
                    <a:pt x="83258" y="62384"/>
                  </a:lnTo>
                  <a:lnTo>
                    <a:pt x="89601" y="35817"/>
                  </a:lnTo>
                  <a:lnTo>
                    <a:pt x="87321" y="17744"/>
                  </a:lnTo>
                  <a:lnTo>
                    <a:pt x="84737" y="8973"/>
                  </a:lnTo>
                  <a:lnTo>
                    <a:pt x="79488" y="3832"/>
                  </a:lnTo>
                  <a:lnTo>
                    <a:pt x="72460" y="1109"/>
                  </a:lnTo>
                  <a:lnTo>
                    <a:pt x="64247" y="0"/>
                  </a:lnTo>
                  <a:lnTo>
                    <a:pt x="57361" y="2789"/>
                  </a:lnTo>
                  <a:lnTo>
                    <a:pt x="45946" y="15294"/>
                  </a:lnTo>
                  <a:lnTo>
                    <a:pt x="39932" y="36375"/>
                  </a:lnTo>
                  <a:lnTo>
                    <a:pt x="38429" y="70365"/>
                  </a:lnTo>
                  <a:lnTo>
                    <a:pt x="42235" y="90719"/>
                  </a:lnTo>
                  <a:lnTo>
                    <a:pt x="61926" y="134517"/>
                  </a:lnTo>
                  <a:lnTo>
                    <a:pt x="76225" y="154477"/>
                  </a:lnTo>
                  <a:lnTo>
                    <a:pt x="79457" y="157279"/>
                  </a:lnTo>
                  <a:lnTo>
                    <a:pt x="90574" y="158510"/>
                  </a:lnTo>
                  <a:lnTo>
                    <a:pt x="97489" y="157851"/>
                  </a:lnTo>
                  <a:lnTo>
                    <a:pt x="130371" y="1311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8" name="SMARTInkShape-51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331223" y="3302000"/>
              <a:ext cx="69328" cy="311151"/>
            </a:xfrm>
            <a:custGeom>
              <a:avLst/>
              <a:gdLst>
                <a:gd name="T0" fmla="*/ 12177 w 69328"/>
                <a:gd name="T1" fmla="*/ 0 h 311151"/>
                <a:gd name="T2" fmla="*/ 12177 w 69328"/>
                <a:gd name="T3" fmla="*/ 0 h 311151"/>
                <a:gd name="T4" fmla="*/ 5435 w 69328"/>
                <a:gd name="T5" fmla="*/ 0 h 311151"/>
                <a:gd name="T6" fmla="*/ 3449 w 69328"/>
                <a:gd name="T7" fmla="*/ 706 h 311151"/>
                <a:gd name="T8" fmla="*/ 2125 w 69328"/>
                <a:gd name="T9" fmla="*/ 1881 h 311151"/>
                <a:gd name="T10" fmla="*/ 654 w 69328"/>
                <a:gd name="T11" fmla="*/ 5069 h 311151"/>
                <a:gd name="T12" fmla="*/ 0 w 69328"/>
                <a:gd name="T13" fmla="*/ 8838 h 311151"/>
                <a:gd name="T14" fmla="*/ 10425 w 69328"/>
                <a:gd name="T15" fmla="*/ 43766 h 311151"/>
                <a:gd name="T16" fmla="*/ 24829 w 69328"/>
                <a:gd name="T17" fmla="*/ 85483 h 311151"/>
                <a:gd name="T18" fmla="*/ 34897 w 69328"/>
                <a:gd name="T19" fmla="*/ 124655 h 311151"/>
                <a:gd name="T20" fmla="*/ 42501 w 69328"/>
                <a:gd name="T21" fmla="*/ 160060 h 311151"/>
                <a:gd name="T22" fmla="*/ 46821 w 69328"/>
                <a:gd name="T23" fmla="*/ 197432 h 311151"/>
                <a:gd name="T24" fmla="*/ 51134 w 69328"/>
                <a:gd name="T25" fmla="*/ 244765 h 311151"/>
                <a:gd name="T26" fmla="*/ 55543 w 69328"/>
                <a:gd name="T27" fmla="*/ 286042 h 311151"/>
                <a:gd name="T28" fmla="*/ 69327 w 69328"/>
                <a:gd name="T29" fmla="*/ 311150 h 311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328"/>
                <a:gd name="T46" fmla="*/ 0 h 311151"/>
                <a:gd name="T47" fmla="*/ 69328 w 69328"/>
                <a:gd name="T48" fmla="*/ 311151 h 311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328" h="31115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6"/>
                  </a:lnTo>
                  <a:lnTo>
                    <a:pt x="2125" y="1881"/>
                  </a:lnTo>
                  <a:lnTo>
                    <a:pt x="654" y="5069"/>
                  </a:lnTo>
                  <a:lnTo>
                    <a:pt x="0" y="8838"/>
                  </a:lnTo>
                  <a:lnTo>
                    <a:pt x="10425" y="43766"/>
                  </a:lnTo>
                  <a:lnTo>
                    <a:pt x="24829" y="85483"/>
                  </a:lnTo>
                  <a:lnTo>
                    <a:pt x="34897" y="124655"/>
                  </a:lnTo>
                  <a:lnTo>
                    <a:pt x="42501" y="160060"/>
                  </a:lnTo>
                  <a:lnTo>
                    <a:pt x="46821" y="197432"/>
                  </a:lnTo>
                  <a:lnTo>
                    <a:pt x="51134" y="244765"/>
                  </a:lnTo>
                  <a:lnTo>
                    <a:pt x="55543" y="286042"/>
                  </a:lnTo>
                  <a:lnTo>
                    <a:pt x="69327" y="311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9" name="SMARTInkShape-5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18067" y="3300298"/>
              <a:ext cx="144384" cy="327994"/>
            </a:xfrm>
            <a:custGeom>
              <a:avLst/>
              <a:gdLst>
                <a:gd name="T0" fmla="*/ 61833 w 144384"/>
                <a:gd name="T1" fmla="*/ 122352 h 327994"/>
                <a:gd name="T2" fmla="*/ 61833 w 144384"/>
                <a:gd name="T3" fmla="*/ 122352 h 327994"/>
                <a:gd name="T4" fmla="*/ 33704 w 144384"/>
                <a:gd name="T5" fmla="*/ 95633 h 327994"/>
                <a:gd name="T6" fmla="*/ 22520 w 144384"/>
                <a:gd name="T7" fmla="*/ 89781 h 327994"/>
                <a:gd name="T8" fmla="*/ 17985 w 144384"/>
                <a:gd name="T9" fmla="*/ 90760 h 327994"/>
                <a:gd name="T10" fmla="*/ 14257 w 144384"/>
                <a:gd name="T11" fmla="*/ 94235 h 327994"/>
                <a:gd name="T12" fmla="*/ 11066 w 144384"/>
                <a:gd name="T13" fmla="*/ 99374 h 327994"/>
                <a:gd name="T14" fmla="*/ 1579 w 144384"/>
                <a:gd name="T15" fmla="*/ 145356 h 327994"/>
                <a:gd name="T16" fmla="*/ 0 w 144384"/>
                <a:gd name="T17" fmla="*/ 179654 h 327994"/>
                <a:gd name="T18" fmla="*/ 2132 w 144384"/>
                <a:gd name="T19" fmla="*/ 213672 h 327994"/>
                <a:gd name="T20" fmla="*/ 5430 w 144384"/>
                <a:gd name="T21" fmla="*/ 248546 h 327994"/>
                <a:gd name="T22" fmla="*/ 11255 w 144384"/>
                <a:gd name="T23" fmla="*/ 288624 h 327994"/>
                <a:gd name="T24" fmla="*/ 16070 w 144384"/>
                <a:gd name="T25" fmla="*/ 303495 h 327994"/>
                <a:gd name="T26" fmla="*/ 22914 w 144384"/>
                <a:gd name="T27" fmla="*/ 314808 h 327994"/>
                <a:gd name="T28" fmla="*/ 26715 w 144384"/>
                <a:gd name="T29" fmla="*/ 317684 h 327994"/>
                <a:gd name="T30" fmla="*/ 30660 w 144384"/>
                <a:gd name="T31" fmla="*/ 318896 h 327994"/>
                <a:gd name="T32" fmla="*/ 34701 w 144384"/>
                <a:gd name="T33" fmla="*/ 318998 h 327994"/>
                <a:gd name="T34" fmla="*/ 38806 w 144384"/>
                <a:gd name="T35" fmla="*/ 314127 h 327994"/>
                <a:gd name="T36" fmla="*/ 55534 w 144384"/>
                <a:gd name="T37" fmla="*/ 267060 h 327994"/>
                <a:gd name="T38" fmla="*/ 64435 w 144384"/>
                <a:gd name="T39" fmla="*/ 222849 h 327994"/>
                <a:gd name="T40" fmla="*/ 67073 w 144384"/>
                <a:gd name="T41" fmla="*/ 176117 h 327994"/>
                <a:gd name="T42" fmla="*/ 66278 w 144384"/>
                <a:gd name="T43" fmla="*/ 138487 h 327994"/>
                <a:gd name="T44" fmla="*/ 61222 w 144384"/>
                <a:gd name="T45" fmla="*/ 107651 h 327994"/>
                <a:gd name="T46" fmla="*/ 54270 w 144384"/>
                <a:gd name="T47" fmla="*/ 72309 h 327994"/>
                <a:gd name="T48" fmla="*/ 47183 w 144384"/>
                <a:gd name="T49" fmla="*/ 36611 h 327994"/>
                <a:gd name="T50" fmla="*/ 41681 w 144384"/>
                <a:gd name="T51" fmla="*/ 8986 h 327994"/>
                <a:gd name="T52" fmla="*/ 38520 w 144384"/>
                <a:gd name="T53" fmla="*/ 2324 h 327994"/>
                <a:gd name="T54" fmla="*/ 35002 w 144384"/>
                <a:gd name="T55" fmla="*/ 0 h 327994"/>
                <a:gd name="T56" fmla="*/ 31246 w 144384"/>
                <a:gd name="T57" fmla="*/ 568 h 327994"/>
                <a:gd name="T58" fmla="*/ 27072 w 144384"/>
                <a:gd name="T59" fmla="*/ 16250 h 327994"/>
                <a:gd name="T60" fmla="*/ 24723 w 144384"/>
                <a:gd name="T61" fmla="*/ 53050 h 327994"/>
                <a:gd name="T62" fmla="*/ 25908 w 144384"/>
                <a:gd name="T63" fmla="*/ 90764 h 327994"/>
                <a:gd name="T64" fmla="*/ 30727 w 144384"/>
                <a:gd name="T65" fmla="*/ 130631 h 327994"/>
                <a:gd name="T66" fmla="*/ 38506 w 144384"/>
                <a:gd name="T67" fmla="*/ 173724 h 327994"/>
                <a:gd name="T68" fmla="*/ 49748 w 144384"/>
                <a:gd name="T69" fmla="*/ 215890 h 327994"/>
                <a:gd name="T70" fmla="*/ 60133 w 144384"/>
                <a:gd name="T71" fmla="*/ 253314 h 327994"/>
                <a:gd name="T72" fmla="*/ 73324 w 144384"/>
                <a:gd name="T73" fmla="*/ 290507 h 327994"/>
                <a:gd name="T74" fmla="*/ 87401 w 144384"/>
                <a:gd name="T75" fmla="*/ 314210 h 327994"/>
                <a:gd name="T76" fmla="*/ 103065 w 144384"/>
                <a:gd name="T77" fmla="*/ 327096 h 327994"/>
                <a:gd name="T78" fmla="*/ 110488 w 144384"/>
                <a:gd name="T79" fmla="*/ 327993 h 327994"/>
                <a:gd name="T80" fmla="*/ 144383 w 144384"/>
                <a:gd name="T81" fmla="*/ 287452 h 3279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384"/>
                <a:gd name="T124" fmla="*/ 0 h 327994"/>
                <a:gd name="T125" fmla="*/ 144384 w 144384"/>
                <a:gd name="T126" fmla="*/ 327994 h 3279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384" h="327994">
                  <a:moveTo>
                    <a:pt x="61833" y="122352"/>
                  </a:moveTo>
                  <a:lnTo>
                    <a:pt x="61833" y="122352"/>
                  </a:lnTo>
                  <a:lnTo>
                    <a:pt x="33704" y="95633"/>
                  </a:lnTo>
                  <a:lnTo>
                    <a:pt x="22520" y="89781"/>
                  </a:lnTo>
                  <a:lnTo>
                    <a:pt x="17985" y="90760"/>
                  </a:lnTo>
                  <a:lnTo>
                    <a:pt x="14257" y="94235"/>
                  </a:lnTo>
                  <a:lnTo>
                    <a:pt x="11066" y="99374"/>
                  </a:lnTo>
                  <a:lnTo>
                    <a:pt x="1579" y="145356"/>
                  </a:lnTo>
                  <a:lnTo>
                    <a:pt x="0" y="179654"/>
                  </a:lnTo>
                  <a:lnTo>
                    <a:pt x="2132" y="213672"/>
                  </a:lnTo>
                  <a:lnTo>
                    <a:pt x="5430" y="248546"/>
                  </a:lnTo>
                  <a:lnTo>
                    <a:pt x="11255" y="288624"/>
                  </a:lnTo>
                  <a:lnTo>
                    <a:pt x="16070" y="303495"/>
                  </a:lnTo>
                  <a:lnTo>
                    <a:pt x="22914" y="314808"/>
                  </a:lnTo>
                  <a:lnTo>
                    <a:pt x="26715" y="317684"/>
                  </a:lnTo>
                  <a:lnTo>
                    <a:pt x="30660" y="318896"/>
                  </a:lnTo>
                  <a:lnTo>
                    <a:pt x="34701" y="318998"/>
                  </a:lnTo>
                  <a:lnTo>
                    <a:pt x="38806" y="314127"/>
                  </a:lnTo>
                  <a:lnTo>
                    <a:pt x="55534" y="267060"/>
                  </a:lnTo>
                  <a:lnTo>
                    <a:pt x="64435" y="222849"/>
                  </a:lnTo>
                  <a:lnTo>
                    <a:pt x="67073" y="176117"/>
                  </a:lnTo>
                  <a:lnTo>
                    <a:pt x="66278" y="138487"/>
                  </a:lnTo>
                  <a:lnTo>
                    <a:pt x="61222" y="107651"/>
                  </a:lnTo>
                  <a:lnTo>
                    <a:pt x="54270" y="72309"/>
                  </a:lnTo>
                  <a:lnTo>
                    <a:pt x="47183" y="36611"/>
                  </a:lnTo>
                  <a:lnTo>
                    <a:pt x="41681" y="8986"/>
                  </a:lnTo>
                  <a:lnTo>
                    <a:pt x="38520" y="2324"/>
                  </a:lnTo>
                  <a:lnTo>
                    <a:pt x="35002" y="0"/>
                  </a:lnTo>
                  <a:lnTo>
                    <a:pt x="31246" y="568"/>
                  </a:lnTo>
                  <a:lnTo>
                    <a:pt x="27072" y="16250"/>
                  </a:lnTo>
                  <a:lnTo>
                    <a:pt x="24723" y="53050"/>
                  </a:lnTo>
                  <a:lnTo>
                    <a:pt x="25908" y="90764"/>
                  </a:lnTo>
                  <a:lnTo>
                    <a:pt x="30727" y="130631"/>
                  </a:lnTo>
                  <a:lnTo>
                    <a:pt x="38506" y="173724"/>
                  </a:lnTo>
                  <a:lnTo>
                    <a:pt x="49748" y="215890"/>
                  </a:lnTo>
                  <a:lnTo>
                    <a:pt x="60133" y="253314"/>
                  </a:lnTo>
                  <a:lnTo>
                    <a:pt x="73324" y="290507"/>
                  </a:lnTo>
                  <a:lnTo>
                    <a:pt x="87401" y="314210"/>
                  </a:lnTo>
                  <a:lnTo>
                    <a:pt x="103065" y="327096"/>
                  </a:lnTo>
                  <a:lnTo>
                    <a:pt x="110488" y="327993"/>
                  </a:lnTo>
                  <a:lnTo>
                    <a:pt x="144383" y="2874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40" name="SMARTInkShape-51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070350" y="3359150"/>
              <a:ext cx="38101" cy="19051"/>
            </a:xfrm>
            <a:custGeom>
              <a:avLst/>
              <a:gdLst>
                <a:gd name="T0" fmla="*/ 0 w 38101"/>
                <a:gd name="T1" fmla="*/ 19050 h 19051"/>
                <a:gd name="T2" fmla="*/ 0 w 38101"/>
                <a:gd name="T3" fmla="*/ 19050 h 19051"/>
                <a:gd name="T4" fmla="*/ 0 w 38101"/>
                <a:gd name="T5" fmla="*/ 15679 h 19051"/>
                <a:gd name="T6" fmla="*/ 5645 w 38101"/>
                <a:gd name="T7" fmla="*/ 12143 h 19051"/>
                <a:gd name="T8" fmla="*/ 38100 w 38101"/>
                <a:gd name="T9" fmla="*/ 0 h 19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01"/>
                <a:gd name="T16" fmla="*/ 0 h 19051"/>
                <a:gd name="T17" fmla="*/ 38101 w 38101"/>
                <a:gd name="T18" fmla="*/ 19051 h 190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3"/>
                  </a:lnTo>
                  <a:lnTo>
                    <a:pt x="381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41" name="SMARTInkShape-5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096856" y="3431979"/>
              <a:ext cx="81750" cy="220529"/>
            </a:xfrm>
            <a:custGeom>
              <a:avLst/>
              <a:gdLst>
                <a:gd name="T0" fmla="*/ 17944 w 81750"/>
                <a:gd name="T1" fmla="*/ 3371 h 220529"/>
                <a:gd name="T2" fmla="*/ 17944 w 81750"/>
                <a:gd name="T3" fmla="*/ 3371 h 220529"/>
                <a:gd name="T4" fmla="*/ 14573 w 81750"/>
                <a:gd name="T5" fmla="*/ 0 h 220529"/>
                <a:gd name="T6" fmla="*/ 12169 w 81750"/>
                <a:gd name="T7" fmla="*/ 1124 h 220529"/>
                <a:gd name="T8" fmla="*/ 5735 w 81750"/>
                <a:gd name="T9" fmla="*/ 8017 h 220529"/>
                <a:gd name="T10" fmla="*/ 921 w 81750"/>
                <a:gd name="T11" fmla="*/ 33910 h 220529"/>
                <a:gd name="T12" fmla="*/ 0 w 81750"/>
                <a:gd name="T13" fmla="*/ 74680 h 220529"/>
                <a:gd name="T14" fmla="*/ 2443 w 81750"/>
                <a:gd name="T15" fmla="*/ 107972 h 220529"/>
                <a:gd name="T16" fmla="*/ 9644 w 81750"/>
                <a:gd name="T17" fmla="*/ 144404 h 220529"/>
                <a:gd name="T18" fmla="*/ 19952 w 81750"/>
                <a:gd name="T19" fmla="*/ 189327 h 220529"/>
                <a:gd name="T20" fmla="*/ 24482 w 81750"/>
                <a:gd name="T21" fmla="*/ 207374 h 220529"/>
                <a:gd name="T22" fmla="*/ 33549 w 81750"/>
                <a:gd name="T23" fmla="*/ 220098 h 220529"/>
                <a:gd name="T24" fmla="*/ 39637 w 81750"/>
                <a:gd name="T25" fmla="*/ 220528 h 220529"/>
                <a:gd name="T26" fmla="*/ 53926 w 81750"/>
                <a:gd name="T27" fmla="*/ 211598 h 220529"/>
                <a:gd name="T28" fmla="*/ 71095 w 81750"/>
                <a:gd name="T29" fmla="*/ 183366 h 220529"/>
                <a:gd name="T30" fmla="*/ 81749 w 81750"/>
                <a:gd name="T31" fmla="*/ 138077 h 220529"/>
                <a:gd name="T32" fmla="*/ 81444 w 81750"/>
                <a:gd name="T33" fmla="*/ 79571 h 2205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750"/>
                <a:gd name="T52" fmla="*/ 0 h 220529"/>
                <a:gd name="T53" fmla="*/ 81750 w 81750"/>
                <a:gd name="T54" fmla="*/ 220529 h 2205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750" h="220529">
                  <a:moveTo>
                    <a:pt x="17944" y="3371"/>
                  </a:moveTo>
                  <a:lnTo>
                    <a:pt x="17944" y="3371"/>
                  </a:lnTo>
                  <a:lnTo>
                    <a:pt x="14573" y="0"/>
                  </a:lnTo>
                  <a:lnTo>
                    <a:pt x="12169" y="1124"/>
                  </a:lnTo>
                  <a:lnTo>
                    <a:pt x="5735" y="8017"/>
                  </a:lnTo>
                  <a:lnTo>
                    <a:pt x="921" y="33910"/>
                  </a:lnTo>
                  <a:lnTo>
                    <a:pt x="0" y="74680"/>
                  </a:lnTo>
                  <a:lnTo>
                    <a:pt x="2443" y="107972"/>
                  </a:lnTo>
                  <a:lnTo>
                    <a:pt x="9644" y="144404"/>
                  </a:lnTo>
                  <a:lnTo>
                    <a:pt x="19952" y="189327"/>
                  </a:lnTo>
                  <a:lnTo>
                    <a:pt x="24482" y="207374"/>
                  </a:lnTo>
                  <a:lnTo>
                    <a:pt x="33549" y="220098"/>
                  </a:lnTo>
                  <a:lnTo>
                    <a:pt x="39637" y="220528"/>
                  </a:lnTo>
                  <a:lnTo>
                    <a:pt x="53926" y="211598"/>
                  </a:lnTo>
                  <a:lnTo>
                    <a:pt x="71095" y="183366"/>
                  </a:lnTo>
                  <a:lnTo>
                    <a:pt x="81749" y="138077"/>
                  </a:lnTo>
                  <a:lnTo>
                    <a:pt x="81444" y="79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028" name="SMARTInkShape-Group135"/>
          <p:cNvGrpSpPr>
            <a:grpSpLocks/>
          </p:cNvGrpSpPr>
          <p:nvPr/>
        </p:nvGrpSpPr>
        <p:grpSpPr bwMode="auto">
          <a:xfrm>
            <a:off x="2630488" y="3243263"/>
            <a:ext cx="328612" cy="412750"/>
            <a:chOff x="2630877" y="3242985"/>
            <a:chExt cx="328224" cy="412538"/>
          </a:xfrm>
        </p:grpSpPr>
        <p:sp>
          <p:nvSpPr>
            <p:cNvPr id="43034" name="SMARTInkShape-5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719244" y="3242985"/>
              <a:ext cx="239857" cy="412538"/>
            </a:xfrm>
            <a:custGeom>
              <a:avLst/>
              <a:gdLst>
                <a:gd name="T0" fmla="*/ 125556 w 239857"/>
                <a:gd name="T1" fmla="*/ 71715 h 412538"/>
                <a:gd name="T2" fmla="*/ 125556 w 239857"/>
                <a:gd name="T3" fmla="*/ 71715 h 412538"/>
                <a:gd name="T4" fmla="*/ 78486 w 239857"/>
                <a:gd name="T5" fmla="*/ 25337 h 412538"/>
                <a:gd name="T6" fmla="*/ 61985 w 239857"/>
                <a:gd name="T7" fmla="*/ 5605 h 412538"/>
                <a:gd name="T8" fmla="*/ 52382 w 239857"/>
                <a:gd name="T9" fmla="*/ 0 h 412538"/>
                <a:gd name="T10" fmla="*/ 47846 w 239857"/>
                <a:gd name="T11" fmla="*/ 622 h 412538"/>
                <a:gd name="T12" fmla="*/ 39042 w 239857"/>
                <a:gd name="T13" fmla="*/ 6957 h 412538"/>
                <a:gd name="T14" fmla="*/ 14497 w 239857"/>
                <a:gd name="T15" fmla="*/ 49364 h 412538"/>
                <a:gd name="T16" fmla="*/ 8463 w 239857"/>
                <a:gd name="T17" fmla="*/ 68837 h 412538"/>
                <a:gd name="T18" fmla="*/ 3429 w 239857"/>
                <a:gd name="T19" fmla="*/ 101010 h 412538"/>
                <a:gd name="T20" fmla="*/ 0 w 239857"/>
                <a:gd name="T21" fmla="*/ 145307 h 412538"/>
                <a:gd name="T22" fmla="*/ 5726 w 239857"/>
                <a:gd name="T23" fmla="*/ 181871 h 412538"/>
                <a:gd name="T24" fmla="*/ 25372 w 239857"/>
                <a:gd name="T25" fmla="*/ 225126 h 412538"/>
                <a:gd name="T26" fmla="*/ 51517 w 239857"/>
                <a:gd name="T27" fmla="*/ 259697 h 412538"/>
                <a:gd name="T28" fmla="*/ 91974 w 239857"/>
                <a:gd name="T29" fmla="*/ 293633 h 412538"/>
                <a:gd name="T30" fmla="*/ 138151 w 239857"/>
                <a:gd name="T31" fmla="*/ 333447 h 412538"/>
                <a:gd name="T32" fmla="*/ 168624 w 239857"/>
                <a:gd name="T33" fmla="*/ 371375 h 412538"/>
                <a:gd name="T34" fmla="*/ 171038 w 239857"/>
                <a:gd name="T35" fmla="*/ 385284 h 412538"/>
                <a:gd name="T36" fmla="*/ 170694 w 239857"/>
                <a:gd name="T37" fmla="*/ 392945 h 412538"/>
                <a:gd name="T38" fmla="*/ 165526 w 239857"/>
                <a:gd name="T39" fmla="*/ 399462 h 412538"/>
                <a:gd name="T40" fmla="*/ 146613 w 239857"/>
                <a:gd name="T41" fmla="*/ 410468 h 412538"/>
                <a:gd name="T42" fmla="*/ 121744 w 239857"/>
                <a:gd name="T43" fmla="*/ 412537 h 412538"/>
                <a:gd name="T44" fmla="*/ 96345 w 239857"/>
                <a:gd name="T45" fmla="*/ 408047 h 412538"/>
                <a:gd name="T46" fmla="*/ 75649 w 239857"/>
                <a:gd name="T47" fmla="*/ 398996 h 412538"/>
                <a:gd name="T48" fmla="*/ 51502 w 239857"/>
                <a:gd name="T49" fmla="*/ 375258 h 412538"/>
                <a:gd name="T50" fmla="*/ 37684 w 239857"/>
                <a:gd name="T51" fmla="*/ 352624 h 412538"/>
                <a:gd name="T52" fmla="*/ 39229 w 239857"/>
                <a:gd name="T53" fmla="*/ 333441 h 412538"/>
                <a:gd name="T54" fmla="*/ 46972 w 239857"/>
                <a:gd name="T55" fmla="*/ 312921 h 412538"/>
                <a:gd name="T56" fmla="*/ 75278 w 239857"/>
                <a:gd name="T57" fmla="*/ 275739 h 412538"/>
                <a:gd name="T58" fmla="*/ 121740 w 239857"/>
                <a:gd name="T59" fmla="*/ 242355 h 412538"/>
                <a:gd name="T60" fmla="*/ 160341 w 239857"/>
                <a:gd name="T61" fmla="*/ 222674 h 412538"/>
                <a:gd name="T62" fmla="*/ 239856 w 239857"/>
                <a:gd name="T63" fmla="*/ 186015 h 412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857"/>
                <a:gd name="T97" fmla="*/ 0 h 412538"/>
                <a:gd name="T98" fmla="*/ 239857 w 239857"/>
                <a:gd name="T99" fmla="*/ 412538 h 4125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857" h="412538">
                  <a:moveTo>
                    <a:pt x="125556" y="71715"/>
                  </a:moveTo>
                  <a:lnTo>
                    <a:pt x="125556" y="71715"/>
                  </a:lnTo>
                  <a:lnTo>
                    <a:pt x="78486" y="25337"/>
                  </a:lnTo>
                  <a:lnTo>
                    <a:pt x="61985" y="5605"/>
                  </a:lnTo>
                  <a:lnTo>
                    <a:pt x="52382" y="0"/>
                  </a:lnTo>
                  <a:lnTo>
                    <a:pt x="47846" y="622"/>
                  </a:lnTo>
                  <a:lnTo>
                    <a:pt x="39042" y="6957"/>
                  </a:lnTo>
                  <a:lnTo>
                    <a:pt x="14497" y="49364"/>
                  </a:lnTo>
                  <a:lnTo>
                    <a:pt x="8463" y="68837"/>
                  </a:lnTo>
                  <a:lnTo>
                    <a:pt x="3429" y="101010"/>
                  </a:lnTo>
                  <a:lnTo>
                    <a:pt x="0" y="145307"/>
                  </a:lnTo>
                  <a:lnTo>
                    <a:pt x="5726" y="181871"/>
                  </a:lnTo>
                  <a:lnTo>
                    <a:pt x="25372" y="225126"/>
                  </a:lnTo>
                  <a:lnTo>
                    <a:pt x="51517" y="259697"/>
                  </a:lnTo>
                  <a:lnTo>
                    <a:pt x="91974" y="293633"/>
                  </a:lnTo>
                  <a:lnTo>
                    <a:pt x="138151" y="333447"/>
                  </a:lnTo>
                  <a:lnTo>
                    <a:pt x="168624" y="371375"/>
                  </a:lnTo>
                  <a:lnTo>
                    <a:pt x="171038" y="385284"/>
                  </a:lnTo>
                  <a:lnTo>
                    <a:pt x="170694" y="392945"/>
                  </a:lnTo>
                  <a:lnTo>
                    <a:pt x="165526" y="399462"/>
                  </a:lnTo>
                  <a:lnTo>
                    <a:pt x="146613" y="410468"/>
                  </a:lnTo>
                  <a:lnTo>
                    <a:pt x="121744" y="412537"/>
                  </a:lnTo>
                  <a:lnTo>
                    <a:pt x="96345" y="408047"/>
                  </a:lnTo>
                  <a:lnTo>
                    <a:pt x="75649" y="398996"/>
                  </a:lnTo>
                  <a:lnTo>
                    <a:pt x="51502" y="375258"/>
                  </a:lnTo>
                  <a:lnTo>
                    <a:pt x="37684" y="352624"/>
                  </a:lnTo>
                  <a:lnTo>
                    <a:pt x="39229" y="333441"/>
                  </a:lnTo>
                  <a:lnTo>
                    <a:pt x="46972" y="312921"/>
                  </a:lnTo>
                  <a:lnTo>
                    <a:pt x="75278" y="275739"/>
                  </a:lnTo>
                  <a:lnTo>
                    <a:pt x="121740" y="242355"/>
                  </a:lnTo>
                  <a:lnTo>
                    <a:pt x="160341" y="222674"/>
                  </a:lnTo>
                  <a:lnTo>
                    <a:pt x="239856" y="186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5" name="SMARTInkShape-52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30877" y="3282950"/>
              <a:ext cx="48824" cy="76201"/>
            </a:xfrm>
            <a:custGeom>
              <a:avLst/>
              <a:gdLst>
                <a:gd name="T0" fmla="*/ 48823 w 48824"/>
                <a:gd name="T1" fmla="*/ 76200 h 76201"/>
                <a:gd name="T2" fmla="*/ 48823 w 48824"/>
                <a:gd name="T3" fmla="*/ 76200 h 76201"/>
                <a:gd name="T4" fmla="*/ 11980 w 48824"/>
                <a:gd name="T5" fmla="*/ 44412 h 76201"/>
                <a:gd name="T6" fmla="*/ 4696 w 48824"/>
                <a:gd name="T7" fmla="*/ 34791 h 76201"/>
                <a:gd name="T8" fmla="*/ 989 w 48824"/>
                <a:gd name="T9" fmla="*/ 23929 h 76201"/>
                <a:gd name="T10" fmla="*/ 0 w 48824"/>
                <a:gd name="T11" fmla="*/ 18069 h 76201"/>
                <a:gd name="T12" fmla="*/ 1458 w 48824"/>
                <a:gd name="T13" fmla="*/ 13457 h 76201"/>
                <a:gd name="T14" fmla="*/ 4546 w 48824"/>
                <a:gd name="T15" fmla="*/ 9677 h 76201"/>
                <a:gd name="T16" fmla="*/ 23423 w 48824"/>
                <a:gd name="T17" fmla="*/ 0 h 76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824"/>
                <a:gd name="T28" fmla="*/ 0 h 76201"/>
                <a:gd name="T29" fmla="*/ 48824 w 48824"/>
                <a:gd name="T30" fmla="*/ 76201 h 76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824" h="76201">
                  <a:moveTo>
                    <a:pt x="48823" y="76200"/>
                  </a:moveTo>
                  <a:lnTo>
                    <a:pt x="48823" y="76200"/>
                  </a:lnTo>
                  <a:lnTo>
                    <a:pt x="11980" y="44412"/>
                  </a:lnTo>
                  <a:lnTo>
                    <a:pt x="4696" y="34791"/>
                  </a:lnTo>
                  <a:lnTo>
                    <a:pt x="989" y="23929"/>
                  </a:lnTo>
                  <a:lnTo>
                    <a:pt x="0" y="18069"/>
                  </a:lnTo>
                  <a:lnTo>
                    <a:pt x="1458" y="13457"/>
                  </a:lnTo>
                  <a:lnTo>
                    <a:pt x="4546" y="9677"/>
                  </a:lnTo>
                  <a:lnTo>
                    <a:pt x="234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6" name="SMARTInkShape-52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662579" y="3473450"/>
              <a:ext cx="51251" cy="158751"/>
            </a:xfrm>
            <a:custGeom>
              <a:avLst/>
              <a:gdLst>
                <a:gd name="T0" fmla="*/ 29821 w 51251"/>
                <a:gd name="T1" fmla="*/ 0 h 158751"/>
                <a:gd name="T2" fmla="*/ 29821 w 51251"/>
                <a:gd name="T3" fmla="*/ 0 h 158751"/>
                <a:gd name="T4" fmla="*/ 7836 w 51251"/>
                <a:gd name="T5" fmla="*/ 18841 h 158751"/>
                <a:gd name="T6" fmla="*/ 4581 w 51251"/>
                <a:gd name="T7" fmla="*/ 23144 h 158751"/>
                <a:gd name="T8" fmla="*/ 0 w 51251"/>
                <a:gd name="T9" fmla="*/ 46055 h 158751"/>
                <a:gd name="T10" fmla="*/ 2014 w 51251"/>
                <a:gd name="T11" fmla="*/ 75186 h 158751"/>
                <a:gd name="T12" fmla="*/ 8996 w 51251"/>
                <a:gd name="T13" fmla="*/ 91977 h 158751"/>
                <a:gd name="T14" fmla="*/ 45261 w 51251"/>
                <a:gd name="T15" fmla="*/ 136489 h 158751"/>
                <a:gd name="T16" fmla="*/ 50324 w 51251"/>
                <a:gd name="T17" fmla="*/ 144387 h 158751"/>
                <a:gd name="T18" fmla="*/ 51250 w 51251"/>
                <a:gd name="T19" fmla="*/ 147764 h 158751"/>
                <a:gd name="T20" fmla="*/ 48871 w 51251"/>
                <a:gd name="T21" fmla="*/ 158750 h 1587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251"/>
                <a:gd name="T34" fmla="*/ 0 h 158751"/>
                <a:gd name="T35" fmla="*/ 51251 w 51251"/>
                <a:gd name="T36" fmla="*/ 158751 h 1587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251" h="158751">
                  <a:moveTo>
                    <a:pt x="29821" y="0"/>
                  </a:moveTo>
                  <a:lnTo>
                    <a:pt x="29821" y="0"/>
                  </a:lnTo>
                  <a:lnTo>
                    <a:pt x="7836" y="18841"/>
                  </a:lnTo>
                  <a:lnTo>
                    <a:pt x="4581" y="23144"/>
                  </a:lnTo>
                  <a:lnTo>
                    <a:pt x="0" y="46055"/>
                  </a:lnTo>
                  <a:lnTo>
                    <a:pt x="2014" y="75186"/>
                  </a:lnTo>
                  <a:lnTo>
                    <a:pt x="8996" y="91977"/>
                  </a:lnTo>
                  <a:lnTo>
                    <a:pt x="45261" y="136489"/>
                  </a:lnTo>
                  <a:lnTo>
                    <a:pt x="50324" y="144387"/>
                  </a:lnTo>
                  <a:lnTo>
                    <a:pt x="51250" y="147764"/>
                  </a:lnTo>
                  <a:lnTo>
                    <a:pt x="48871" y="158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029" name="SMARTInkShape-Group136"/>
          <p:cNvGrpSpPr>
            <a:grpSpLocks/>
          </p:cNvGrpSpPr>
          <p:nvPr/>
        </p:nvGrpSpPr>
        <p:grpSpPr bwMode="auto">
          <a:xfrm>
            <a:off x="2628900" y="3987800"/>
            <a:ext cx="450850" cy="327025"/>
            <a:chOff x="2629162" y="3987800"/>
            <a:chExt cx="450589" cy="327116"/>
          </a:xfrm>
        </p:grpSpPr>
        <p:sp>
          <p:nvSpPr>
            <p:cNvPr id="43030" name="SMARTInkShape-52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949948" y="4041747"/>
              <a:ext cx="129803" cy="210906"/>
            </a:xfrm>
            <a:custGeom>
              <a:avLst/>
              <a:gdLst>
                <a:gd name="T0" fmla="*/ 15502 w 129803"/>
                <a:gd name="T1" fmla="*/ 54003 h 210906"/>
                <a:gd name="T2" fmla="*/ 15502 w 129803"/>
                <a:gd name="T3" fmla="*/ 54003 h 210906"/>
                <a:gd name="T4" fmla="*/ 12131 w 129803"/>
                <a:gd name="T5" fmla="*/ 57374 h 210906"/>
                <a:gd name="T6" fmla="*/ 10035 w 129803"/>
                <a:gd name="T7" fmla="*/ 69583 h 210906"/>
                <a:gd name="T8" fmla="*/ 12785 w 129803"/>
                <a:gd name="T9" fmla="*/ 86606 h 210906"/>
                <a:gd name="T10" fmla="*/ 16512 w 129803"/>
                <a:gd name="T11" fmla="*/ 91260 h 210906"/>
                <a:gd name="T12" fmla="*/ 28181 w 129803"/>
                <a:gd name="T13" fmla="*/ 98314 h 210906"/>
                <a:gd name="T14" fmla="*/ 47246 w 129803"/>
                <a:gd name="T15" fmla="*/ 102880 h 210906"/>
                <a:gd name="T16" fmla="*/ 53598 w 129803"/>
                <a:gd name="T17" fmla="*/ 101405 h 210906"/>
                <a:gd name="T18" fmla="*/ 75238 w 129803"/>
                <a:gd name="T19" fmla="*/ 87590 h 210906"/>
                <a:gd name="T20" fmla="*/ 86119 w 129803"/>
                <a:gd name="T21" fmla="*/ 76185 h 210906"/>
                <a:gd name="T22" fmla="*/ 90096 w 129803"/>
                <a:gd name="T23" fmla="*/ 70907 h 210906"/>
                <a:gd name="T24" fmla="*/ 94516 w 129803"/>
                <a:gd name="T25" fmla="*/ 55637 h 210906"/>
                <a:gd name="T26" fmla="*/ 95069 w 129803"/>
                <a:gd name="T27" fmla="*/ 37795 h 210906"/>
                <a:gd name="T28" fmla="*/ 90612 w 129803"/>
                <a:gd name="T29" fmla="*/ 20459 h 210906"/>
                <a:gd name="T30" fmla="*/ 78282 w 129803"/>
                <a:gd name="T31" fmla="*/ 7109 h 210906"/>
                <a:gd name="T32" fmla="*/ 70055 w 129803"/>
                <a:gd name="T33" fmla="*/ 1574 h 210906"/>
                <a:gd name="T34" fmla="*/ 61749 w 129803"/>
                <a:gd name="T35" fmla="*/ 0 h 210906"/>
                <a:gd name="T36" fmla="*/ 44993 w 129803"/>
                <a:gd name="T37" fmla="*/ 3896 h 210906"/>
                <a:gd name="T38" fmla="*/ 28139 w 129803"/>
                <a:gd name="T39" fmla="*/ 22091 h 210906"/>
                <a:gd name="T40" fmla="*/ 8428 w 129803"/>
                <a:gd name="T41" fmla="*/ 58423 h 210906"/>
                <a:gd name="T42" fmla="*/ 0 w 129803"/>
                <a:gd name="T43" fmla="*/ 97176 h 210906"/>
                <a:gd name="T44" fmla="*/ 1266 w 129803"/>
                <a:gd name="T45" fmla="*/ 142524 h 210906"/>
                <a:gd name="T46" fmla="*/ 7058 w 129803"/>
                <a:gd name="T47" fmla="*/ 168135 h 210906"/>
                <a:gd name="T48" fmla="*/ 14336 w 129803"/>
                <a:gd name="T49" fmla="*/ 181869 h 210906"/>
                <a:gd name="T50" fmla="*/ 29801 w 129803"/>
                <a:gd name="T51" fmla="*/ 192207 h 210906"/>
                <a:gd name="T52" fmla="*/ 74222 w 129803"/>
                <a:gd name="T53" fmla="*/ 206970 h 210906"/>
                <a:gd name="T54" fmla="*/ 107848 w 129803"/>
                <a:gd name="T55" fmla="*/ 210905 h 210906"/>
                <a:gd name="T56" fmla="*/ 129802 w 129803"/>
                <a:gd name="T57" fmla="*/ 206403 h 2109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803"/>
                <a:gd name="T88" fmla="*/ 0 h 210906"/>
                <a:gd name="T89" fmla="*/ 129803 w 129803"/>
                <a:gd name="T90" fmla="*/ 210906 h 2109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803" h="210906">
                  <a:moveTo>
                    <a:pt x="15502" y="54003"/>
                  </a:moveTo>
                  <a:lnTo>
                    <a:pt x="15502" y="54003"/>
                  </a:lnTo>
                  <a:lnTo>
                    <a:pt x="12131" y="57374"/>
                  </a:lnTo>
                  <a:lnTo>
                    <a:pt x="10035" y="69583"/>
                  </a:lnTo>
                  <a:lnTo>
                    <a:pt x="12785" y="86606"/>
                  </a:lnTo>
                  <a:lnTo>
                    <a:pt x="16512" y="91260"/>
                  </a:lnTo>
                  <a:lnTo>
                    <a:pt x="28181" y="98314"/>
                  </a:lnTo>
                  <a:lnTo>
                    <a:pt x="47246" y="102880"/>
                  </a:lnTo>
                  <a:lnTo>
                    <a:pt x="53598" y="101405"/>
                  </a:lnTo>
                  <a:lnTo>
                    <a:pt x="75238" y="87590"/>
                  </a:lnTo>
                  <a:lnTo>
                    <a:pt x="86119" y="76185"/>
                  </a:lnTo>
                  <a:lnTo>
                    <a:pt x="90096" y="70907"/>
                  </a:lnTo>
                  <a:lnTo>
                    <a:pt x="94516" y="55637"/>
                  </a:lnTo>
                  <a:lnTo>
                    <a:pt x="95069" y="37795"/>
                  </a:lnTo>
                  <a:lnTo>
                    <a:pt x="90612" y="20459"/>
                  </a:lnTo>
                  <a:lnTo>
                    <a:pt x="78282" y="7109"/>
                  </a:lnTo>
                  <a:lnTo>
                    <a:pt x="70055" y="1574"/>
                  </a:lnTo>
                  <a:lnTo>
                    <a:pt x="61749" y="0"/>
                  </a:lnTo>
                  <a:lnTo>
                    <a:pt x="44993" y="3896"/>
                  </a:lnTo>
                  <a:lnTo>
                    <a:pt x="28139" y="22091"/>
                  </a:lnTo>
                  <a:lnTo>
                    <a:pt x="8428" y="58423"/>
                  </a:lnTo>
                  <a:lnTo>
                    <a:pt x="0" y="97176"/>
                  </a:lnTo>
                  <a:lnTo>
                    <a:pt x="1266" y="142524"/>
                  </a:lnTo>
                  <a:lnTo>
                    <a:pt x="7058" y="168135"/>
                  </a:lnTo>
                  <a:lnTo>
                    <a:pt x="14336" y="181869"/>
                  </a:lnTo>
                  <a:lnTo>
                    <a:pt x="29801" y="192207"/>
                  </a:lnTo>
                  <a:lnTo>
                    <a:pt x="74222" y="206970"/>
                  </a:lnTo>
                  <a:lnTo>
                    <a:pt x="107848" y="210905"/>
                  </a:lnTo>
                  <a:lnTo>
                    <a:pt x="129802" y="2064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1" name="SMARTInkShape-5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858302" y="4064000"/>
              <a:ext cx="98341" cy="197765"/>
            </a:xfrm>
            <a:custGeom>
              <a:avLst/>
              <a:gdLst>
                <a:gd name="T0" fmla="*/ 43648 w 98341"/>
                <a:gd name="T1" fmla="*/ 0 h 197765"/>
                <a:gd name="T2" fmla="*/ 43648 w 98341"/>
                <a:gd name="T3" fmla="*/ 0 h 197765"/>
                <a:gd name="T4" fmla="*/ 17622 w 98341"/>
                <a:gd name="T5" fmla="*/ 706 h 197765"/>
                <a:gd name="T6" fmla="*/ 8327 w 98341"/>
                <a:gd name="T7" fmla="*/ 3371 h 197765"/>
                <a:gd name="T8" fmla="*/ 5284 w 98341"/>
                <a:gd name="T9" fmla="*/ 5069 h 197765"/>
                <a:gd name="T10" fmla="*/ 1903 w 98341"/>
                <a:gd name="T11" fmla="*/ 8838 h 197765"/>
                <a:gd name="T12" fmla="*/ 0 w 98341"/>
                <a:gd name="T13" fmla="*/ 18298 h 197765"/>
                <a:gd name="T14" fmla="*/ 9549 w 98341"/>
                <a:gd name="T15" fmla="*/ 40151 h 197765"/>
                <a:gd name="T16" fmla="*/ 25784 w 98341"/>
                <a:gd name="T17" fmla="*/ 58855 h 197765"/>
                <a:gd name="T18" fmla="*/ 68437 w 98341"/>
                <a:gd name="T19" fmla="*/ 89124 h 197765"/>
                <a:gd name="T20" fmla="*/ 84299 w 98341"/>
                <a:gd name="T21" fmla="*/ 102405 h 197765"/>
                <a:gd name="T22" fmla="*/ 96052 w 98341"/>
                <a:gd name="T23" fmla="*/ 117715 h 197765"/>
                <a:gd name="T24" fmla="*/ 98340 w 98341"/>
                <a:gd name="T25" fmla="*/ 126455 h 197765"/>
                <a:gd name="T26" fmla="*/ 97118 w 98341"/>
                <a:gd name="T27" fmla="*/ 145573 h 197765"/>
                <a:gd name="T28" fmla="*/ 88109 w 98341"/>
                <a:gd name="T29" fmla="*/ 162066 h 197765"/>
                <a:gd name="T30" fmla="*/ 66071 w 98341"/>
                <a:gd name="T31" fmla="*/ 186530 h 197765"/>
                <a:gd name="T32" fmla="*/ 45745 w 98341"/>
                <a:gd name="T33" fmla="*/ 197163 h 197765"/>
                <a:gd name="T34" fmla="*/ 38696 w 98341"/>
                <a:gd name="T35" fmla="*/ 197764 h 197765"/>
                <a:gd name="T36" fmla="*/ 25219 w 98341"/>
                <a:gd name="T37" fmla="*/ 194669 h 197765"/>
                <a:gd name="T38" fmla="*/ 21484 w 98341"/>
                <a:gd name="T39" fmla="*/ 190457 h 197765"/>
                <a:gd name="T40" fmla="*/ 18248 w 98341"/>
                <a:gd name="T41" fmla="*/ 165100 h 1977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341"/>
                <a:gd name="T64" fmla="*/ 0 h 197765"/>
                <a:gd name="T65" fmla="*/ 98341 w 98341"/>
                <a:gd name="T66" fmla="*/ 197765 h 1977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341" h="197765">
                  <a:moveTo>
                    <a:pt x="43648" y="0"/>
                  </a:moveTo>
                  <a:lnTo>
                    <a:pt x="43648" y="0"/>
                  </a:lnTo>
                  <a:lnTo>
                    <a:pt x="17622" y="706"/>
                  </a:lnTo>
                  <a:lnTo>
                    <a:pt x="8327" y="3371"/>
                  </a:lnTo>
                  <a:lnTo>
                    <a:pt x="5284" y="5069"/>
                  </a:lnTo>
                  <a:lnTo>
                    <a:pt x="1903" y="8838"/>
                  </a:lnTo>
                  <a:lnTo>
                    <a:pt x="0" y="18298"/>
                  </a:lnTo>
                  <a:lnTo>
                    <a:pt x="9549" y="40151"/>
                  </a:lnTo>
                  <a:lnTo>
                    <a:pt x="25784" y="58855"/>
                  </a:lnTo>
                  <a:lnTo>
                    <a:pt x="68437" y="89124"/>
                  </a:lnTo>
                  <a:lnTo>
                    <a:pt x="84299" y="102405"/>
                  </a:lnTo>
                  <a:lnTo>
                    <a:pt x="96052" y="117715"/>
                  </a:lnTo>
                  <a:lnTo>
                    <a:pt x="98340" y="126455"/>
                  </a:lnTo>
                  <a:lnTo>
                    <a:pt x="97118" y="145573"/>
                  </a:lnTo>
                  <a:lnTo>
                    <a:pt x="88109" y="162066"/>
                  </a:lnTo>
                  <a:lnTo>
                    <a:pt x="66071" y="186530"/>
                  </a:lnTo>
                  <a:lnTo>
                    <a:pt x="45745" y="197163"/>
                  </a:lnTo>
                  <a:lnTo>
                    <a:pt x="38696" y="197764"/>
                  </a:lnTo>
                  <a:lnTo>
                    <a:pt x="25219" y="194669"/>
                  </a:lnTo>
                  <a:lnTo>
                    <a:pt x="21484" y="190457"/>
                  </a:lnTo>
                  <a:lnTo>
                    <a:pt x="18248" y="1651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2" name="SMARTInkShape-52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791773" y="3987800"/>
              <a:ext cx="65728" cy="272744"/>
            </a:xfrm>
            <a:custGeom>
              <a:avLst/>
              <a:gdLst>
                <a:gd name="T0" fmla="*/ 14927 w 65728"/>
                <a:gd name="T1" fmla="*/ 0 h 272744"/>
                <a:gd name="T2" fmla="*/ 14927 w 65728"/>
                <a:gd name="T3" fmla="*/ 0 h 272744"/>
                <a:gd name="T4" fmla="*/ 11556 w 65728"/>
                <a:gd name="T5" fmla="*/ 0 h 272744"/>
                <a:gd name="T6" fmla="*/ 8020 w 65728"/>
                <a:gd name="T7" fmla="*/ 1881 h 272744"/>
                <a:gd name="T8" fmla="*/ 6089 w 65728"/>
                <a:gd name="T9" fmla="*/ 3371 h 272744"/>
                <a:gd name="T10" fmla="*/ 0 w 65728"/>
                <a:gd name="T11" fmla="*/ 18951 h 272744"/>
                <a:gd name="T12" fmla="*/ 470 w 65728"/>
                <a:gd name="T13" fmla="*/ 51555 h 272744"/>
                <a:gd name="T14" fmla="*/ 5209 w 65728"/>
                <a:gd name="T15" fmla="*/ 84062 h 272744"/>
                <a:gd name="T16" fmla="*/ 11313 w 65728"/>
                <a:gd name="T17" fmla="*/ 118499 h 272744"/>
                <a:gd name="T18" fmla="*/ 19422 w 65728"/>
                <a:gd name="T19" fmla="*/ 157721 h 272744"/>
                <a:gd name="T20" fmla="*/ 31154 w 65728"/>
                <a:gd name="T21" fmla="*/ 193096 h 272744"/>
                <a:gd name="T22" fmla="*/ 47017 w 65728"/>
                <a:gd name="T23" fmla="*/ 232113 h 272744"/>
                <a:gd name="T24" fmla="*/ 63899 w 65728"/>
                <a:gd name="T25" fmla="*/ 272743 h 272744"/>
                <a:gd name="T26" fmla="*/ 65727 w 65728"/>
                <a:gd name="T27" fmla="*/ 260350 h 272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728"/>
                <a:gd name="T43" fmla="*/ 0 h 272744"/>
                <a:gd name="T44" fmla="*/ 65728 w 65728"/>
                <a:gd name="T45" fmla="*/ 272744 h 2727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728" h="272744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1881"/>
                  </a:lnTo>
                  <a:lnTo>
                    <a:pt x="6089" y="3371"/>
                  </a:lnTo>
                  <a:lnTo>
                    <a:pt x="0" y="18951"/>
                  </a:lnTo>
                  <a:lnTo>
                    <a:pt x="470" y="51555"/>
                  </a:lnTo>
                  <a:lnTo>
                    <a:pt x="5209" y="84062"/>
                  </a:lnTo>
                  <a:lnTo>
                    <a:pt x="11313" y="118499"/>
                  </a:lnTo>
                  <a:lnTo>
                    <a:pt x="19422" y="157721"/>
                  </a:lnTo>
                  <a:lnTo>
                    <a:pt x="31154" y="193096"/>
                  </a:lnTo>
                  <a:lnTo>
                    <a:pt x="47017" y="232113"/>
                  </a:lnTo>
                  <a:lnTo>
                    <a:pt x="63899" y="272743"/>
                  </a:lnTo>
                  <a:lnTo>
                    <a:pt x="65727" y="260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3" name="SMARTInkShape-5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29162" y="4110324"/>
              <a:ext cx="177539" cy="204592"/>
            </a:xfrm>
            <a:custGeom>
              <a:avLst/>
              <a:gdLst>
                <a:gd name="T0" fmla="*/ 6088 w 177539"/>
                <a:gd name="T1" fmla="*/ 48926 h 204592"/>
                <a:gd name="T2" fmla="*/ 6088 w 177539"/>
                <a:gd name="T3" fmla="*/ 48926 h 204592"/>
                <a:gd name="T4" fmla="*/ 0 w 177539"/>
                <a:gd name="T5" fmla="*/ 48926 h 204592"/>
                <a:gd name="T6" fmla="*/ 3187 w 177539"/>
                <a:gd name="T7" fmla="*/ 52297 h 204592"/>
                <a:gd name="T8" fmla="*/ 22083 w 177539"/>
                <a:gd name="T9" fmla="*/ 54393 h 204592"/>
                <a:gd name="T10" fmla="*/ 43283 w 177539"/>
                <a:gd name="T11" fmla="*/ 51644 h 204592"/>
                <a:gd name="T12" fmla="*/ 62970 w 177539"/>
                <a:gd name="T13" fmla="*/ 42989 h 204592"/>
                <a:gd name="T14" fmla="*/ 72056 w 177539"/>
                <a:gd name="T15" fmla="*/ 35469 h 204592"/>
                <a:gd name="T16" fmla="*/ 75467 w 177539"/>
                <a:gd name="T17" fmla="*/ 31488 h 204592"/>
                <a:gd name="T18" fmla="*/ 77035 w 177539"/>
                <a:gd name="T19" fmla="*/ 26718 h 204592"/>
                <a:gd name="T20" fmla="*/ 76896 w 177539"/>
                <a:gd name="T21" fmla="*/ 15772 h 204592"/>
                <a:gd name="T22" fmla="*/ 75165 w 177539"/>
                <a:gd name="T23" fmla="*/ 11302 h 204592"/>
                <a:gd name="T24" fmla="*/ 69480 w 177539"/>
                <a:gd name="T25" fmla="*/ 4452 h 204592"/>
                <a:gd name="T26" fmla="*/ 58486 w 177539"/>
                <a:gd name="T27" fmla="*/ 937 h 204592"/>
                <a:gd name="T28" fmla="*/ 51603 w 177539"/>
                <a:gd name="T29" fmla="*/ 0 h 204592"/>
                <a:gd name="T30" fmla="*/ 38311 w 177539"/>
                <a:gd name="T31" fmla="*/ 2722 h 204592"/>
                <a:gd name="T32" fmla="*/ 31803 w 177539"/>
                <a:gd name="T33" fmla="*/ 5423 h 204592"/>
                <a:gd name="T34" fmla="*/ 18928 w 177539"/>
                <a:gd name="T35" fmla="*/ 19714 h 204592"/>
                <a:gd name="T36" fmla="*/ 8267 w 177539"/>
                <a:gd name="T37" fmla="*/ 39471 h 204592"/>
                <a:gd name="T38" fmla="*/ 2265 w 177539"/>
                <a:gd name="T39" fmla="*/ 73249 h 204592"/>
                <a:gd name="T40" fmla="*/ 2604 w 177539"/>
                <a:gd name="T41" fmla="*/ 120809 h 204592"/>
                <a:gd name="T42" fmla="*/ 15168 w 177539"/>
                <a:gd name="T43" fmla="*/ 163279 h 204592"/>
                <a:gd name="T44" fmla="*/ 26351 w 177539"/>
                <a:gd name="T45" fmla="*/ 179948 h 204592"/>
                <a:gd name="T46" fmla="*/ 51290 w 177539"/>
                <a:gd name="T47" fmla="*/ 197265 h 204592"/>
                <a:gd name="T48" fmla="*/ 77650 w 177539"/>
                <a:gd name="T49" fmla="*/ 204591 h 204592"/>
                <a:gd name="T50" fmla="*/ 98571 w 177539"/>
                <a:gd name="T51" fmla="*/ 200661 h 204592"/>
                <a:gd name="T52" fmla="*/ 121275 w 177539"/>
                <a:gd name="T53" fmla="*/ 190447 h 204592"/>
                <a:gd name="T54" fmla="*/ 151068 w 177539"/>
                <a:gd name="T55" fmla="*/ 165569 h 204592"/>
                <a:gd name="T56" fmla="*/ 161775 w 177539"/>
                <a:gd name="T57" fmla="*/ 148510 h 204592"/>
                <a:gd name="T58" fmla="*/ 177538 w 177539"/>
                <a:gd name="T59" fmla="*/ 87026 h 2045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7539"/>
                <a:gd name="T91" fmla="*/ 0 h 204592"/>
                <a:gd name="T92" fmla="*/ 177539 w 177539"/>
                <a:gd name="T93" fmla="*/ 204592 h 2045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7539" h="204592">
                  <a:moveTo>
                    <a:pt x="6088" y="48926"/>
                  </a:moveTo>
                  <a:lnTo>
                    <a:pt x="6088" y="48926"/>
                  </a:lnTo>
                  <a:lnTo>
                    <a:pt x="0" y="48926"/>
                  </a:lnTo>
                  <a:lnTo>
                    <a:pt x="3187" y="52297"/>
                  </a:lnTo>
                  <a:lnTo>
                    <a:pt x="22083" y="54393"/>
                  </a:lnTo>
                  <a:lnTo>
                    <a:pt x="43283" y="51644"/>
                  </a:lnTo>
                  <a:lnTo>
                    <a:pt x="62970" y="42989"/>
                  </a:lnTo>
                  <a:lnTo>
                    <a:pt x="72056" y="35469"/>
                  </a:lnTo>
                  <a:lnTo>
                    <a:pt x="75467" y="31488"/>
                  </a:lnTo>
                  <a:lnTo>
                    <a:pt x="77035" y="26718"/>
                  </a:lnTo>
                  <a:lnTo>
                    <a:pt x="76896" y="15772"/>
                  </a:lnTo>
                  <a:lnTo>
                    <a:pt x="75165" y="11302"/>
                  </a:lnTo>
                  <a:lnTo>
                    <a:pt x="69480" y="4452"/>
                  </a:lnTo>
                  <a:lnTo>
                    <a:pt x="58486" y="937"/>
                  </a:lnTo>
                  <a:lnTo>
                    <a:pt x="51603" y="0"/>
                  </a:lnTo>
                  <a:lnTo>
                    <a:pt x="38311" y="2722"/>
                  </a:lnTo>
                  <a:lnTo>
                    <a:pt x="31803" y="5423"/>
                  </a:lnTo>
                  <a:lnTo>
                    <a:pt x="18928" y="19714"/>
                  </a:lnTo>
                  <a:lnTo>
                    <a:pt x="8267" y="39471"/>
                  </a:lnTo>
                  <a:lnTo>
                    <a:pt x="2265" y="73249"/>
                  </a:lnTo>
                  <a:lnTo>
                    <a:pt x="2604" y="120809"/>
                  </a:lnTo>
                  <a:lnTo>
                    <a:pt x="15168" y="163279"/>
                  </a:lnTo>
                  <a:lnTo>
                    <a:pt x="26351" y="179948"/>
                  </a:lnTo>
                  <a:lnTo>
                    <a:pt x="51290" y="197265"/>
                  </a:lnTo>
                  <a:lnTo>
                    <a:pt x="77650" y="204591"/>
                  </a:lnTo>
                  <a:lnTo>
                    <a:pt x="98571" y="200661"/>
                  </a:lnTo>
                  <a:lnTo>
                    <a:pt x="121275" y="190447"/>
                  </a:lnTo>
                  <a:lnTo>
                    <a:pt x="151068" y="165569"/>
                  </a:lnTo>
                  <a:lnTo>
                    <a:pt x="161775" y="148510"/>
                  </a:lnTo>
                  <a:lnTo>
                    <a:pt x="177538" y="870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152240" y="3544920"/>
              <a:ext cx="54000" cy="2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2880" y="3535560"/>
                <a:ext cx="72720" cy="4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41148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Nested branches are handled as well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4037" name="Rectangle 22"/>
          <p:cNvSpPr>
            <a:spLocks noChangeArrowheads="1"/>
          </p:cNvSpPr>
          <p:nvPr/>
        </p:nvSpPr>
        <p:spPr bwMode="auto">
          <a:xfrm>
            <a:off x="533400" y="1905000"/>
            <a:ext cx="83058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(foo(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(bar(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  <a:br>
              <a:rPr lang="en-US" altLang="en-US" sz="2800">
                <a:latin typeface="Courier New" pitchFamily="49" charset="0"/>
                <a:cs typeface="Courier New" pitchFamily="49" charset="0"/>
              </a:rPr>
            </a:b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do_A();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do_B();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en-US" altLang="en-US" sz="2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do_C();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grpSp>
        <p:nvGrpSpPr>
          <p:cNvPr id="45059" name="Group 94"/>
          <p:cNvGrpSpPr>
            <a:grpSpLocks/>
          </p:cNvGrpSpPr>
          <p:nvPr/>
        </p:nvGrpSpPr>
        <p:grpSpPr bwMode="auto">
          <a:xfrm>
            <a:off x="3124200" y="990600"/>
            <a:ext cx="5403850" cy="576263"/>
            <a:chOff x="3944" y="1361"/>
            <a:chExt cx="1427" cy="363"/>
          </a:xfrm>
        </p:grpSpPr>
        <p:sp>
          <p:nvSpPr>
            <p:cNvPr id="45120" name="Rectangle 12"/>
            <p:cNvSpPr>
              <a:spLocks noChangeArrowheads="1"/>
            </p:cNvSpPr>
            <p:nvPr/>
          </p:nvSpPr>
          <p:spPr bwMode="auto">
            <a:xfrm>
              <a:off x="3944" y="136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21" name="Line 4"/>
            <p:cNvSpPr>
              <a:spLocks noChangeShapeType="1"/>
            </p:cNvSpPr>
            <p:nvPr/>
          </p:nvSpPr>
          <p:spPr bwMode="auto">
            <a:xfrm>
              <a:off x="4065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5"/>
            <p:cNvSpPr>
              <a:spLocks noChangeShapeType="1"/>
            </p:cNvSpPr>
            <p:nvPr/>
          </p:nvSpPr>
          <p:spPr bwMode="auto">
            <a:xfrm>
              <a:off x="423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6"/>
            <p:cNvSpPr>
              <a:spLocks noChangeShapeType="1"/>
            </p:cNvSpPr>
            <p:nvPr/>
          </p:nvSpPr>
          <p:spPr bwMode="auto">
            <a:xfrm>
              <a:off x="440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7"/>
            <p:cNvSpPr>
              <a:spLocks noChangeShapeType="1"/>
            </p:cNvSpPr>
            <p:nvPr/>
          </p:nvSpPr>
          <p:spPr bwMode="auto">
            <a:xfrm>
              <a:off x="4573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8"/>
            <p:cNvSpPr>
              <a:spLocks noChangeShapeType="1"/>
            </p:cNvSpPr>
            <p:nvPr/>
          </p:nvSpPr>
          <p:spPr bwMode="auto">
            <a:xfrm>
              <a:off x="4742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9"/>
            <p:cNvSpPr>
              <a:spLocks noChangeShapeType="1"/>
            </p:cNvSpPr>
            <p:nvPr/>
          </p:nvSpPr>
          <p:spPr bwMode="auto">
            <a:xfrm>
              <a:off x="491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10"/>
            <p:cNvSpPr>
              <a:spLocks noChangeShapeType="1"/>
            </p:cNvSpPr>
            <p:nvPr/>
          </p:nvSpPr>
          <p:spPr bwMode="auto">
            <a:xfrm>
              <a:off x="508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11"/>
            <p:cNvSpPr>
              <a:spLocks noChangeShapeType="1"/>
            </p:cNvSpPr>
            <p:nvPr/>
          </p:nvSpPr>
          <p:spPr bwMode="auto">
            <a:xfrm>
              <a:off x="5250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0" name="Group 95"/>
          <p:cNvGrpSpPr>
            <a:grpSpLocks/>
          </p:cNvGrpSpPr>
          <p:nvPr/>
        </p:nvGrpSpPr>
        <p:grpSpPr bwMode="auto">
          <a:xfrm>
            <a:off x="3124200" y="1682750"/>
            <a:ext cx="5403850" cy="576263"/>
            <a:chOff x="3944" y="1797"/>
            <a:chExt cx="1427" cy="363"/>
          </a:xfrm>
        </p:grpSpPr>
        <p:sp>
          <p:nvSpPr>
            <p:cNvPr id="45111" name="Rectangle 13"/>
            <p:cNvSpPr>
              <a:spLocks noChangeArrowheads="1"/>
            </p:cNvSpPr>
            <p:nvPr/>
          </p:nvSpPr>
          <p:spPr bwMode="auto">
            <a:xfrm>
              <a:off x="3944" y="1797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12" name="Line 14"/>
            <p:cNvSpPr>
              <a:spLocks noChangeShapeType="1"/>
            </p:cNvSpPr>
            <p:nvPr/>
          </p:nvSpPr>
          <p:spPr bwMode="auto">
            <a:xfrm>
              <a:off x="4065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15"/>
            <p:cNvSpPr>
              <a:spLocks noChangeShapeType="1"/>
            </p:cNvSpPr>
            <p:nvPr/>
          </p:nvSpPr>
          <p:spPr bwMode="auto">
            <a:xfrm>
              <a:off x="423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440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4573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4742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491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20"/>
            <p:cNvSpPr>
              <a:spLocks noChangeShapeType="1"/>
            </p:cNvSpPr>
            <p:nvPr/>
          </p:nvSpPr>
          <p:spPr bwMode="auto">
            <a:xfrm>
              <a:off x="508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21"/>
            <p:cNvSpPr>
              <a:spLocks noChangeShapeType="1"/>
            </p:cNvSpPr>
            <p:nvPr/>
          </p:nvSpPr>
          <p:spPr bwMode="auto">
            <a:xfrm>
              <a:off x="5250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1" name="Group 96"/>
          <p:cNvGrpSpPr>
            <a:grpSpLocks/>
          </p:cNvGrpSpPr>
          <p:nvPr/>
        </p:nvGrpSpPr>
        <p:grpSpPr bwMode="auto">
          <a:xfrm>
            <a:off x="3124200" y="3733800"/>
            <a:ext cx="5403850" cy="576263"/>
            <a:chOff x="3944" y="2232"/>
            <a:chExt cx="1427" cy="363"/>
          </a:xfrm>
        </p:grpSpPr>
        <p:sp>
          <p:nvSpPr>
            <p:cNvPr id="45108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09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2" name="Group 97"/>
          <p:cNvGrpSpPr>
            <a:grpSpLocks/>
          </p:cNvGrpSpPr>
          <p:nvPr/>
        </p:nvGrpSpPr>
        <p:grpSpPr bwMode="auto">
          <a:xfrm>
            <a:off x="3124200" y="4471988"/>
            <a:ext cx="5403850" cy="576262"/>
            <a:chOff x="3944" y="2668"/>
            <a:chExt cx="1427" cy="363"/>
          </a:xfrm>
        </p:grpSpPr>
        <p:sp>
          <p:nvSpPr>
            <p:cNvPr id="45103" name="Rectangle 40"/>
            <p:cNvSpPr>
              <a:spLocks noChangeArrowheads="1"/>
            </p:cNvSpPr>
            <p:nvPr/>
          </p:nvSpPr>
          <p:spPr bwMode="auto">
            <a:xfrm>
              <a:off x="3944" y="2668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04" name="Line 42"/>
            <p:cNvSpPr>
              <a:spLocks noChangeShapeType="1"/>
            </p:cNvSpPr>
            <p:nvPr/>
          </p:nvSpPr>
          <p:spPr bwMode="auto">
            <a:xfrm>
              <a:off x="4234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45"/>
            <p:cNvSpPr>
              <a:spLocks noChangeShapeType="1"/>
            </p:cNvSpPr>
            <p:nvPr/>
          </p:nvSpPr>
          <p:spPr bwMode="auto">
            <a:xfrm>
              <a:off x="4742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46"/>
            <p:cNvSpPr>
              <a:spLocks noChangeShapeType="1"/>
            </p:cNvSpPr>
            <p:nvPr/>
          </p:nvSpPr>
          <p:spPr bwMode="auto">
            <a:xfrm>
              <a:off x="491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47"/>
            <p:cNvSpPr>
              <a:spLocks noChangeShapeType="1"/>
            </p:cNvSpPr>
            <p:nvPr/>
          </p:nvSpPr>
          <p:spPr bwMode="auto">
            <a:xfrm>
              <a:off x="508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3" name="Group 98"/>
          <p:cNvGrpSpPr>
            <a:grpSpLocks/>
          </p:cNvGrpSpPr>
          <p:nvPr/>
        </p:nvGrpSpPr>
        <p:grpSpPr bwMode="auto">
          <a:xfrm>
            <a:off x="3124200" y="5162550"/>
            <a:ext cx="5403850" cy="576263"/>
            <a:chOff x="3944" y="3103"/>
            <a:chExt cx="1427" cy="363"/>
          </a:xfrm>
        </p:grpSpPr>
        <p:sp>
          <p:nvSpPr>
            <p:cNvPr id="45094" name="Rectangle 49"/>
            <p:cNvSpPr>
              <a:spLocks noChangeArrowheads="1"/>
            </p:cNvSpPr>
            <p:nvPr/>
          </p:nvSpPr>
          <p:spPr bwMode="auto">
            <a:xfrm>
              <a:off x="3944" y="3103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95" name="Line 50"/>
            <p:cNvSpPr>
              <a:spLocks noChangeShapeType="1"/>
            </p:cNvSpPr>
            <p:nvPr/>
          </p:nvSpPr>
          <p:spPr bwMode="auto">
            <a:xfrm>
              <a:off x="4065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51"/>
            <p:cNvSpPr>
              <a:spLocks noChangeShapeType="1"/>
            </p:cNvSpPr>
            <p:nvPr/>
          </p:nvSpPr>
          <p:spPr bwMode="auto">
            <a:xfrm>
              <a:off x="423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52"/>
            <p:cNvSpPr>
              <a:spLocks noChangeShapeType="1"/>
            </p:cNvSpPr>
            <p:nvPr/>
          </p:nvSpPr>
          <p:spPr bwMode="auto">
            <a:xfrm>
              <a:off x="440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53"/>
            <p:cNvSpPr>
              <a:spLocks noChangeShapeType="1"/>
            </p:cNvSpPr>
            <p:nvPr/>
          </p:nvSpPr>
          <p:spPr bwMode="auto">
            <a:xfrm>
              <a:off x="4573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54"/>
            <p:cNvSpPr>
              <a:spLocks noChangeShapeType="1"/>
            </p:cNvSpPr>
            <p:nvPr/>
          </p:nvSpPr>
          <p:spPr bwMode="auto">
            <a:xfrm>
              <a:off x="4742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55"/>
            <p:cNvSpPr>
              <a:spLocks noChangeShapeType="1"/>
            </p:cNvSpPr>
            <p:nvPr/>
          </p:nvSpPr>
          <p:spPr bwMode="auto">
            <a:xfrm>
              <a:off x="491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56"/>
            <p:cNvSpPr>
              <a:spLocks noChangeShapeType="1"/>
            </p:cNvSpPr>
            <p:nvPr/>
          </p:nvSpPr>
          <p:spPr bwMode="auto">
            <a:xfrm>
              <a:off x="508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57"/>
            <p:cNvSpPr>
              <a:spLocks noChangeShapeType="1"/>
            </p:cNvSpPr>
            <p:nvPr/>
          </p:nvSpPr>
          <p:spPr bwMode="auto">
            <a:xfrm>
              <a:off x="5250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4" name="Group 79"/>
          <p:cNvGrpSpPr>
            <a:grpSpLocks/>
          </p:cNvGrpSpPr>
          <p:nvPr/>
        </p:nvGrpSpPr>
        <p:grpSpPr bwMode="auto">
          <a:xfrm>
            <a:off x="555625" y="1119188"/>
            <a:ext cx="1600200" cy="5053012"/>
            <a:chOff x="3015" y="1193"/>
            <a:chExt cx="1008" cy="3183"/>
          </a:xfrm>
        </p:grpSpPr>
        <p:sp>
          <p:nvSpPr>
            <p:cNvPr id="45087" name="Rectangle 59"/>
            <p:cNvSpPr>
              <a:spLocks noChangeArrowheads="1"/>
            </p:cNvSpPr>
            <p:nvPr/>
          </p:nvSpPr>
          <p:spPr bwMode="auto">
            <a:xfrm>
              <a:off x="3170" y="1193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8" name="Rectangle 64"/>
            <p:cNvSpPr>
              <a:spLocks noChangeArrowheads="1"/>
            </p:cNvSpPr>
            <p:nvPr/>
          </p:nvSpPr>
          <p:spPr bwMode="auto">
            <a:xfrm>
              <a:off x="3170" y="162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Branch</a:t>
              </a:r>
            </a:p>
          </p:txBody>
        </p:sp>
        <p:cxnSp>
          <p:nvCxnSpPr>
            <p:cNvPr id="45089" name="AutoShape 68"/>
            <p:cNvCxnSpPr>
              <a:cxnSpLocks noChangeShapeType="1"/>
              <a:stCxn id="45087" idx="2"/>
              <a:endCxn id="45088" idx="0"/>
            </p:cNvCxnSpPr>
            <p:nvPr/>
          </p:nvCxnSpPr>
          <p:spPr bwMode="auto">
            <a:xfrm rot="5400000">
              <a:off x="3312" y="1508"/>
              <a:ext cx="22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0" name="AutoShape 75"/>
            <p:cNvCxnSpPr>
              <a:cxnSpLocks noChangeShapeType="1"/>
              <a:stCxn id="45088" idx="2"/>
              <a:endCxn id="45068" idx="0"/>
            </p:cNvCxnSpPr>
            <p:nvPr/>
          </p:nvCxnSpPr>
          <p:spPr bwMode="auto">
            <a:xfrm rot="5400000">
              <a:off x="2423" y="2415"/>
              <a:ext cx="1593" cy="40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AutoShape 76"/>
            <p:cNvCxnSpPr>
              <a:cxnSpLocks noChangeShapeType="1"/>
              <a:stCxn id="45088" idx="2"/>
              <a:endCxn id="45070" idx="0"/>
            </p:cNvCxnSpPr>
            <p:nvPr/>
          </p:nvCxnSpPr>
          <p:spPr bwMode="auto">
            <a:xfrm rot="16200000" flipH="1">
              <a:off x="3510" y="1737"/>
              <a:ext cx="186" cy="35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2" name="AutoShape 77"/>
            <p:cNvCxnSpPr>
              <a:cxnSpLocks noChangeShapeType="1"/>
              <a:stCxn id="45076" idx="2"/>
              <a:endCxn id="45069" idx="0"/>
            </p:cNvCxnSpPr>
            <p:nvPr/>
          </p:nvCxnSpPr>
          <p:spPr bwMode="auto">
            <a:xfrm rot="5400000">
              <a:off x="3208" y="3561"/>
              <a:ext cx="958" cy="672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78"/>
            <p:cNvCxnSpPr>
              <a:cxnSpLocks noChangeShapeType="1"/>
              <a:stCxn id="45068" idx="2"/>
            </p:cNvCxnSpPr>
            <p:nvPr/>
          </p:nvCxnSpPr>
          <p:spPr bwMode="auto">
            <a:xfrm rot="16200000" flipH="1">
              <a:off x="2776" y="3849"/>
              <a:ext cx="766" cy="28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5" name="Rectangle 84"/>
          <p:cNvSpPr>
            <a:spLocks noChangeArrowheads="1"/>
          </p:cNvSpPr>
          <p:nvPr/>
        </p:nvSpPr>
        <p:spPr bwMode="auto">
          <a:xfrm>
            <a:off x="801688" y="11191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5066" name="Rectangle 85"/>
          <p:cNvSpPr>
            <a:spLocks noChangeArrowheads="1"/>
          </p:cNvSpPr>
          <p:nvPr/>
        </p:nvSpPr>
        <p:spPr bwMode="auto">
          <a:xfrm>
            <a:off x="801688" y="181133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45067" name="Rectangle 86"/>
          <p:cNvSpPr>
            <a:spLocks noChangeArrowheads="1"/>
          </p:cNvSpPr>
          <p:nvPr/>
        </p:nvSpPr>
        <p:spPr bwMode="auto">
          <a:xfrm>
            <a:off x="2133600" y="31765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A</a:t>
            </a:r>
          </a:p>
        </p:txBody>
      </p:sp>
      <p:sp>
        <p:nvSpPr>
          <p:cNvPr id="45068" name="Rectangle 87"/>
          <p:cNvSpPr>
            <a:spLocks noChangeArrowheads="1"/>
          </p:cNvSpPr>
          <p:nvPr/>
        </p:nvSpPr>
        <p:spPr bwMode="auto">
          <a:xfrm>
            <a:off x="152400" y="46482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C</a:t>
            </a:r>
          </a:p>
        </p:txBody>
      </p:sp>
      <p:sp>
        <p:nvSpPr>
          <p:cNvPr id="45069" name="Rectangle 88"/>
          <p:cNvSpPr>
            <a:spLocks noChangeArrowheads="1"/>
          </p:cNvSpPr>
          <p:nvPr/>
        </p:nvSpPr>
        <p:spPr bwMode="auto">
          <a:xfrm>
            <a:off x="685800" y="61722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5070" name="Rectangle 85"/>
          <p:cNvSpPr>
            <a:spLocks noChangeArrowheads="1"/>
          </p:cNvSpPr>
          <p:nvPr/>
        </p:nvSpPr>
        <p:spPr bwMode="auto">
          <a:xfrm>
            <a:off x="1371600" y="24145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45071" name="Rectangle 86"/>
          <p:cNvSpPr>
            <a:spLocks noChangeArrowheads="1"/>
          </p:cNvSpPr>
          <p:nvPr/>
        </p:nvSpPr>
        <p:spPr bwMode="auto">
          <a:xfrm>
            <a:off x="1066800" y="38100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B</a:t>
            </a:r>
          </a:p>
        </p:txBody>
      </p:sp>
      <p:cxnSp>
        <p:nvCxnSpPr>
          <p:cNvPr id="45072" name="AutoShape 76"/>
          <p:cNvCxnSpPr>
            <a:cxnSpLocks noChangeShapeType="1"/>
            <a:endCxn id="45067" idx="0"/>
          </p:cNvCxnSpPr>
          <p:nvPr/>
        </p:nvCxnSpPr>
        <p:spPr bwMode="auto">
          <a:xfrm>
            <a:off x="1828800" y="2719388"/>
            <a:ext cx="708025" cy="4572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75"/>
          <p:cNvCxnSpPr>
            <a:cxnSpLocks noChangeShapeType="1"/>
            <a:stCxn id="45070" idx="2"/>
            <a:endCxn id="45071" idx="0"/>
          </p:cNvCxnSpPr>
          <p:nvPr/>
        </p:nvCxnSpPr>
        <p:spPr bwMode="auto">
          <a:xfrm rot="5400000">
            <a:off x="1078706" y="3113882"/>
            <a:ext cx="1087437" cy="3048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74" name="Group 96"/>
          <p:cNvGrpSpPr>
            <a:grpSpLocks/>
          </p:cNvGrpSpPr>
          <p:nvPr/>
        </p:nvGrpSpPr>
        <p:grpSpPr bwMode="auto">
          <a:xfrm>
            <a:off x="3124200" y="3048000"/>
            <a:ext cx="5403850" cy="576263"/>
            <a:chOff x="3944" y="2232"/>
            <a:chExt cx="1427" cy="363"/>
          </a:xfrm>
        </p:grpSpPr>
        <p:sp>
          <p:nvSpPr>
            <p:cNvPr id="45084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5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5" name="Group 96"/>
          <p:cNvGrpSpPr>
            <a:grpSpLocks/>
          </p:cNvGrpSpPr>
          <p:nvPr/>
        </p:nvGrpSpPr>
        <p:grpSpPr bwMode="auto">
          <a:xfrm>
            <a:off x="3124200" y="2362200"/>
            <a:ext cx="5403850" cy="576263"/>
            <a:chOff x="3944" y="2232"/>
            <a:chExt cx="1427" cy="363"/>
          </a:xfrm>
        </p:grpSpPr>
        <p:sp>
          <p:nvSpPr>
            <p:cNvPr id="45079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0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6" name="Rectangle 88"/>
          <p:cNvSpPr>
            <a:spLocks noChangeArrowheads="1"/>
          </p:cNvSpPr>
          <p:nvPr/>
        </p:nvSpPr>
        <p:spPr bwMode="auto">
          <a:xfrm>
            <a:off x="1752600" y="43434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cxnSp>
        <p:nvCxnSpPr>
          <p:cNvPr id="45077" name="AutoShape 78"/>
          <p:cNvCxnSpPr>
            <a:cxnSpLocks noChangeShapeType="1"/>
            <a:endCxn id="45076" idx="0"/>
          </p:cNvCxnSpPr>
          <p:nvPr/>
        </p:nvCxnSpPr>
        <p:spPr bwMode="auto">
          <a:xfrm>
            <a:off x="1447800" y="4114800"/>
            <a:ext cx="708025" cy="2286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AutoShape 77"/>
          <p:cNvCxnSpPr>
            <a:cxnSpLocks noChangeShapeType="1"/>
            <a:endCxn id="45076" idx="0"/>
          </p:cNvCxnSpPr>
          <p:nvPr/>
        </p:nvCxnSpPr>
        <p:spPr bwMode="auto">
          <a:xfrm rot="5400000">
            <a:off x="1916113" y="3744912"/>
            <a:ext cx="838200" cy="3587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You don’t have to worry about divergence for correctness (*)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You might have to think about it for performance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Depends on your branch conditions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Nvidia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NVIDIA Developer Zone - </a:t>
            </a:r>
            <a:r>
              <a:rPr lang="en-US" dirty="0" smtClean="0">
                <a:hlinkClick r:id="rId2"/>
              </a:rPr>
              <a:t>http://developer.nvidia.com/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ttp://developer.nvidia.com/cuda-toolkit-41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CUDA Toolkit Downloads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C/C++ compiler, CUDA-GDB, Visual Profiler, CUDA </a:t>
            </a:r>
            <a:r>
              <a:rPr lang="en-US" dirty="0" err="1" smtClean="0"/>
              <a:t>Memcheck</a:t>
            </a:r>
            <a:r>
              <a:rPr lang="en-US" dirty="0" smtClean="0"/>
              <a:t>,  GPU-accelerated libraries, Other tools &amp; Documentation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Developer Drivers </a:t>
            </a:r>
            <a:r>
              <a:rPr lang="en-US" dirty="0" smtClean="0"/>
              <a:t>Downloads</a:t>
            </a:r>
          </a:p>
          <a:p>
            <a:pPr>
              <a:defRPr/>
            </a:pPr>
            <a:r>
              <a:rPr lang="en-US" dirty="0" smtClean="0"/>
              <a:t>GPU </a:t>
            </a:r>
            <a:r>
              <a:rPr lang="en-US" dirty="0"/>
              <a:t>Computing SDK Downloads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4697016" y="1973461"/>
            <a:ext cx="2527102" cy="991196"/>
          </a:xfrm>
          <a:custGeom>
            <a:avLst/>
            <a:gdLst/>
            <a:ahLst/>
            <a:cxnLst/>
            <a:rect l="0" t="0" r="0" b="0"/>
            <a:pathLst>
              <a:path w="2527102" h="991196">
                <a:moveTo>
                  <a:pt x="1937742" y="53578"/>
                </a:moveTo>
                <a:lnTo>
                  <a:pt x="1946672" y="53578"/>
                </a:lnTo>
                <a:lnTo>
                  <a:pt x="1946672" y="53578"/>
                </a:lnTo>
                <a:lnTo>
                  <a:pt x="1955601" y="53578"/>
                </a:lnTo>
                <a:lnTo>
                  <a:pt x="1955601" y="53578"/>
                </a:lnTo>
                <a:lnTo>
                  <a:pt x="1964531" y="53578"/>
                </a:lnTo>
                <a:lnTo>
                  <a:pt x="1973461" y="53578"/>
                </a:lnTo>
                <a:lnTo>
                  <a:pt x="1982390" y="53578"/>
                </a:lnTo>
                <a:lnTo>
                  <a:pt x="1982390" y="53578"/>
                </a:lnTo>
                <a:lnTo>
                  <a:pt x="1982390" y="44648"/>
                </a:lnTo>
                <a:lnTo>
                  <a:pt x="1973461" y="44648"/>
                </a:lnTo>
                <a:lnTo>
                  <a:pt x="1955601" y="35718"/>
                </a:lnTo>
                <a:lnTo>
                  <a:pt x="1919882" y="35718"/>
                </a:lnTo>
                <a:lnTo>
                  <a:pt x="1875234" y="26789"/>
                </a:lnTo>
                <a:lnTo>
                  <a:pt x="1812726" y="17859"/>
                </a:lnTo>
                <a:lnTo>
                  <a:pt x="1741289" y="17859"/>
                </a:lnTo>
                <a:lnTo>
                  <a:pt x="1660922" y="8929"/>
                </a:lnTo>
                <a:lnTo>
                  <a:pt x="1562695" y="8929"/>
                </a:lnTo>
                <a:lnTo>
                  <a:pt x="1455539" y="8929"/>
                </a:lnTo>
                <a:lnTo>
                  <a:pt x="1339453" y="0"/>
                </a:lnTo>
                <a:lnTo>
                  <a:pt x="1223367" y="0"/>
                </a:lnTo>
                <a:lnTo>
                  <a:pt x="1098351" y="0"/>
                </a:lnTo>
                <a:lnTo>
                  <a:pt x="982265" y="0"/>
                </a:lnTo>
                <a:lnTo>
                  <a:pt x="866179" y="8929"/>
                </a:lnTo>
                <a:lnTo>
                  <a:pt x="741164" y="26789"/>
                </a:lnTo>
                <a:lnTo>
                  <a:pt x="625078" y="44648"/>
                </a:lnTo>
                <a:lnTo>
                  <a:pt x="517922" y="80367"/>
                </a:lnTo>
                <a:lnTo>
                  <a:pt x="410765" y="116086"/>
                </a:lnTo>
                <a:lnTo>
                  <a:pt x="303609" y="169664"/>
                </a:lnTo>
                <a:lnTo>
                  <a:pt x="214312" y="223242"/>
                </a:lnTo>
                <a:lnTo>
                  <a:pt x="133945" y="285750"/>
                </a:lnTo>
                <a:lnTo>
                  <a:pt x="71437" y="348258"/>
                </a:lnTo>
                <a:lnTo>
                  <a:pt x="26789" y="410765"/>
                </a:lnTo>
                <a:lnTo>
                  <a:pt x="0" y="482203"/>
                </a:lnTo>
                <a:lnTo>
                  <a:pt x="0" y="553641"/>
                </a:lnTo>
                <a:lnTo>
                  <a:pt x="8929" y="625078"/>
                </a:lnTo>
                <a:lnTo>
                  <a:pt x="53578" y="687586"/>
                </a:lnTo>
                <a:lnTo>
                  <a:pt x="107156" y="741164"/>
                </a:lnTo>
                <a:lnTo>
                  <a:pt x="196453" y="803672"/>
                </a:lnTo>
                <a:lnTo>
                  <a:pt x="303609" y="848320"/>
                </a:lnTo>
                <a:lnTo>
                  <a:pt x="419695" y="892968"/>
                </a:lnTo>
                <a:lnTo>
                  <a:pt x="562570" y="928687"/>
                </a:lnTo>
                <a:lnTo>
                  <a:pt x="714375" y="955476"/>
                </a:lnTo>
                <a:lnTo>
                  <a:pt x="884039" y="982265"/>
                </a:lnTo>
                <a:lnTo>
                  <a:pt x="1053703" y="991195"/>
                </a:lnTo>
                <a:lnTo>
                  <a:pt x="1232297" y="991195"/>
                </a:lnTo>
                <a:lnTo>
                  <a:pt x="1410890" y="991195"/>
                </a:lnTo>
                <a:lnTo>
                  <a:pt x="1580554" y="973335"/>
                </a:lnTo>
                <a:lnTo>
                  <a:pt x="1750218" y="946546"/>
                </a:lnTo>
                <a:lnTo>
                  <a:pt x="1910953" y="919757"/>
                </a:lnTo>
                <a:lnTo>
                  <a:pt x="2053828" y="875109"/>
                </a:lnTo>
                <a:lnTo>
                  <a:pt x="2187773" y="821531"/>
                </a:lnTo>
                <a:lnTo>
                  <a:pt x="2303859" y="759023"/>
                </a:lnTo>
                <a:lnTo>
                  <a:pt x="2393156" y="696516"/>
                </a:lnTo>
                <a:lnTo>
                  <a:pt x="2464593" y="625078"/>
                </a:lnTo>
                <a:lnTo>
                  <a:pt x="2509242" y="544711"/>
                </a:lnTo>
                <a:lnTo>
                  <a:pt x="2527101" y="464343"/>
                </a:lnTo>
                <a:lnTo>
                  <a:pt x="2518172" y="375047"/>
                </a:lnTo>
                <a:lnTo>
                  <a:pt x="2473523" y="294679"/>
                </a:lnTo>
                <a:lnTo>
                  <a:pt x="2402086" y="214312"/>
                </a:lnTo>
                <a:lnTo>
                  <a:pt x="2286000" y="142875"/>
                </a:lnTo>
                <a:lnTo>
                  <a:pt x="2143125" y="89297"/>
                </a:lnTo>
                <a:lnTo>
                  <a:pt x="1973461" y="35718"/>
                </a:lnTo>
                <a:lnTo>
                  <a:pt x="1785937" y="17859"/>
                </a:lnTo>
                <a:lnTo>
                  <a:pt x="1580554" y="8929"/>
                </a:lnTo>
                <a:lnTo>
                  <a:pt x="1375172" y="26789"/>
                </a:lnTo>
                <a:lnTo>
                  <a:pt x="1178718" y="62508"/>
                </a:lnTo>
                <a:lnTo>
                  <a:pt x="1009054" y="107156"/>
                </a:lnTo>
                <a:lnTo>
                  <a:pt x="884039" y="160734"/>
                </a:lnTo>
                <a:lnTo>
                  <a:pt x="785812" y="214312"/>
                </a:lnTo>
                <a:lnTo>
                  <a:pt x="785812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313414" y="2384226"/>
            <a:ext cx="303610" cy="321470"/>
          </a:xfrm>
          <a:custGeom>
            <a:avLst/>
            <a:gdLst/>
            <a:ahLst/>
            <a:cxnLst/>
            <a:rect l="0" t="0" r="0" b="0"/>
            <a:pathLst>
              <a:path w="303610" h="321470">
                <a:moveTo>
                  <a:pt x="267891" y="0"/>
                </a:moveTo>
                <a:lnTo>
                  <a:pt x="258961" y="0"/>
                </a:lnTo>
                <a:lnTo>
                  <a:pt x="232172" y="8930"/>
                </a:lnTo>
                <a:lnTo>
                  <a:pt x="196453" y="26789"/>
                </a:lnTo>
                <a:lnTo>
                  <a:pt x="151805" y="53578"/>
                </a:lnTo>
                <a:lnTo>
                  <a:pt x="107156" y="80368"/>
                </a:lnTo>
                <a:lnTo>
                  <a:pt x="71438" y="116087"/>
                </a:lnTo>
                <a:lnTo>
                  <a:pt x="35719" y="160735"/>
                </a:lnTo>
                <a:lnTo>
                  <a:pt x="17859" y="196454"/>
                </a:lnTo>
                <a:lnTo>
                  <a:pt x="0" y="241102"/>
                </a:lnTo>
                <a:lnTo>
                  <a:pt x="8930" y="267891"/>
                </a:lnTo>
                <a:lnTo>
                  <a:pt x="35719" y="294680"/>
                </a:lnTo>
                <a:lnTo>
                  <a:pt x="71438" y="312540"/>
                </a:lnTo>
                <a:lnTo>
                  <a:pt x="116086" y="321469"/>
                </a:lnTo>
                <a:lnTo>
                  <a:pt x="169664" y="321469"/>
                </a:lnTo>
                <a:lnTo>
                  <a:pt x="214313" y="303610"/>
                </a:lnTo>
                <a:lnTo>
                  <a:pt x="258961" y="276821"/>
                </a:lnTo>
                <a:lnTo>
                  <a:pt x="285750" y="250032"/>
                </a:lnTo>
                <a:lnTo>
                  <a:pt x="303609" y="214313"/>
                </a:lnTo>
                <a:lnTo>
                  <a:pt x="294680" y="178594"/>
                </a:lnTo>
                <a:lnTo>
                  <a:pt x="276820" y="133946"/>
                </a:lnTo>
                <a:lnTo>
                  <a:pt x="232172" y="98227"/>
                </a:lnTo>
                <a:lnTo>
                  <a:pt x="187524" y="62508"/>
                </a:lnTo>
                <a:lnTo>
                  <a:pt x="133945" y="44649"/>
                </a:lnTo>
                <a:lnTo>
                  <a:pt x="89297" y="35719"/>
                </a:lnTo>
                <a:lnTo>
                  <a:pt x="5357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670602" y="2518172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71437" y="0"/>
                </a:moveTo>
                <a:lnTo>
                  <a:pt x="62507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8929" y="98226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78594"/>
                </a:lnTo>
                <a:lnTo>
                  <a:pt x="62507" y="178594"/>
                </a:lnTo>
                <a:lnTo>
                  <a:pt x="89296" y="178594"/>
                </a:lnTo>
                <a:lnTo>
                  <a:pt x="116086" y="187523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205382" y="178594"/>
                </a:lnTo>
                <a:lnTo>
                  <a:pt x="205382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938492" y="2509242"/>
            <a:ext cx="44650" cy="267892"/>
          </a:xfrm>
          <a:custGeom>
            <a:avLst/>
            <a:gdLst/>
            <a:ahLst/>
            <a:cxnLst/>
            <a:rect l="0" t="0" r="0" b="0"/>
            <a:pathLst>
              <a:path w="44650" h="267892">
                <a:moveTo>
                  <a:pt x="44649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60" y="80367"/>
                </a:lnTo>
                <a:lnTo>
                  <a:pt x="8930" y="125016"/>
                </a:lnTo>
                <a:lnTo>
                  <a:pt x="0" y="178594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60" y="258961"/>
                </a:lnTo>
                <a:lnTo>
                  <a:pt x="17860" y="232172"/>
                </a:lnTo>
                <a:lnTo>
                  <a:pt x="1786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884914" y="2464594"/>
            <a:ext cx="339328" cy="321470"/>
          </a:xfrm>
          <a:custGeom>
            <a:avLst/>
            <a:gdLst/>
            <a:ahLst/>
            <a:cxnLst/>
            <a:rect l="0" t="0" r="0" b="0"/>
            <a:pathLst>
              <a:path w="339328" h="321470">
                <a:moveTo>
                  <a:pt x="62508" y="0"/>
                </a:moveTo>
                <a:lnTo>
                  <a:pt x="62508" y="0"/>
                </a:lnTo>
                <a:lnTo>
                  <a:pt x="80367" y="8929"/>
                </a:lnTo>
                <a:lnTo>
                  <a:pt x="98227" y="17859"/>
                </a:lnTo>
                <a:lnTo>
                  <a:pt x="142875" y="26789"/>
                </a:lnTo>
                <a:lnTo>
                  <a:pt x="196453" y="44648"/>
                </a:lnTo>
                <a:lnTo>
                  <a:pt x="250031" y="62508"/>
                </a:lnTo>
                <a:lnTo>
                  <a:pt x="303609" y="89297"/>
                </a:lnTo>
                <a:lnTo>
                  <a:pt x="330398" y="125015"/>
                </a:lnTo>
                <a:lnTo>
                  <a:pt x="339327" y="160734"/>
                </a:lnTo>
                <a:lnTo>
                  <a:pt x="321468" y="196453"/>
                </a:lnTo>
                <a:lnTo>
                  <a:pt x="276820" y="241101"/>
                </a:lnTo>
                <a:lnTo>
                  <a:pt x="205383" y="276820"/>
                </a:lnTo>
                <a:lnTo>
                  <a:pt x="125016" y="303609"/>
                </a:lnTo>
                <a:lnTo>
                  <a:pt x="62508" y="321469"/>
                </a:lnTo>
                <a:lnTo>
                  <a:pt x="17859" y="321469"/>
                </a:lnTo>
                <a:lnTo>
                  <a:pt x="0" y="312539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16586" y="437555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16586" y="42862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16586" y="4107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36219" y="401836"/>
            <a:ext cx="71438" cy="98227"/>
          </a:xfrm>
          <a:custGeom>
            <a:avLst/>
            <a:gdLst/>
            <a:ahLst/>
            <a:cxnLst/>
            <a:rect l="0" t="0" r="0" b="0"/>
            <a:pathLst>
              <a:path w="71438" h="98227">
                <a:moveTo>
                  <a:pt x="71437" y="893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91570" y="339328"/>
            <a:ext cx="223244" cy="339329"/>
          </a:xfrm>
          <a:custGeom>
            <a:avLst/>
            <a:gdLst/>
            <a:ahLst/>
            <a:cxnLst/>
            <a:rect l="0" t="0" r="0" b="0"/>
            <a:pathLst>
              <a:path w="223244" h="339329">
                <a:moveTo>
                  <a:pt x="3571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0" y="223242"/>
                </a:lnTo>
                <a:lnTo>
                  <a:pt x="8930" y="187524"/>
                </a:lnTo>
                <a:lnTo>
                  <a:pt x="8930" y="151805"/>
                </a:lnTo>
                <a:lnTo>
                  <a:pt x="17860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17859"/>
                </a:lnTo>
                <a:lnTo>
                  <a:pt x="142875" y="26789"/>
                </a:lnTo>
                <a:lnTo>
                  <a:pt x="160735" y="44649"/>
                </a:lnTo>
                <a:lnTo>
                  <a:pt x="169664" y="71438"/>
                </a:lnTo>
                <a:lnTo>
                  <a:pt x="187524" y="116086"/>
                </a:lnTo>
                <a:lnTo>
                  <a:pt x="196453" y="151805"/>
                </a:lnTo>
                <a:lnTo>
                  <a:pt x="205383" y="196453"/>
                </a:lnTo>
                <a:lnTo>
                  <a:pt x="214313" y="241102"/>
                </a:lnTo>
                <a:lnTo>
                  <a:pt x="214313" y="276820"/>
                </a:lnTo>
                <a:lnTo>
                  <a:pt x="223243" y="303610"/>
                </a:lnTo>
                <a:lnTo>
                  <a:pt x="223243" y="330399"/>
                </a:lnTo>
                <a:lnTo>
                  <a:pt x="214313" y="339328"/>
                </a:lnTo>
                <a:lnTo>
                  <a:pt x="214313" y="330399"/>
                </a:lnTo>
                <a:lnTo>
                  <a:pt x="214313" y="321469"/>
                </a:lnTo>
                <a:lnTo>
                  <a:pt x="214313" y="294680"/>
                </a:lnTo>
                <a:lnTo>
                  <a:pt x="223243" y="267891"/>
                </a:lnTo>
                <a:lnTo>
                  <a:pt x="223243" y="223242"/>
                </a:lnTo>
                <a:lnTo>
                  <a:pt x="223243" y="196453"/>
                </a:lnTo>
                <a:lnTo>
                  <a:pt x="22324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32672" y="330398"/>
            <a:ext cx="196454" cy="285751"/>
          </a:xfrm>
          <a:custGeom>
            <a:avLst/>
            <a:gdLst/>
            <a:ahLst/>
            <a:cxnLst/>
            <a:rect l="0" t="0" r="0" b="0"/>
            <a:pathLst>
              <a:path w="196454" h="285751">
                <a:moveTo>
                  <a:pt x="8930" y="71438"/>
                </a:move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8" y="133946"/>
                </a:lnTo>
                <a:lnTo>
                  <a:pt x="62508" y="160735"/>
                </a:lnTo>
                <a:lnTo>
                  <a:pt x="71437" y="187524"/>
                </a:lnTo>
                <a:lnTo>
                  <a:pt x="80367" y="214313"/>
                </a:lnTo>
                <a:lnTo>
                  <a:pt x="89297" y="241102"/>
                </a:lnTo>
                <a:lnTo>
                  <a:pt x="89297" y="267891"/>
                </a:lnTo>
                <a:lnTo>
                  <a:pt x="98226" y="276821"/>
                </a:lnTo>
                <a:lnTo>
                  <a:pt x="98226" y="285750"/>
                </a:lnTo>
                <a:lnTo>
                  <a:pt x="98226" y="276821"/>
                </a:lnTo>
                <a:lnTo>
                  <a:pt x="107156" y="258961"/>
                </a:lnTo>
                <a:lnTo>
                  <a:pt x="107156" y="232172"/>
                </a:lnTo>
                <a:lnTo>
                  <a:pt x="116086" y="187524"/>
                </a:lnTo>
                <a:lnTo>
                  <a:pt x="133945" y="142875"/>
                </a:lnTo>
                <a:lnTo>
                  <a:pt x="142875" y="107157"/>
                </a:lnTo>
                <a:lnTo>
                  <a:pt x="151805" y="71438"/>
                </a:lnTo>
                <a:lnTo>
                  <a:pt x="169664" y="44649"/>
                </a:lnTo>
                <a:lnTo>
                  <a:pt x="178594" y="26789"/>
                </a:lnTo>
                <a:lnTo>
                  <a:pt x="187523" y="1786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330898" y="321469"/>
            <a:ext cx="258962" cy="535782"/>
          </a:xfrm>
          <a:custGeom>
            <a:avLst/>
            <a:gdLst/>
            <a:ahLst/>
            <a:cxnLst/>
            <a:rect l="0" t="0" r="0" b="0"/>
            <a:pathLst>
              <a:path w="258962" h="535782">
                <a:moveTo>
                  <a:pt x="214313" y="98226"/>
                </a:moveTo>
                <a:lnTo>
                  <a:pt x="214313" y="98226"/>
                </a:lnTo>
                <a:lnTo>
                  <a:pt x="214313" y="98226"/>
                </a:lnTo>
                <a:lnTo>
                  <a:pt x="214313" y="98226"/>
                </a:lnTo>
                <a:lnTo>
                  <a:pt x="214313" y="89297"/>
                </a:lnTo>
                <a:lnTo>
                  <a:pt x="214313" y="80367"/>
                </a:lnTo>
                <a:lnTo>
                  <a:pt x="223243" y="71437"/>
                </a:lnTo>
                <a:lnTo>
                  <a:pt x="223243" y="62508"/>
                </a:lnTo>
                <a:lnTo>
                  <a:pt x="232172" y="44648"/>
                </a:lnTo>
                <a:lnTo>
                  <a:pt x="232172" y="35718"/>
                </a:lnTo>
                <a:lnTo>
                  <a:pt x="232172" y="17859"/>
                </a:lnTo>
                <a:lnTo>
                  <a:pt x="232172" y="8929"/>
                </a:lnTo>
                <a:lnTo>
                  <a:pt x="232172" y="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196454" y="8929"/>
                </a:lnTo>
                <a:lnTo>
                  <a:pt x="178594" y="35718"/>
                </a:lnTo>
                <a:lnTo>
                  <a:pt x="160735" y="62508"/>
                </a:lnTo>
                <a:lnTo>
                  <a:pt x="142875" y="89297"/>
                </a:lnTo>
                <a:lnTo>
                  <a:pt x="133946" y="125015"/>
                </a:lnTo>
                <a:lnTo>
                  <a:pt x="125016" y="16073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25016" y="223242"/>
                </a:lnTo>
                <a:lnTo>
                  <a:pt x="133946" y="232172"/>
                </a:lnTo>
                <a:lnTo>
                  <a:pt x="142875" y="232172"/>
                </a:lnTo>
                <a:lnTo>
                  <a:pt x="160735" y="232172"/>
                </a:lnTo>
                <a:lnTo>
                  <a:pt x="178594" y="214312"/>
                </a:lnTo>
                <a:lnTo>
                  <a:pt x="196454" y="196453"/>
                </a:lnTo>
                <a:lnTo>
                  <a:pt x="214313" y="169664"/>
                </a:lnTo>
                <a:lnTo>
                  <a:pt x="223243" y="142875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41102" y="71437"/>
                </a:lnTo>
                <a:lnTo>
                  <a:pt x="241102" y="62508"/>
                </a:lnTo>
                <a:lnTo>
                  <a:pt x="241102" y="53578"/>
                </a:lnTo>
                <a:lnTo>
                  <a:pt x="241102" y="53578"/>
                </a:lnTo>
                <a:lnTo>
                  <a:pt x="232172" y="62508"/>
                </a:lnTo>
                <a:lnTo>
                  <a:pt x="232172" y="80367"/>
                </a:lnTo>
                <a:lnTo>
                  <a:pt x="223243" y="107156"/>
                </a:lnTo>
                <a:lnTo>
                  <a:pt x="223243" y="133945"/>
                </a:lnTo>
                <a:lnTo>
                  <a:pt x="223243" y="160734"/>
                </a:lnTo>
                <a:lnTo>
                  <a:pt x="223243" y="196453"/>
                </a:lnTo>
                <a:lnTo>
                  <a:pt x="232172" y="241101"/>
                </a:lnTo>
                <a:lnTo>
                  <a:pt x="232172" y="285750"/>
                </a:lnTo>
                <a:lnTo>
                  <a:pt x="241102" y="330398"/>
                </a:lnTo>
                <a:lnTo>
                  <a:pt x="250032" y="383976"/>
                </a:lnTo>
                <a:lnTo>
                  <a:pt x="258961" y="428625"/>
                </a:lnTo>
                <a:lnTo>
                  <a:pt x="258961" y="464343"/>
                </a:lnTo>
                <a:lnTo>
                  <a:pt x="250032" y="491132"/>
                </a:lnTo>
                <a:lnTo>
                  <a:pt x="232172" y="517922"/>
                </a:lnTo>
                <a:lnTo>
                  <a:pt x="214313" y="535781"/>
                </a:lnTo>
                <a:lnTo>
                  <a:pt x="187524" y="535781"/>
                </a:lnTo>
                <a:lnTo>
                  <a:pt x="160735" y="535781"/>
                </a:lnTo>
                <a:lnTo>
                  <a:pt x="125016" y="526851"/>
                </a:lnTo>
                <a:lnTo>
                  <a:pt x="98227" y="508992"/>
                </a:lnTo>
                <a:lnTo>
                  <a:pt x="71438" y="491132"/>
                </a:lnTo>
                <a:lnTo>
                  <a:pt x="44649" y="473273"/>
                </a:lnTo>
                <a:lnTo>
                  <a:pt x="26790" y="455414"/>
                </a:lnTo>
                <a:lnTo>
                  <a:pt x="8930" y="446484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98789" y="321469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17859"/>
                </a:lnTo>
                <a:lnTo>
                  <a:pt x="89297" y="35718"/>
                </a:lnTo>
                <a:lnTo>
                  <a:pt x="62508" y="62508"/>
                </a:lnTo>
                <a:lnTo>
                  <a:pt x="35719" y="98226"/>
                </a:lnTo>
                <a:lnTo>
                  <a:pt x="17859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17859" y="223242"/>
                </a:lnTo>
                <a:lnTo>
                  <a:pt x="44649" y="223242"/>
                </a:lnTo>
                <a:lnTo>
                  <a:pt x="71438" y="223242"/>
                </a:lnTo>
                <a:lnTo>
                  <a:pt x="107156" y="214312"/>
                </a:lnTo>
                <a:lnTo>
                  <a:pt x="151805" y="196453"/>
                </a:lnTo>
                <a:lnTo>
                  <a:pt x="187524" y="169664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786313" y="330398"/>
            <a:ext cx="187524" cy="187525"/>
          </a:xfrm>
          <a:custGeom>
            <a:avLst/>
            <a:gdLst/>
            <a:ahLst/>
            <a:cxnLst/>
            <a:rect l="0" t="0" r="0" b="0"/>
            <a:pathLst>
              <a:path w="187524" h="187525">
                <a:moveTo>
                  <a:pt x="9822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16085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6" y="17860"/>
                </a:lnTo>
                <a:lnTo>
                  <a:pt x="62507" y="35719"/>
                </a:lnTo>
                <a:lnTo>
                  <a:pt x="44648" y="53579"/>
                </a:lnTo>
                <a:lnTo>
                  <a:pt x="26789" y="80368"/>
                </a:lnTo>
                <a:lnTo>
                  <a:pt x="8929" y="98227"/>
                </a:lnTo>
                <a:lnTo>
                  <a:pt x="0" y="125016"/>
                </a:lnTo>
                <a:lnTo>
                  <a:pt x="8929" y="151805"/>
                </a:lnTo>
                <a:lnTo>
                  <a:pt x="26789" y="169664"/>
                </a:lnTo>
                <a:lnTo>
                  <a:pt x="62507" y="178594"/>
                </a:lnTo>
                <a:lnTo>
                  <a:pt x="107156" y="187524"/>
                </a:lnTo>
                <a:lnTo>
                  <a:pt x="151804" y="187524"/>
                </a:lnTo>
                <a:lnTo>
                  <a:pt x="187523" y="187524"/>
                </a:lnTo>
                <a:lnTo>
                  <a:pt x="18752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946922" y="232172"/>
            <a:ext cx="910829" cy="357188"/>
          </a:xfrm>
          <a:custGeom>
            <a:avLst/>
            <a:gdLst/>
            <a:ahLst/>
            <a:cxnLst/>
            <a:rect l="0" t="0" r="0" b="0"/>
            <a:pathLst>
              <a:path w="910829" h="357188">
                <a:moveTo>
                  <a:pt x="0" y="142875"/>
                </a:moveTo>
                <a:lnTo>
                  <a:pt x="8930" y="142875"/>
                </a:lnTo>
                <a:lnTo>
                  <a:pt x="35719" y="142875"/>
                </a:lnTo>
                <a:lnTo>
                  <a:pt x="71437" y="133945"/>
                </a:lnTo>
                <a:lnTo>
                  <a:pt x="116086" y="125015"/>
                </a:lnTo>
                <a:lnTo>
                  <a:pt x="178594" y="107156"/>
                </a:lnTo>
                <a:lnTo>
                  <a:pt x="250031" y="98226"/>
                </a:lnTo>
                <a:lnTo>
                  <a:pt x="330398" y="80367"/>
                </a:lnTo>
                <a:lnTo>
                  <a:pt x="410766" y="62508"/>
                </a:lnTo>
                <a:lnTo>
                  <a:pt x="464344" y="53578"/>
                </a:lnTo>
                <a:lnTo>
                  <a:pt x="508992" y="44648"/>
                </a:lnTo>
                <a:lnTo>
                  <a:pt x="553641" y="35719"/>
                </a:lnTo>
                <a:lnTo>
                  <a:pt x="580430" y="26789"/>
                </a:lnTo>
                <a:lnTo>
                  <a:pt x="634008" y="17859"/>
                </a:lnTo>
                <a:lnTo>
                  <a:pt x="678656" y="8930"/>
                </a:lnTo>
                <a:lnTo>
                  <a:pt x="714375" y="8930"/>
                </a:lnTo>
                <a:lnTo>
                  <a:pt x="741164" y="0"/>
                </a:lnTo>
                <a:lnTo>
                  <a:pt x="741164" y="0"/>
                </a:lnTo>
                <a:lnTo>
                  <a:pt x="705445" y="8930"/>
                </a:lnTo>
                <a:lnTo>
                  <a:pt x="634008" y="17859"/>
                </a:lnTo>
                <a:lnTo>
                  <a:pt x="526851" y="35719"/>
                </a:lnTo>
                <a:lnTo>
                  <a:pt x="419695" y="53578"/>
                </a:lnTo>
                <a:lnTo>
                  <a:pt x="312539" y="71437"/>
                </a:lnTo>
                <a:lnTo>
                  <a:pt x="214312" y="98226"/>
                </a:lnTo>
                <a:lnTo>
                  <a:pt x="125016" y="116086"/>
                </a:lnTo>
                <a:lnTo>
                  <a:pt x="62508" y="133945"/>
                </a:lnTo>
                <a:lnTo>
                  <a:pt x="26789" y="142875"/>
                </a:lnTo>
                <a:lnTo>
                  <a:pt x="8930" y="142875"/>
                </a:lnTo>
                <a:lnTo>
                  <a:pt x="17859" y="151805"/>
                </a:lnTo>
                <a:lnTo>
                  <a:pt x="53578" y="142875"/>
                </a:lnTo>
                <a:lnTo>
                  <a:pt x="107156" y="142875"/>
                </a:lnTo>
                <a:lnTo>
                  <a:pt x="169664" y="125015"/>
                </a:lnTo>
                <a:lnTo>
                  <a:pt x="250031" y="116086"/>
                </a:lnTo>
                <a:lnTo>
                  <a:pt x="339328" y="107156"/>
                </a:lnTo>
                <a:lnTo>
                  <a:pt x="419695" y="89297"/>
                </a:lnTo>
                <a:lnTo>
                  <a:pt x="500062" y="80367"/>
                </a:lnTo>
                <a:lnTo>
                  <a:pt x="562570" y="71437"/>
                </a:lnTo>
                <a:lnTo>
                  <a:pt x="625078" y="62508"/>
                </a:lnTo>
                <a:lnTo>
                  <a:pt x="660797" y="62508"/>
                </a:lnTo>
                <a:lnTo>
                  <a:pt x="696516" y="62508"/>
                </a:lnTo>
                <a:lnTo>
                  <a:pt x="705445" y="62508"/>
                </a:lnTo>
                <a:lnTo>
                  <a:pt x="696516" y="62508"/>
                </a:lnTo>
                <a:lnTo>
                  <a:pt x="678656" y="71437"/>
                </a:lnTo>
                <a:lnTo>
                  <a:pt x="634008" y="80367"/>
                </a:lnTo>
                <a:lnTo>
                  <a:pt x="580430" y="89297"/>
                </a:lnTo>
                <a:lnTo>
                  <a:pt x="508992" y="107156"/>
                </a:lnTo>
                <a:lnTo>
                  <a:pt x="437555" y="116086"/>
                </a:lnTo>
                <a:lnTo>
                  <a:pt x="348258" y="133945"/>
                </a:lnTo>
                <a:lnTo>
                  <a:pt x="258961" y="151805"/>
                </a:lnTo>
                <a:lnTo>
                  <a:pt x="169664" y="169664"/>
                </a:lnTo>
                <a:lnTo>
                  <a:pt x="107156" y="187523"/>
                </a:lnTo>
                <a:lnTo>
                  <a:pt x="62508" y="196453"/>
                </a:lnTo>
                <a:lnTo>
                  <a:pt x="44648" y="214312"/>
                </a:lnTo>
                <a:lnTo>
                  <a:pt x="62508" y="214312"/>
                </a:lnTo>
                <a:lnTo>
                  <a:pt x="107156" y="214312"/>
                </a:lnTo>
                <a:lnTo>
                  <a:pt x="160734" y="205383"/>
                </a:lnTo>
                <a:lnTo>
                  <a:pt x="241101" y="196453"/>
                </a:lnTo>
                <a:lnTo>
                  <a:pt x="330398" y="178594"/>
                </a:lnTo>
                <a:lnTo>
                  <a:pt x="437555" y="160734"/>
                </a:lnTo>
                <a:lnTo>
                  <a:pt x="535781" y="142875"/>
                </a:lnTo>
                <a:lnTo>
                  <a:pt x="634008" y="125015"/>
                </a:lnTo>
                <a:lnTo>
                  <a:pt x="723305" y="116086"/>
                </a:lnTo>
                <a:lnTo>
                  <a:pt x="794742" y="107156"/>
                </a:lnTo>
                <a:lnTo>
                  <a:pt x="848320" y="107156"/>
                </a:lnTo>
                <a:lnTo>
                  <a:pt x="884039" y="98226"/>
                </a:lnTo>
                <a:lnTo>
                  <a:pt x="901898" y="98226"/>
                </a:lnTo>
                <a:lnTo>
                  <a:pt x="892969" y="98226"/>
                </a:lnTo>
                <a:lnTo>
                  <a:pt x="857250" y="107156"/>
                </a:lnTo>
                <a:lnTo>
                  <a:pt x="803672" y="116086"/>
                </a:lnTo>
                <a:lnTo>
                  <a:pt x="723305" y="133945"/>
                </a:lnTo>
                <a:lnTo>
                  <a:pt x="634008" y="151805"/>
                </a:lnTo>
                <a:lnTo>
                  <a:pt x="535781" y="169664"/>
                </a:lnTo>
                <a:lnTo>
                  <a:pt x="428625" y="196453"/>
                </a:lnTo>
                <a:lnTo>
                  <a:pt x="330398" y="223242"/>
                </a:lnTo>
                <a:lnTo>
                  <a:pt x="250031" y="250031"/>
                </a:lnTo>
                <a:lnTo>
                  <a:pt x="178594" y="267890"/>
                </a:lnTo>
                <a:lnTo>
                  <a:pt x="133945" y="294680"/>
                </a:lnTo>
                <a:lnTo>
                  <a:pt x="116086" y="312539"/>
                </a:lnTo>
                <a:lnTo>
                  <a:pt x="116086" y="321469"/>
                </a:lnTo>
                <a:lnTo>
                  <a:pt x="133945" y="321469"/>
                </a:lnTo>
                <a:lnTo>
                  <a:pt x="187523" y="312539"/>
                </a:lnTo>
                <a:lnTo>
                  <a:pt x="250031" y="303609"/>
                </a:lnTo>
                <a:lnTo>
                  <a:pt x="330398" y="276820"/>
                </a:lnTo>
                <a:lnTo>
                  <a:pt x="419695" y="258961"/>
                </a:lnTo>
                <a:lnTo>
                  <a:pt x="508992" y="241101"/>
                </a:lnTo>
                <a:lnTo>
                  <a:pt x="607219" y="223242"/>
                </a:lnTo>
                <a:lnTo>
                  <a:pt x="687586" y="214312"/>
                </a:lnTo>
                <a:lnTo>
                  <a:pt x="750094" y="205383"/>
                </a:lnTo>
                <a:lnTo>
                  <a:pt x="803672" y="196453"/>
                </a:lnTo>
                <a:lnTo>
                  <a:pt x="830461" y="196453"/>
                </a:lnTo>
                <a:lnTo>
                  <a:pt x="830461" y="187523"/>
                </a:lnTo>
                <a:lnTo>
                  <a:pt x="803672" y="196453"/>
                </a:lnTo>
                <a:lnTo>
                  <a:pt x="750094" y="196453"/>
                </a:lnTo>
                <a:lnTo>
                  <a:pt x="678656" y="205383"/>
                </a:lnTo>
                <a:lnTo>
                  <a:pt x="598289" y="223242"/>
                </a:lnTo>
                <a:lnTo>
                  <a:pt x="500062" y="241101"/>
                </a:lnTo>
                <a:lnTo>
                  <a:pt x="392906" y="258961"/>
                </a:lnTo>
                <a:lnTo>
                  <a:pt x="303609" y="285750"/>
                </a:lnTo>
                <a:lnTo>
                  <a:pt x="223242" y="303609"/>
                </a:lnTo>
                <a:lnTo>
                  <a:pt x="151805" y="330398"/>
                </a:lnTo>
                <a:lnTo>
                  <a:pt x="116086" y="348258"/>
                </a:lnTo>
                <a:lnTo>
                  <a:pt x="107156" y="357187"/>
                </a:lnTo>
                <a:lnTo>
                  <a:pt x="116086" y="357187"/>
                </a:lnTo>
                <a:lnTo>
                  <a:pt x="151805" y="357187"/>
                </a:lnTo>
                <a:lnTo>
                  <a:pt x="205383" y="339328"/>
                </a:lnTo>
                <a:lnTo>
                  <a:pt x="276820" y="321469"/>
                </a:lnTo>
                <a:lnTo>
                  <a:pt x="366117" y="303609"/>
                </a:lnTo>
                <a:lnTo>
                  <a:pt x="464344" y="276820"/>
                </a:lnTo>
                <a:lnTo>
                  <a:pt x="553641" y="250031"/>
                </a:lnTo>
                <a:lnTo>
                  <a:pt x="651867" y="241101"/>
                </a:lnTo>
                <a:lnTo>
                  <a:pt x="732234" y="223242"/>
                </a:lnTo>
                <a:lnTo>
                  <a:pt x="803672" y="214312"/>
                </a:lnTo>
                <a:lnTo>
                  <a:pt x="866180" y="205383"/>
                </a:lnTo>
                <a:lnTo>
                  <a:pt x="901898" y="205383"/>
                </a:lnTo>
                <a:lnTo>
                  <a:pt x="910828" y="205383"/>
                </a:lnTo>
                <a:lnTo>
                  <a:pt x="910828" y="214312"/>
                </a:lnTo>
                <a:lnTo>
                  <a:pt x="875109" y="223242"/>
                </a:lnTo>
                <a:lnTo>
                  <a:pt x="830461" y="232172"/>
                </a:lnTo>
                <a:lnTo>
                  <a:pt x="759023" y="250031"/>
                </a:lnTo>
                <a:lnTo>
                  <a:pt x="678656" y="267890"/>
                </a:lnTo>
                <a:lnTo>
                  <a:pt x="589359" y="294680"/>
                </a:lnTo>
                <a:lnTo>
                  <a:pt x="508992" y="312539"/>
                </a:lnTo>
                <a:lnTo>
                  <a:pt x="446484" y="330398"/>
                </a:lnTo>
                <a:lnTo>
                  <a:pt x="401836" y="339328"/>
                </a:lnTo>
                <a:lnTo>
                  <a:pt x="383976" y="348258"/>
                </a:lnTo>
                <a:lnTo>
                  <a:pt x="392906" y="357187"/>
                </a:lnTo>
                <a:lnTo>
                  <a:pt x="392906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313039" y="875109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87524"/>
                </a:lnTo>
                <a:lnTo>
                  <a:pt x="35719" y="187524"/>
                </a:lnTo>
                <a:lnTo>
                  <a:pt x="35719" y="178594"/>
                </a:lnTo>
                <a:lnTo>
                  <a:pt x="44649" y="160735"/>
                </a:lnTo>
                <a:lnTo>
                  <a:pt x="44649" y="142875"/>
                </a:lnTo>
                <a:lnTo>
                  <a:pt x="62508" y="116086"/>
                </a:lnTo>
                <a:lnTo>
                  <a:pt x="71438" y="89297"/>
                </a:lnTo>
                <a:lnTo>
                  <a:pt x="89297" y="62508"/>
                </a:lnTo>
                <a:lnTo>
                  <a:pt x="107156" y="35719"/>
                </a:lnTo>
                <a:lnTo>
                  <a:pt x="133945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8930"/>
                </a:lnTo>
                <a:lnTo>
                  <a:pt x="205383" y="26789"/>
                </a:lnTo>
                <a:lnTo>
                  <a:pt x="214313" y="53578"/>
                </a:lnTo>
                <a:lnTo>
                  <a:pt x="205383" y="89297"/>
                </a:lnTo>
                <a:lnTo>
                  <a:pt x="205383" y="116086"/>
                </a:lnTo>
                <a:lnTo>
                  <a:pt x="196453" y="151805"/>
                </a:lnTo>
                <a:lnTo>
                  <a:pt x="178594" y="178594"/>
                </a:lnTo>
                <a:lnTo>
                  <a:pt x="178594" y="196453"/>
                </a:lnTo>
                <a:lnTo>
                  <a:pt x="169664" y="205383"/>
                </a:lnTo>
                <a:lnTo>
                  <a:pt x="169664" y="196453"/>
                </a:lnTo>
                <a:lnTo>
                  <a:pt x="178594" y="187524"/>
                </a:lnTo>
                <a:lnTo>
                  <a:pt x="187524" y="160735"/>
                </a:lnTo>
                <a:lnTo>
                  <a:pt x="205383" y="133946"/>
                </a:lnTo>
                <a:lnTo>
                  <a:pt x="214313" y="107157"/>
                </a:lnTo>
                <a:lnTo>
                  <a:pt x="232172" y="80367"/>
                </a:lnTo>
                <a:lnTo>
                  <a:pt x="23217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580930" y="866180"/>
            <a:ext cx="160735" cy="151805"/>
          </a:xfrm>
          <a:custGeom>
            <a:avLst/>
            <a:gdLst/>
            <a:ahLst/>
            <a:cxnLst/>
            <a:rect l="0" t="0" r="0" b="0"/>
            <a:pathLst>
              <a:path w="160735" h="15180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89296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8" y="133945"/>
                </a:lnTo>
                <a:lnTo>
                  <a:pt x="80367" y="142875"/>
                </a:lnTo>
                <a:lnTo>
                  <a:pt x="89297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98226" y="12501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25015" y="5357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86313" y="839391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98226" y="17859"/>
                </a:moveTo>
                <a:lnTo>
                  <a:pt x="98226" y="17859"/>
                </a:lnTo>
                <a:lnTo>
                  <a:pt x="89296" y="892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17859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35718" y="151804"/>
                </a:lnTo>
                <a:lnTo>
                  <a:pt x="62507" y="160734"/>
                </a:lnTo>
                <a:lnTo>
                  <a:pt x="89296" y="160734"/>
                </a:lnTo>
                <a:lnTo>
                  <a:pt x="133945" y="151804"/>
                </a:lnTo>
                <a:lnTo>
                  <a:pt x="169664" y="142875"/>
                </a:lnTo>
                <a:lnTo>
                  <a:pt x="196453" y="125015"/>
                </a:lnTo>
                <a:lnTo>
                  <a:pt x="223242" y="107156"/>
                </a:lnTo>
                <a:lnTo>
                  <a:pt x="22324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82766" y="830461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9822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62507" y="17859"/>
                </a:lnTo>
                <a:lnTo>
                  <a:pt x="44648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8929" y="98226"/>
                </a:lnTo>
                <a:lnTo>
                  <a:pt x="26789" y="107156"/>
                </a:lnTo>
                <a:lnTo>
                  <a:pt x="53578" y="116086"/>
                </a:lnTo>
                <a:lnTo>
                  <a:pt x="80367" y="125015"/>
                </a:lnTo>
                <a:lnTo>
                  <a:pt x="116086" y="125015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607844" y="660797"/>
            <a:ext cx="160735" cy="330399"/>
          </a:xfrm>
          <a:custGeom>
            <a:avLst/>
            <a:gdLst/>
            <a:ahLst/>
            <a:cxnLst/>
            <a:rect l="0" t="0" r="0" b="0"/>
            <a:pathLst>
              <a:path w="160735" h="330399">
                <a:moveTo>
                  <a:pt x="17859" y="89297"/>
                </a:move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78594"/>
                </a:lnTo>
                <a:lnTo>
                  <a:pt x="26789" y="214312"/>
                </a:lnTo>
                <a:lnTo>
                  <a:pt x="26789" y="241101"/>
                </a:lnTo>
                <a:lnTo>
                  <a:pt x="35719" y="276820"/>
                </a:lnTo>
                <a:lnTo>
                  <a:pt x="35719" y="294679"/>
                </a:lnTo>
                <a:lnTo>
                  <a:pt x="35719" y="312539"/>
                </a:lnTo>
                <a:lnTo>
                  <a:pt x="35719" y="321469"/>
                </a:lnTo>
                <a:lnTo>
                  <a:pt x="35719" y="330398"/>
                </a:lnTo>
                <a:lnTo>
                  <a:pt x="35719" y="330398"/>
                </a:lnTo>
                <a:lnTo>
                  <a:pt x="35719" y="321469"/>
                </a:lnTo>
                <a:lnTo>
                  <a:pt x="35719" y="312539"/>
                </a:lnTo>
                <a:lnTo>
                  <a:pt x="35719" y="294679"/>
                </a:lnTo>
                <a:lnTo>
                  <a:pt x="26789" y="267890"/>
                </a:lnTo>
                <a:lnTo>
                  <a:pt x="26789" y="232172"/>
                </a:lnTo>
                <a:lnTo>
                  <a:pt x="17859" y="196453"/>
                </a:lnTo>
                <a:lnTo>
                  <a:pt x="8929" y="160734"/>
                </a:lnTo>
                <a:lnTo>
                  <a:pt x="8929" y="125015"/>
                </a:lnTo>
                <a:lnTo>
                  <a:pt x="0" y="89297"/>
                </a:lnTo>
                <a:lnTo>
                  <a:pt x="0" y="62508"/>
                </a:lnTo>
                <a:lnTo>
                  <a:pt x="8929" y="3571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5" y="8930"/>
                </a:lnTo>
                <a:lnTo>
                  <a:pt x="142875" y="17859"/>
                </a:lnTo>
                <a:lnTo>
                  <a:pt x="160734" y="26789"/>
                </a:lnTo>
                <a:lnTo>
                  <a:pt x="160734" y="53578"/>
                </a:lnTo>
                <a:lnTo>
                  <a:pt x="160734" y="80367"/>
                </a:lnTo>
                <a:lnTo>
                  <a:pt x="142875" y="116086"/>
                </a:lnTo>
                <a:lnTo>
                  <a:pt x="116086" y="142875"/>
                </a:lnTo>
                <a:lnTo>
                  <a:pt x="89297" y="169664"/>
                </a:lnTo>
                <a:lnTo>
                  <a:pt x="62508" y="196453"/>
                </a:lnTo>
                <a:lnTo>
                  <a:pt x="35719" y="205383"/>
                </a:lnTo>
                <a:lnTo>
                  <a:pt x="8929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822156" y="70544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35719" y="17860"/>
                </a:move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25016"/>
                </a:lnTo>
                <a:lnTo>
                  <a:pt x="17860" y="98227"/>
                </a:lnTo>
                <a:lnTo>
                  <a:pt x="35719" y="71438"/>
                </a:lnTo>
                <a:lnTo>
                  <a:pt x="53578" y="44649"/>
                </a:lnTo>
                <a:lnTo>
                  <a:pt x="71438" y="17860"/>
                </a:lnTo>
                <a:lnTo>
                  <a:pt x="9822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82891" y="69651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29313" y="750094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17859" y="17859"/>
                </a:moveTo>
                <a:lnTo>
                  <a:pt x="892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71437" y="116086"/>
                </a:lnTo>
                <a:lnTo>
                  <a:pt x="89296" y="107156"/>
                </a:lnTo>
                <a:lnTo>
                  <a:pt x="116085" y="89297"/>
                </a:lnTo>
                <a:lnTo>
                  <a:pt x="133945" y="71437"/>
                </a:lnTo>
                <a:lnTo>
                  <a:pt x="151804" y="53578"/>
                </a:lnTo>
                <a:lnTo>
                  <a:pt x="151804" y="35718"/>
                </a:lnTo>
                <a:lnTo>
                  <a:pt x="14287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35718" y="53578"/>
                </a:lnTo>
                <a:lnTo>
                  <a:pt x="3571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07906" y="741164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142875" y="0"/>
                </a:moveTo>
                <a:lnTo>
                  <a:pt x="133946" y="0"/>
                </a:lnTo>
                <a:lnTo>
                  <a:pt x="107157" y="0"/>
                </a:lnTo>
                <a:lnTo>
                  <a:pt x="80367" y="0"/>
                </a:lnTo>
                <a:lnTo>
                  <a:pt x="62508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8"/>
                </a:lnTo>
                <a:lnTo>
                  <a:pt x="98227" y="5357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25016" y="125016"/>
                </a:lnTo>
                <a:lnTo>
                  <a:pt x="133946" y="160734"/>
                </a:lnTo>
                <a:lnTo>
                  <a:pt x="151805" y="187523"/>
                </a:lnTo>
                <a:lnTo>
                  <a:pt x="160735" y="205383"/>
                </a:lnTo>
                <a:lnTo>
                  <a:pt x="160735" y="232172"/>
                </a:lnTo>
                <a:lnTo>
                  <a:pt x="160735" y="250031"/>
                </a:lnTo>
                <a:lnTo>
                  <a:pt x="142875" y="258961"/>
                </a:lnTo>
                <a:lnTo>
                  <a:pt x="125016" y="267891"/>
                </a:lnTo>
                <a:lnTo>
                  <a:pt x="98227" y="276820"/>
                </a:lnTo>
                <a:lnTo>
                  <a:pt x="62508" y="267891"/>
                </a:lnTo>
                <a:lnTo>
                  <a:pt x="44649" y="258961"/>
                </a:lnTo>
                <a:lnTo>
                  <a:pt x="26789" y="250031"/>
                </a:lnTo>
                <a:lnTo>
                  <a:pt x="17860" y="23217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13289" y="85725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411516" y="696516"/>
            <a:ext cx="151805" cy="160735"/>
          </a:xfrm>
          <a:custGeom>
            <a:avLst/>
            <a:gdLst/>
            <a:ahLst/>
            <a:cxnLst/>
            <a:rect l="0" t="0" r="0" b="0"/>
            <a:pathLst>
              <a:path w="151805" h="160735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53578" y="26789"/>
                </a:lnTo>
                <a:lnTo>
                  <a:pt x="35718" y="44648"/>
                </a:lnTo>
                <a:lnTo>
                  <a:pt x="17859" y="62507"/>
                </a:lnTo>
                <a:lnTo>
                  <a:pt x="0" y="89296"/>
                </a:lnTo>
                <a:lnTo>
                  <a:pt x="0" y="116085"/>
                </a:lnTo>
                <a:lnTo>
                  <a:pt x="8929" y="133945"/>
                </a:lnTo>
                <a:lnTo>
                  <a:pt x="26789" y="151804"/>
                </a:lnTo>
                <a:lnTo>
                  <a:pt x="53578" y="160734"/>
                </a:lnTo>
                <a:lnTo>
                  <a:pt x="80367" y="160734"/>
                </a:lnTo>
                <a:lnTo>
                  <a:pt x="116086" y="160734"/>
                </a:lnTo>
                <a:lnTo>
                  <a:pt x="133945" y="160734"/>
                </a:lnTo>
                <a:lnTo>
                  <a:pt x="151804" y="151804"/>
                </a:lnTo>
                <a:lnTo>
                  <a:pt x="15180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840141" y="339328"/>
            <a:ext cx="598290" cy="366118"/>
          </a:xfrm>
          <a:custGeom>
            <a:avLst/>
            <a:gdLst/>
            <a:ahLst/>
            <a:cxnLst/>
            <a:rect l="0" t="0" r="0" b="0"/>
            <a:pathLst>
              <a:path w="598290" h="366118">
                <a:moveTo>
                  <a:pt x="35718" y="366117"/>
                </a:moveTo>
                <a:lnTo>
                  <a:pt x="35718" y="366117"/>
                </a:lnTo>
                <a:lnTo>
                  <a:pt x="26789" y="366117"/>
                </a:lnTo>
                <a:lnTo>
                  <a:pt x="17859" y="357188"/>
                </a:lnTo>
                <a:lnTo>
                  <a:pt x="8929" y="357188"/>
                </a:lnTo>
                <a:lnTo>
                  <a:pt x="8929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8929" y="357188"/>
                </a:lnTo>
                <a:lnTo>
                  <a:pt x="17859" y="348258"/>
                </a:lnTo>
                <a:lnTo>
                  <a:pt x="44648" y="330399"/>
                </a:lnTo>
                <a:lnTo>
                  <a:pt x="71437" y="303610"/>
                </a:lnTo>
                <a:lnTo>
                  <a:pt x="125015" y="267891"/>
                </a:lnTo>
                <a:lnTo>
                  <a:pt x="178593" y="232172"/>
                </a:lnTo>
                <a:lnTo>
                  <a:pt x="250031" y="187524"/>
                </a:lnTo>
                <a:lnTo>
                  <a:pt x="321468" y="151805"/>
                </a:lnTo>
                <a:lnTo>
                  <a:pt x="383976" y="116086"/>
                </a:lnTo>
                <a:lnTo>
                  <a:pt x="428625" y="89297"/>
                </a:lnTo>
                <a:lnTo>
                  <a:pt x="464343" y="71438"/>
                </a:lnTo>
                <a:lnTo>
                  <a:pt x="491132" y="62508"/>
                </a:lnTo>
                <a:lnTo>
                  <a:pt x="508992" y="44649"/>
                </a:lnTo>
                <a:lnTo>
                  <a:pt x="535781" y="35719"/>
                </a:lnTo>
                <a:lnTo>
                  <a:pt x="553640" y="17859"/>
                </a:lnTo>
                <a:lnTo>
                  <a:pt x="580429" y="8930"/>
                </a:lnTo>
                <a:lnTo>
                  <a:pt x="589359" y="8930"/>
                </a:lnTo>
                <a:lnTo>
                  <a:pt x="598289" y="0"/>
                </a:lnTo>
                <a:lnTo>
                  <a:pt x="589359" y="0"/>
                </a:lnTo>
                <a:lnTo>
                  <a:pt x="589359" y="8930"/>
                </a:lnTo>
                <a:lnTo>
                  <a:pt x="571500" y="17859"/>
                </a:lnTo>
                <a:lnTo>
                  <a:pt x="553640" y="26789"/>
                </a:lnTo>
                <a:lnTo>
                  <a:pt x="55364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813352" y="723305"/>
            <a:ext cx="508993" cy="321469"/>
          </a:xfrm>
          <a:custGeom>
            <a:avLst/>
            <a:gdLst/>
            <a:ahLst/>
            <a:cxnLst/>
            <a:rect l="0" t="0" r="0" b="0"/>
            <a:pathLst>
              <a:path w="508993" h="321469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35718"/>
                </a:lnTo>
                <a:lnTo>
                  <a:pt x="71437" y="53578"/>
                </a:lnTo>
                <a:lnTo>
                  <a:pt x="116086" y="71437"/>
                </a:lnTo>
                <a:lnTo>
                  <a:pt x="160734" y="98226"/>
                </a:lnTo>
                <a:lnTo>
                  <a:pt x="214312" y="125015"/>
                </a:lnTo>
                <a:lnTo>
                  <a:pt x="258961" y="151804"/>
                </a:lnTo>
                <a:lnTo>
                  <a:pt x="303609" y="178593"/>
                </a:lnTo>
                <a:lnTo>
                  <a:pt x="348257" y="205382"/>
                </a:lnTo>
                <a:lnTo>
                  <a:pt x="392906" y="232171"/>
                </a:lnTo>
                <a:lnTo>
                  <a:pt x="419695" y="250031"/>
                </a:lnTo>
                <a:lnTo>
                  <a:pt x="446484" y="267890"/>
                </a:lnTo>
                <a:lnTo>
                  <a:pt x="473273" y="285750"/>
                </a:lnTo>
                <a:lnTo>
                  <a:pt x="491132" y="303609"/>
                </a:lnTo>
                <a:lnTo>
                  <a:pt x="500062" y="312539"/>
                </a:lnTo>
                <a:lnTo>
                  <a:pt x="500062" y="321468"/>
                </a:lnTo>
                <a:lnTo>
                  <a:pt x="508992" y="321468"/>
                </a:lnTo>
                <a:lnTo>
                  <a:pt x="500062" y="312539"/>
                </a:lnTo>
                <a:lnTo>
                  <a:pt x="500062" y="303609"/>
                </a:lnTo>
                <a:lnTo>
                  <a:pt x="500062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563445" y="151805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107156"/>
                </a:lnTo>
                <a:lnTo>
                  <a:pt x="17860" y="142875"/>
                </a:lnTo>
                <a:lnTo>
                  <a:pt x="17860" y="178593"/>
                </a:lnTo>
                <a:lnTo>
                  <a:pt x="26789" y="214312"/>
                </a:lnTo>
                <a:lnTo>
                  <a:pt x="26789" y="232172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6" name="Freeform 9215"/>
          <p:cNvSpPr/>
          <p:nvPr/>
        </p:nvSpPr>
        <p:spPr bwMode="auto">
          <a:xfrm>
            <a:off x="7661672" y="133945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116086"/>
                </a:lnTo>
                <a:lnTo>
                  <a:pt x="35719" y="160735"/>
                </a:lnTo>
                <a:lnTo>
                  <a:pt x="35719" y="196453"/>
                </a:lnTo>
                <a:lnTo>
                  <a:pt x="44648" y="232172"/>
                </a:lnTo>
                <a:lnTo>
                  <a:pt x="53578" y="250032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76821"/>
                </a:lnTo>
                <a:lnTo>
                  <a:pt x="44648" y="276821"/>
                </a:lnTo>
                <a:lnTo>
                  <a:pt x="35719" y="27682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7" name="Freeform 9216"/>
          <p:cNvSpPr/>
          <p:nvPr/>
        </p:nvSpPr>
        <p:spPr bwMode="auto">
          <a:xfrm>
            <a:off x="7492008" y="321469"/>
            <a:ext cx="125016" cy="8930"/>
          </a:xfrm>
          <a:custGeom>
            <a:avLst/>
            <a:gdLst/>
            <a:ahLst/>
            <a:cxnLst/>
            <a:rect l="0" t="0" r="0" b="0"/>
            <a:pathLst>
              <a:path w="125016" h="8930">
                <a:moveTo>
                  <a:pt x="17859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Freeform 9218"/>
          <p:cNvSpPr/>
          <p:nvPr/>
        </p:nvSpPr>
        <p:spPr bwMode="auto">
          <a:xfrm>
            <a:off x="7724180" y="321469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0" y="0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71437" y="35718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0" name="Freeform 9219"/>
          <p:cNvSpPr/>
          <p:nvPr/>
        </p:nvSpPr>
        <p:spPr bwMode="auto">
          <a:xfrm>
            <a:off x="7875984" y="312539"/>
            <a:ext cx="80369" cy="89298"/>
          </a:xfrm>
          <a:custGeom>
            <a:avLst/>
            <a:gdLst/>
            <a:ahLst/>
            <a:cxnLst/>
            <a:rect l="0" t="0" r="0" b="0"/>
            <a:pathLst>
              <a:path w="80369" h="89298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53579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8" y="80367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1" name="Freeform 9220"/>
          <p:cNvSpPr/>
          <p:nvPr/>
        </p:nvSpPr>
        <p:spPr bwMode="auto">
          <a:xfrm>
            <a:off x="8054578" y="169664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0" y="17859"/>
                </a:move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9" y="80367"/>
                </a:lnTo>
                <a:lnTo>
                  <a:pt x="44649" y="125016"/>
                </a:lnTo>
                <a:lnTo>
                  <a:pt x="53578" y="169664"/>
                </a:lnTo>
                <a:lnTo>
                  <a:pt x="71438" y="196453"/>
                </a:lnTo>
                <a:lnTo>
                  <a:pt x="80367" y="214313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7" y="223242"/>
                </a:lnTo>
                <a:lnTo>
                  <a:pt x="98227" y="214313"/>
                </a:lnTo>
                <a:lnTo>
                  <a:pt x="89297" y="20538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2" name="Freeform 9221"/>
          <p:cNvSpPr/>
          <p:nvPr/>
        </p:nvSpPr>
        <p:spPr bwMode="auto">
          <a:xfrm>
            <a:off x="7893844" y="276820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2678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0"/>
                </a:lnTo>
                <a:lnTo>
                  <a:pt x="98226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3" name="Freeform 9222"/>
          <p:cNvSpPr/>
          <p:nvPr/>
        </p:nvSpPr>
        <p:spPr bwMode="auto">
          <a:xfrm>
            <a:off x="8286749" y="312539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4" name="Freeform 9223"/>
          <p:cNvSpPr/>
          <p:nvPr/>
        </p:nvSpPr>
        <p:spPr bwMode="auto">
          <a:xfrm>
            <a:off x="8349257" y="348258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26789" y="0"/>
                </a:move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5" name="Freeform 9224"/>
          <p:cNvSpPr/>
          <p:nvPr/>
        </p:nvSpPr>
        <p:spPr bwMode="auto">
          <a:xfrm>
            <a:off x="8402835" y="223242"/>
            <a:ext cx="98228" cy="241103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35719" y="125016"/>
                </a:move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33945"/>
                </a:lnTo>
                <a:lnTo>
                  <a:pt x="17860" y="133945"/>
                </a:lnTo>
                <a:lnTo>
                  <a:pt x="1786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196453"/>
                </a:lnTo>
                <a:lnTo>
                  <a:pt x="17860" y="196453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35719" y="151805"/>
                </a:lnTo>
                <a:lnTo>
                  <a:pt x="44649" y="125016"/>
                </a:lnTo>
                <a:lnTo>
                  <a:pt x="44649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17860" y="53578"/>
                </a:lnTo>
                <a:lnTo>
                  <a:pt x="17860" y="98227"/>
                </a:lnTo>
                <a:lnTo>
                  <a:pt x="17860" y="133945"/>
                </a:lnTo>
                <a:lnTo>
                  <a:pt x="26789" y="169664"/>
                </a:lnTo>
                <a:lnTo>
                  <a:pt x="26789" y="187524"/>
                </a:lnTo>
                <a:lnTo>
                  <a:pt x="35719" y="205383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7" y="223242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7" y="187524"/>
                </a:lnTo>
                <a:lnTo>
                  <a:pt x="98227" y="178594"/>
                </a:lnTo>
                <a:lnTo>
                  <a:pt x="98227" y="169664"/>
                </a:lnTo>
                <a:lnTo>
                  <a:pt x="98227" y="169664"/>
                </a:lnTo>
                <a:lnTo>
                  <a:pt x="89297" y="178594"/>
                </a:lnTo>
                <a:lnTo>
                  <a:pt x="89297" y="187524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32172"/>
                </a:lnTo>
                <a:lnTo>
                  <a:pt x="80367" y="232172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6" name="Freeform 9225"/>
          <p:cNvSpPr/>
          <p:nvPr/>
        </p:nvSpPr>
        <p:spPr bwMode="auto">
          <a:xfrm>
            <a:off x="7429500" y="884039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187523" y="53578"/>
                </a:moveTo>
                <a:lnTo>
                  <a:pt x="187523" y="53578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87523" y="26789"/>
                </a:lnTo>
                <a:lnTo>
                  <a:pt x="19645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8930"/>
                </a:lnTo>
                <a:lnTo>
                  <a:pt x="125016" y="17859"/>
                </a:lnTo>
                <a:lnTo>
                  <a:pt x="107156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3571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2"/>
                </a:lnTo>
                <a:lnTo>
                  <a:pt x="8930" y="232172"/>
                </a:lnTo>
                <a:lnTo>
                  <a:pt x="26789" y="258961"/>
                </a:lnTo>
                <a:lnTo>
                  <a:pt x="53578" y="267891"/>
                </a:lnTo>
                <a:lnTo>
                  <a:pt x="80367" y="285750"/>
                </a:lnTo>
                <a:lnTo>
                  <a:pt x="107156" y="294680"/>
                </a:lnTo>
                <a:lnTo>
                  <a:pt x="133945" y="294680"/>
                </a:lnTo>
                <a:lnTo>
                  <a:pt x="151805" y="294680"/>
                </a:lnTo>
                <a:lnTo>
                  <a:pt x="169664" y="285750"/>
                </a:lnTo>
                <a:lnTo>
                  <a:pt x="187523" y="267891"/>
                </a:lnTo>
                <a:lnTo>
                  <a:pt x="196453" y="258961"/>
                </a:lnTo>
                <a:lnTo>
                  <a:pt x="205383" y="241102"/>
                </a:lnTo>
                <a:lnTo>
                  <a:pt x="205383" y="223242"/>
                </a:lnTo>
                <a:lnTo>
                  <a:pt x="196453" y="205383"/>
                </a:lnTo>
                <a:lnTo>
                  <a:pt x="187523" y="187523"/>
                </a:lnTo>
                <a:lnTo>
                  <a:pt x="160734" y="178594"/>
                </a:lnTo>
                <a:lnTo>
                  <a:pt x="133945" y="169664"/>
                </a:lnTo>
                <a:lnTo>
                  <a:pt x="107156" y="169664"/>
                </a:lnTo>
                <a:lnTo>
                  <a:pt x="71438" y="178594"/>
                </a:lnTo>
                <a:lnTo>
                  <a:pt x="44648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78594"/>
                </a:lnTo>
                <a:lnTo>
                  <a:pt x="35719" y="178594"/>
                </a:lnTo>
                <a:lnTo>
                  <a:pt x="62508" y="169664"/>
                </a:lnTo>
                <a:lnTo>
                  <a:pt x="89297" y="16966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7" name="Freeform 9226"/>
          <p:cNvSpPr/>
          <p:nvPr/>
        </p:nvSpPr>
        <p:spPr bwMode="auto">
          <a:xfrm>
            <a:off x="7617023" y="919758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53579" y="53578"/>
                </a:moveTo>
                <a:lnTo>
                  <a:pt x="5357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71437"/>
                </a:lnTo>
                <a:lnTo>
                  <a:pt x="44649" y="89297"/>
                </a:lnTo>
                <a:lnTo>
                  <a:pt x="53579" y="107156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8" y="187523"/>
                </a:lnTo>
                <a:lnTo>
                  <a:pt x="80368" y="214312"/>
                </a:lnTo>
                <a:lnTo>
                  <a:pt x="80368" y="241101"/>
                </a:lnTo>
                <a:lnTo>
                  <a:pt x="89297" y="250031"/>
                </a:lnTo>
                <a:lnTo>
                  <a:pt x="89297" y="258961"/>
                </a:lnTo>
                <a:lnTo>
                  <a:pt x="80368" y="258961"/>
                </a:lnTo>
                <a:lnTo>
                  <a:pt x="80368" y="250031"/>
                </a:lnTo>
                <a:lnTo>
                  <a:pt x="71438" y="232172"/>
                </a:lnTo>
                <a:lnTo>
                  <a:pt x="53579" y="214312"/>
                </a:lnTo>
                <a:lnTo>
                  <a:pt x="44649" y="187523"/>
                </a:lnTo>
                <a:lnTo>
                  <a:pt x="26790" y="160734"/>
                </a:lnTo>
                <a:lnTo>
                  <a:pt x="17860" y="125015"/>
                </a:lnTo>
                <a:lnTo>
                  <a:pt x="8930" y="98226"/>
                </a:lnTo>
                <a:lnTo>
                  <a:pt x="0" y="71437"/>
                </a:lnTo>
                <a:lnTo>
                  <a:pt x="0" y="53578"/>
                </a:lnTo>
                <a:lnTo>
                  <a:pt x="0" y="35718"/>
                </a:lnTo>
                <a:lnTo>
                  <a:pt x="17860" y="26789"/>
                </a:lnTo>
                <a:lnTo>
                  <a:pt x="35719" y="17859"/>
                </a:lnTo>
                <a:lnTo>
                  <a:pt x="71438" y="8929"/>
                </a:lnTo>
                <a:lnTo>
                  <a:pt x="107157" y="0"/>
                </a:lnTo>
                <a:lnTo>
                  <a:pt x="160735" y="8929"/>
                </a:lnTo>
                <a:lnTo>
                  <a:pt x="205383" y="8929"/>
                </a:lnTo>
                <a:lnTo>
                  <a:pt x="241102" y="17859"/>
                </a:lnTo>
                <a:lnTo>
                  <a:pt x="267891" y="17859"/>
                </a:lnTo>
                <a:lnTo>
                  <a:pt x="285750" y="26789"/>
                </a:lnTo>
                <a:lnTo>
                  <a:pt x="276821" y="44648"/>
                </a:lnTo>
                <a:lnTo>
                  <a:pt x="258961" y="53578"/>
                </a:lnTo>
                <a:lnTo>
                  <a:pt x="223243" y="62508"/>
                </a:lnTo>
                <a:lnTo>
                  <a:pt x="178594" y="71437"/>
                </a:lnTo>
                <a:lnTo>
                  <a:pt x="142875" y="89297"/>
                </a:lnTo>
                <a:lnTo>
                  <a:pt x="116086" y="98226"/>
                </a:lnTo>
                <a:lnTo>
                  <a:pt x="89297" y="107156"/>
                </a:lnTo>
                <a:lnTo>
                  <a:pt x="80368" y="107156"/>
                </a:lnTo>
                <a:lnTo>
                  <a:pt x="80368" y="107156"/>
                </a:lnTo>
                <a:lnTo>
                  <a:pt x="89297" y="107156"/>
                </a:lnTo>
                <a:lnTo>
                  <a:pt x="107157" y="98226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8" name="Freeform 9227"/>
          <p:cNvSpPr/>
          <p:nvPr/>
        </p:nvSpPr>
        <p:spPr bwMode="auto">
          <a:xfrm>
            <a:off x="7822406" y="946547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44649" y="35719"/>
                </a:move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14312"/>
                </a:lnTo>
                <a:lnTo>
                  <a:pt x="17860" y="205383"/>
                </a:lnTo>
                <a:lnTo>
                  <a:pt x="26789" y="187523"/>
                </a:lnTo>
                <a:lnTo>
                  <a:pt x="53578" y="169664"/>
                </a:lnTo>
                <a:lnTo>
                  <a:pt x="71438" y="142875"/>
                </a:lnTo>
                <a:lnTo>
                  <a:pt x="89297" y="107156"/>
                </a:lnTo>
                <a:lnTo>
                  <a:pt x="107157" y="71437"/>
                </a:lnTo>
                <a:lnTo>
                  <a:pt x="133946" y="44648"/>
                </a:lnTo>
                <a:lnTo>
                  <a:pt x="151805" y="26789"/>
                </a:lnTo>
                <a:lnTo>
                  <a:pt x="160735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0735" y="17859"/>
                </a:lnTo>
                <a:lnTo>
                  <a:pt x="142875" y="35719"/>
                </a:lnTo>
                <a:lnTo>
                  <a:pt x="133946" y="71437"/>
                </a:lnTo>
                <a:lnTo>
                  <a:pt x="116086" y="98226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16086" y="196453"/>
                </a:lnTo>
                <a:lnTo>
                  <a:pt x="133946" y="214312"/>
                </a:lnTo>
                <a:lnTo>
                  <a:pt x="160735" y="232172"/>
                </a:lnTo>
                <a:lnTo>
                  <a:pt x="187524" y="250031"/>
                </a:lnTo>
                <a:lnTo>
                  <a:pt x="223242" y="250031"/>
                </a:lnTo>
                <a:lnTo>
                  <a:pt x="258961" y="250031"/>
                </a:lnTo>
                <a:lnTo>
                  <a:pt x="258961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9" name="Freeform 9228"/>
          <p:cNvSpPr/>
          <p:nvPr/>
        </p:nvSpPr>
        <p:spPr bwMode="auto">
          <a:xfrm>
            <a:off x="8090297" y="1026914"/>
            <a:ext cx="142875" cy="160735"/>
          </a:xfrm>
          <a:custGeom>
            <a:avLst/>
            <a:gdLst/>
            <a:ahLst/>
            <a:cxnLst/>
            <a:rect l="0" t="0" r="0" b="0"/>
            <a:pathLst>
              <a:path w="142875" h="160735">
                <a:moveTo>
                  <a:pt x="133944" y="26789"/>
                </a:moveTo>
                <a:lnTo>
                  <a:pt x="142874" y="17859"/>
                </a:lnTo>
                <a:lnTo>
                  <a:pt x="142874" y="17859"/>
                </a:lnTo>
                <a:lnTo>
                  <a:pt x="142874" y="8930"/>
                </a:lnTo>
                <a:lnTo>
                  <a:pt x="133944" y="0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17859"/>
                </a:lnTo>
                <a:lnTo>
                  <a:pt x="71437" y="26789"/>
                </a:lnTo>
                <a:lnTo>
                  <a:pt x="53578" y="53578"/>
                </a:lnTo>
                <a:lnTo>
                  <a:pt x="26789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17859" y="142875"/>
                </a:lnTo>
                <a:lnTo>
                  <a:pt x="35719" y="151805"/>
                </a:lnTo>
                <a:lnTo>
                  <a:pt x="62508" y="160734"/>
                </a:lnTo>
                <a:lnTo>
                  <a:pt x="89297" y="160734"/>
                </a:lnTo>
                <a:lnTo>
                  <a:pt x="116085" y="160734"/>
                </a:lnTo>
                <a:lnTo>
                  <a:pt x="142874" y="151805"/>
                </a:lnTo>
                <a:lnTo>
                  <a:pt x="14287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0" name="Freeform 9229"/>
          <p:cNvSpPr/>
          <p:nvPr/>
        </p:nvSpPr>
        <p:spPr bwMode="auto">
          <a:xfrm>
            <a:off x="8268890" y="1071562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17859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80368"/>
                </a:lnTo>
                <a:lnTo>
                  <a:pt x="53578" y="62508"/>
                </a:lnTo>
                <a:lnTo>
                  <a:pt x="53578" y="53579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1" name="Freeform 9230"/>
          <p:cNvSpPr/>
          <p:nvPr/>
        </p:nvSpPr>
        <p:spPr bwMode="auto">
          <a:xfrm>
            <a:off x="8331398" y="946547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44648" y="142875"/>
                </a:moveTo>
                <a:lnTo>
                  <a:pt x="44648" y="133945"/>
                </a:lnTo>
                <a:lnTo>
                  <a:pt x="44648" y="125015"/>
                </a:lnTo>
                <a:lnTo>
                  <a:pt x="44648" y="125015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8" y="116086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58961"/>
                </a:lnTo>
                <a:lnTo>
                  <a:pt x="35718" y="250031"/>
                </a:lnTo>
                <a:lnTo>
                  <a:pt x="44648" y="241101"/>
                </a:lnTo>
                <a:lnTo>
                  <a:pt x="53578" y="223242"/>
                </a:lnTo>
                <a:lnTo>
                  <a:pt x="62507" y="205383"/>
                </a:lnTo>
                <a:lnTo>
                  <a:pt x="71437" y="178594"/>
                </a:lnTo>
                <a:lnTo>
                  <a:pt x="71437" y="151804"/>
                </a:lnTo>
                <a:lnTo>
                  <a:pt x="80367" y="11608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3571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32172"/>
                </a:lnTo>
                <a:lnTo>
                  <a:pt x="62507" y="241101"/>
                </a:lnTo>
                <a:lnTo>
                  <a:pt x="71437" y="241101"/>
                </a:lnTo>
                <a:lnTo>
                  <a:pt x="80367" y="241101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16086" y="214312"/>
                </a:lnTo>
                <a:lnTo>
                  <a:pt x="125015" y="196453"/>
                </a:lnTo>
                <a:lnTo>
                  <a:pt x="125015" y="17859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16086" y="24110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2" name="Freeform 9231"/>
          <p:cNvSpPr/>
          <p:nvPr/>
        </p:nvSpPr>
        <p:spPr bwMode="auto">
          <a:xfrm>
            <a:off x="7563445" y="482203"/>
            <a:ext cx="875110" cy="80368"/>
          </a:xfrm>
          <a:custGeom>
            <a:avLst/>
            <a:gdLst/>
            <a:ahLst/>
            <a:cxnLst/>
            <a:rect l="0" t="0" r="0" b="0"/>
            <a:pathLst>
              <a:path w="87511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17859"/>
                </a:lnTo>
                <a:lnTo>
                  <a:pt x="169664" y="17859"/>
                </a:lnTo>
                <a:lnTo>
                  <a:pt x="241102" y="26789"/>
                </a:lnTo>
                <a:lnTo>
                  <a:pt x="330399" y="35719"/>
                </a:lnTo>
                <a:lnTo>
                  <a:pt x="428625" y="44649"/>
                </a:lnTo>
                <a:lnTo>
                  <a:pt x="535782" y="53578"/>
                </a:lnTo>
                <a:lnTo>
                  <a:pt x="625078" y="62508"/>
                </a:lnTo>
                <a:lnTo>
                  <a:pt x="696515" y="71438"/>
                </a:lnTo>
                <a:lnTo>
                  <a:pt x="759023" y="71438"/>
                </a:lnTo>
                <a:lnTo>
                  <a:pt x="794742" y="71438"/>
                </a:lnTo>
                <a:lnTo>
                  <a:pt x="830460" y="71438"/>
                </a:lnTo>
                <a:lnTo>
                  <a:pt x="848320" y="71438"/>
                </a:lnTo>
                <a:lnTo>
                  <a:pt x="866179" y="80367"/>
                </a:lnTo>
                <a:lnTo>
                  <a:pt x="875109" y="80367"/>
                </a:lnTo>
                <a:lnTo>
                  <a:pt x="875109" y="80367"/>
                </a:lnTo>
                <a:lnTo>
                  <a:pt x="875109" y="80367"/>
                </a:lnTo>
                <a:lnTo>
                  <a:pt x="87510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3" name="Freeform 9232"/>
          <p:cNvSpPr/>
          <p:nvPr/>
        </p:nvSpPr>
        <p:spPr bwMode="auto">
          <a:xfrm>
            <a:off x="7393781" y="1294805"/>
            <a:ext cx="919758" cy="26790"/>
          </a:xfrm>
          <a:custGeom>
            <a:avLst/>
            <a:gdLst/>
            <a:ahLst/>
            <a:cxnLst/>
            <a:rect l="0" t="0" r="0" b="0"/>
            <a:pathLst>
              <a:path w="919758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7859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67891" y="0"/>
                </a:lnTo>
                <a:lnTo>
                  <a:pt x="312539" y="0"/>
                </a:lnTo>
                <a:lnTo>
                  <a:pt x="357188" y="0"/>
                </a:lnTo>
                <a:lnTo>
                  <a:pt x="401836" y="8929"/>
                </a:lnTo>
                <a:lnTo>
                  <a:pt x="455414" y="8929"/>
                </a:lnTo>
                <a:lnTo>
                  <a:pt x="508992" y="8929"/>
                </a:lnTo>
                <a:lnTo>
                  <a:pt x="571500" y="17859"/>
                </a:lnTo>
                <a:lnTo>
                  <a:pt x="634008" y="17859"/>
                </a:lnTo>
                <a:lnTo>
                  <a:pt x="705446" y="17859"/>
                </a:lnTo>
                <a:lnTo>
                  <a:pt x="767953" y="17859"/>
                </a:lnTo>
                <a:lnTo>
                  <a:pt x="821531" y="17859"/>
                </a:lnTo>
                <a:lnTo>
                  <a:pt x="857249" y="17859"/>
                </a:lnTo>
                <a:lnTo>
                  <a:pt x="884039" y="17859"/>
                </a:lnTo>
                <a:lnTo>
                  <a:pt x="892968" y="17859"/>
                </a:lnTo>
                <a:lnTo>
                  <a:pt x="910828" y="17859"/>
                </a:lnTo>
                <a:lnTo>
                  <a:pt x="910828" y="17859"/>
                </a:lnTo>
                <a:lnTo>
                  <a:pt x="919757" y="17859"/>
                </a:lnTo>
                <a:lnTo>
                  <a:pt x="919757" y="1785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590800"/>
            <a:ext cx="9144000" cy="31242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dirty="0" smtClean="0">
                <a:ea typeface="新細明體" pitchFamily="18" charset="-120"/>
              </a:rPr>
              <a:t>Performance drops off with the degree of divergence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8133" name="Rectangle 22"/>
          <p:cNvSpPr>
            <a:spLocks noChangeArrowheads="1"/>
          </p:cNvSpPr>
          <p:nvPr/>
        </p:nvSpPr>
        <p:spPr bwMode="auto">
          <a:xfrm>
            <a:off x="1143000" y="2590800"/>
            <a:ext cx="6934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% N)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0: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1: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Divergence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229600" cy="914400"/>
          </a:xfrm>
        </p:spPr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28600" y="1447800"/>
          <a:ext cx="8679606" cy="512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Problem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do you do global communication?</a:t>
            </a:r>
          </a:p>
          <a:p>
            <a:pPr eaLnBrk="1" hangingPunct="1">
              <a:defRPr/>
            </a:pPr>
            <a:r>
              <a:rPr lang="en-US" smtClean="0"/>
              <a:t>Finish a grid and start a new one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Communication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Finish a kernel and start a new one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All writes from all threads complete before a kernel finishes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1204" name="Rectangle 22"/>
          <p:cNvSpPr>
            <a:spLocks noChangeArrowheads="1"/>
          </p:cNvSpPr>
          <p:nvPr/>
        </p:nvSpPr>
        <p:spPr bwMode="auto">
          <a:xfrm>
            <a:off x="1066800" y="2971800"/>
            <a:ext cx="6934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step1&lt;&lt;&lt;grid1,blk1&gt;&gt;&gt;(...);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hlink"/>
                </a:solidFill>
                <a:latin typeface="Courier New" pitchFamily="49" charset="0"/>
              </a:rPr>
              <a:t>// The system ensures that all        // writes from step1 complete.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step2&lt;&lt;&lt;grid2,blk2&gt;&gt;&gt;(...);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Communication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/>
              <a:t>Would need to decompose kernels into before and after parts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Or, write to a predefined memory location</a:t>
            </a:r>
          </a:p>
          <a:p>
            <a:pPr lvl="1" eaLnBrk="1" hangingPunct="1">
              <a:defRPr/>
            </a:pPr>
            <a:r>
              <a:rPr lang="en-US" smtClean="0"/>
              <a:t>Race condition! Updates can be lost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54275" name="Rectangle 22"/>
          <p:cNvSpPr>
            <a:spLocks noChangeArrowheads="1"/>
          </p:cNvSpPr>
          <p:nvPr/>
        </p:nvSpPr>
        <p:spPr bwMode="auto">
          <a:xfrm>
            <a:off x="457200" y="1524000"/>
            <a:ext cx="838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threadId:0	                   threadId:1917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99CCFF"/>
                </a:solidFill>
                <a:latin typeface="Courier New" pitchFamily="49" charset="0"/>
                <a:cs typeface="Courier New" pitchFamily="49" charset="0"/>
              </a:rPr>
              <a:t>// vector[0] was equal to 0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99CC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vector[0] += 5;	              vector[0] += 1;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...                          ...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a = vector[0];               a = vector[0];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is the value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mtClean="0"/>
              <a:t> in thread 0?</a:t>
            </a:r>
          </a:p>
          <a:p>
            <a:pPr eaLnBrk="1" hangingPunct="1">
              <a:defRPr/>
            </a:pPr>
            <a:r>
              <a:rPr lang="en-US" smtClean="0"/>
              <a:t>What is the value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mtClean="0"/>
              <a:t> in thread 1917?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Thread 0 could have finished execution before 1917 started</a:t>
            </a:r>
          </a:p>
          <a:p>
            <a:pPr>
              <a:defRPr/>
            </a:pPr>
            <a:r>
              <a:rPr lang="en-US" dirty="0" smtClean="0"/>
              <a:t>Or the other way around</a:t>
            </a:r>
          </a:p>
          <a:p>
            <a:pPr>
              <a:defRPr/>
            </a:pPr>
            <a:r>
              <a:rPr lang="en-US" dirty="0" smtClean="0"/>
              <a:t>Or both are executing at the same time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Answer: not defined by the programming model, can be arbitrary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CUDA provides </a:t>
            </a:r>
            <a:r>
              <a:rPr lang="en-US" smtClean="0">
                <a:solidFill>
                  <a:schemeClr val="accent2"/>
                </a:solidFill>
              </a:rPr>
              <a:t>atomic</a:t>
            </a:r>
            <a:r>
              <a:rPr lang="en-US" smtClean="0"/>
              <a:t> operations to deal with this problem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An atomic operation guarantees that only a single thread has access to a piece of memory while an operation completes</a:t>
            </a:r>
          </a:p>
          <a:p>
            <a:pPr>
              <a:defRPr/>
            </a:pPr>
            <a:r>
              <a:rPr lang="en-US" smtClean="0"/>
              <a:t>The name atomic comes from the fact that it is uninterruptable </a:t>
            </a:r>
          </a:p>
          <a:p>
            <a:pPr>
              <a:defRPr/>
            </a:pPr>
            <a:r>
              <a:rPr lang="en-US" smtClean="0"/>
              <a:t>No dropped data, but ordering is still arbitrary</a:t>
            </a:r>
          </a:p>
          <a:p>
            <a:pPr>
              <a:defRPr/>
            </a:pPr>
            <a:r>
              <a:rPr lang="en-US" smtClean="0"/>
              <a:t>Different types of atomic instructions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atomic{Add, Sub, Exch, Min, Max, Inc, Dec, CAS, And, Or, Xor}</a:t>
            </a:r>
          </a:p>
          <a:p>
            <a:pPr>
              <a:defRPr/>
            </a:pPr>
            <a:r>
              <a:rPr lang="en-US" smtClean="0"/>
              <a:t>More types in fermi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Stanford CS 193G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http://code.google.com/p/stanford-cs193g-sp2010/wiki/TutorialPrerequisites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Vincent </a:t>
            </a:r>
            <a:r>
              <a:rPr lang="en-US" dirty="0" err="1"/>
              <a:t>Natol</a:t>
            </a:r>
            <a:r>
              <a:rPr lang="en-US" dirty="0"/>
              <a:t> “Kudos for CUDA,” HPC Wire (2010)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Patterson, David A.; Hennessy, John L. (2011-08-01). Computer Architecture: A Quantitative Approach (The Morgan Kaufmann Series in Computer Architecture and Design) (Kindle Locations 7530-7532). Elsevier Science (reference). Kindle Edition.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Histogram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Determine frequency of colors in a picture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colors have already been converted into ints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Each thread looks at one pixel and increments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a counter atomically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mtClean="0">
                <a:latin typeface="Courier New" pitchFamily="49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histogram(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color,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                      int</a:t>
            </a:r>
            <a:r>
              <a:rPr lang="en-US" smtClean="0">
                <a:latin typeface="Courier New" pitchFamily="49" charset="0"/>
              </a:rPr>
              <a:t>* buckets)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c = colors[i];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atomicAdd</a:t>
            </a:r>
            <a:r>
              <a:rPr lang="en-US" smtClean="0">
                <a:latin typeface="Courier New" pitchFamily="49" charset="0"/>
              </a:rPr>
              <a:t>(&amp;buckets[c], 1);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Workqueue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For algorithms where the amount of work per item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is highly non-uniform, it often makes sense for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to continuously grab work from a queue 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workq(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work_q,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q_counter,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       int</a:t>
            </a:r>
            <a:r>
              <a:rPr lang="en-US" smtClean="0">
                <a:latin typeface="Courier New" pitchFamily="49" charset="0"/>
              </a:rPr>
              <a:t>* output,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queue_max)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q_index =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atomicInc</a:t>
            </a:r>
            <a:r>
              <a:rPr lang="en-US" smtClean="0">
                <a:latin typeface="Courier New" pitchFamily="49" charset="0"/>
              </a:rPr>
              <a:t>(q_counter, queue_max);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result = do_work(work_q[q_index]);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output[i] = result;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Atomics are slower than normal load/store</a:t>
            </a:r>
          </a:p>
          <a:p>
            <a:pPr>
              <a:defRPr/>
            </a:pPr>
            <a:r>
              <a:rPr lang="en-US" smtClean="0"/>
              <a:t>You can have the whole machine queuing on a single location in memory</a:t>
            </a:r>
          </a:p>
          <a:p>
            <a:pPr>
              <a:defRPr/>
            </a:pPr>
            <a:r>
              <a:rPr lang="en-US" smtClean="0"/>
              <a:t>Atomics unavailable on G80!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Global Min/Max (Naive)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If you require the maximum across all threads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in a grid, you could do it with a single global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maximum value, but it will be VERY slow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global_max(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values,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gl_max)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val = values[i];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mtClean="0">
                <a:latin typeface="Courier New" pitchFamily="49" charset="0"/>
              </a:rPr>
              <a:t>(gl_max,val);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Global Min/Max (Better)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introduce intermediate maximum results, so that 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most threads do not try to update the global max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global_max(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values,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max,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      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*regional_maxes,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            int</a:t>
            </a:r>
            <a:r>
              <a:rPr lang="en-US" smtClean="0">
                <a:latin typeface="Courier New" pitchFamily="49" charset="0"/>
              </a:rPr>
              <a:t> num_regions)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hlink"/>
                </a:solidFill>
                <a:latin typeface="Courier New" pitchFamily="49" charset="0"/>
              </a:rPr>
              <a:t>  // i and val as before …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region = i % num_regions;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mtClean="0">
                <a:latin typeface="Courier New" pitchFamily="49" charset="0"/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mtClean="0">
                <a:latin typeface="Courier New" pitchFamily="49" charset="0"/>
              </a:rPr>
              <a:t>(&amp;reg_max[region],val) &lt; val)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mtClean="0">
                <a:latin typeface="Courier New" pitchFamily="49" charset="0"/>
              </a:rPr>
              <a:t>(max,val);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Min/Max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Single value causes serial bottleneck</a:t>
            </a:r>
          </a:p>
          <a:p>
            <a:pPr>
              <a:defRPr/>
            </a:pPr>
            <a:r>
              <a:rPr lang="en-US" smtClean="0"/>
              <a:t>Create hierarchy of values for more parallelism</a:t>
            </a:r>
          </a:p>
          <a:p>
            <a:pPr>
              <a:defRPr/>
            </a:pPr>
            <a:r>
              <a:rPr lang="en-US" smtClean="0"/>
              <a:t>Performance will still be slow, so use judiciously</a:t>
            </a:r>
          </a:p>
          <a:p>
            <a:pPr>
              <a:defRPr/>
            </a:pPr>
            <a:r>
              <a:rPr lang="en-US" smtClean="0"/>
              <a:t>See next lecture for even better version!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Can’t use normal load/store for inter-thread communication because of </a:t>
            </a:r>
            <a:r>
              <a:rPr lang="en-US" smtClean="0">
                <a:solidFill>
                  <a:srgbClr val="FF0000"/>
                </a:solidFill>
              </a:rPr>
              <a:t>race conditions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Use atomic instructions for sparse and/or unpredictable global communication</a:t>
            </a:r>
          </a:p>
          <a:p>
            <a:pPr lvl="1">
              <a:defRPr/>
            </a:pPr>
            <a:r>
              <a:rPr lang="en-US" smtClean="0"/>
              <a:t>See next lectures for shared memory and scan for other communication patterns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Decompose data (very limited use of single global sum/max/min/etc.) for more parallelism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an SM executes threads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Overview of how a Stream Multiprocessor works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SIMT Execution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Divergence</a:t>
            </a:r>
          </a:p>
          <a:p>
            <a:pPr lvl="1" eaLnBrk="1" hangingPunct="1">
              <a:buFontTx/>
              <a:buNone/>
              <a:defRPr/>
            </a:pPr>
            <a:endParaRPr lang="en-US" sz="800" smtClean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Scheduling Blocks onto SMs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2819400" cy="25908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1676400"/>
            <a:ext cx="2514600" cy="6096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5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438400"/>
            <a:ext cx="2514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27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3200400"/>
            <a:ext cx="251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61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Multiprocessor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4191000"/>
            <a:ext cx="251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2001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04800" y="51054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400" kern="0" dirty="0">
                <a:latin typeface="+mn-lt"/>
                <a:ea typeface="新細明體" charset="-120"/>
              </a:rPr>
              <a:t>HW Schedules t</a:t>
            </a:r>
            <a:r>
              <a:rPr lang="en-US" altLang="zh-TW" sz="2400" kern="0" dirty="0" err="1">
                <a:latin typeface="+mn-lt"/>
                <a:ea typeface="新細明體" charset="-120"/>
              </a:rPr>
              <a:t>hread</a:t>
            </a:r>
            <a:r>
              <a:rPr lang="en-US" altLang="zh-TW" sz="2400" kern="0" dirty="0">
                <a:latin typeface="+mn-lt"/>
                <a:ea typeface="新細明體" charset="-120"/>
              </a:rPr>
              <a:t> blocks onto available SMs</a:t>
            </a:r>
          </a:p>
          <a:p>
            <a:pPr marL="974725" lvl="1" indent="-403225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000" kern="0" dirty="0">
                <a:latin typeface="+mn-lt"/>
                <a:ea typeface="新細明體" charset="-120"/>
              </a:rPr>
              <a:t>No guarantee of ordering among thread blocks</a:t>
            </a:r>
          </a:p>
          <a:p>
            <a:pPr marL="974725" lvl="1" indent="-403225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000" kern="0" dirty="0">
                <a:latin typeface="+mn-lt"/>
                <a:ea typeface="新細明體" charset="-120"/>
              </a:rPr>
              <a:t>HW will schedule thread blocks as soon as a previous thread block finishes</a:t>
            </a:r>
          </a:p>
        </p:txBody>
      </p:sp>
      <p:sp>
        <p:nvSpPr>
          <p:cNvPr id="67594" name="TextBox 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-0.47917 0.011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917 0.0111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7917 0.011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44444E-6 L -0.47917 -0.355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2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95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9000" y="35814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4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68630" name="Line 174"/>
          <p:cNvSpPr>
            <a:spLocks noChangeShapeType="1"/>
          </p:cNvSpPr>
          <p:nvPr/>
        </p:nvSpPr>
        <p:spPr bwMode="auto">
          <a:xfrm flipH="1">
            <a:off x="1066800" y="3886200"/>
            <a:ext cx="23622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Line 174"/>
          <p:cNvSpPr>
            <a:spLocks noChangeShapeType="1"/>
          </p:cNvSpPr>
          <p:nvPr/>
        </p:nvSpPr>
        <p:spPr bwMode="auto">
          <a:xfrm flipH="1">
            <a:off x="2209800" y="3886200"/>
            <a:ext cx="13716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Line 174"/>
          <p:cNvSpPr>
            <a:spLocks noChangeShapeType="1"/>
          </p:cNvSpPr>
          <p:nvPr/>
        </p:nvSpPr>
        <p:spPr bwMode="auto">
          <a:xfrm flipH="1">
            <a:off x="3352800" y="3886200"/>
            <a:ext cx="3810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3" name="Line 174"/>
          <p:cNvSpPr>
            <a:spLocks noChangeShapeType="1"/>
          </p:cNvSpPr>
          <p:nvPr/>
        </p:nvSpPr>
        <p:spPr bwMode="auto">
          <a:xfrm>
            <a:off x="4038600" y="3886200"/>
            <a:ext cx="4572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4" name="Line 174"/>
          <p:cNvSpPr>
            <a:spLocks noChangeShapeType="1"/>
          </p:cNvSpPr>
          <p:nvPr/>
        </p:nvSpPr>
        <p:spPr bwMode="auto">
          <a:xfrm>
            <a:off x="4419600" y="3886200"/>
            <a:ext cx="24384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Line 174"/>
          <p:cNvSpPr>
            <a:spLocks noChangeShapeType="1"/>
          </p:cNvSpPr>
          <p:nvPr/>
        </p:nvSpPr>
        <p:spPr bwMode="auto">
          <a:xfrm>
            <a:off x="4191000" y="3886200"/>
            <a:ext cx="14478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04800" y="5181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warp </a:t>
            </a:r>
            <a:r>
              <a:rPr lang="en-US" sz="2400" kern="0" dirty="0">
                <a:latin typeface="+mn-lt"/>
              </a:rPr>
              <a:t>= 32 threads launched together</a:t>
            </a:r>
          </a:p>
          <a:p>
            <a:pPr marL="914400" lvl="1" indent="-457200" algn="ctr">
              <a:lnSpc>
                <a:spcPct val="90000"/>
              </a:lnSpc>
              <a:spcBef>
                <a:spcPct val="2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</a:rPr>
              <a:t>Usually, execute together as well</a:t>
            </a:r>
          </a:p>
        </p:txBody>
      </p:sp>
      <p:sp>
        <p:nvSpPr>
          <p:cNvPr id="68637" name="TextBox 2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Lessons from Graphics Pipeline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Throughput</a:t>
            </a:r>
            <a:r>
              <a:rPr lang="en-US" dirty="0" smtClean="0"/>
              <a:t> is paramount</a:t>
            </a:r>
          </a:p>
          <a:p>
            <a:pPr lvl="1" eaLnBrk="1" hangingPunct="1">
              <a:defRPr/>
            </a:pPr>
            <a:r>
              <a:rPr lang="en-US" dirty="0" smtClean="0"/>
              <a:t>must paint every pixel within frame time</a:t>
            </a:r>
          </a:p>
          <a:p>
            <a:pPr lvl="1" eaLnBrk="1" hangingPunct="1">
              <a:defRPr/>
            </a:pPr>
            <a:r>
              <a:rPr lang="en-US" dirty="0" smtClean="0"/>
              <a:t>scalability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Create, run, &amp; retire </a:t>
            </a:r>
            <a:r>
              <a:rPr lang="en-US" dirty="0" smtClean="0">
                <a:solidFill>
                  <a:schemeClr val="accent2"/>
                </a:solidFill>
              </a:rPr>
              <a:t>lots of threads </a:t>
            </a:r>
            <a:r>
              <a:rPr lang="en-US" dirty="0" smtClean="0"/>
              <a:t>very rapidly</a:t>
            </a:r>
          </a:p>
          <a:p>
            <a:pPr lvl="1" eaLnBrk="1" hangingPunct="1">
              <a:defRPr/>
            </a:pPr>
            <a:r>
              <a:rPr lang="en-US" dirty="0" smtClean="0"/>
              <a:t>measured 14.8 </a:t>
            </a:r>
            <a:r>
              <a:rPr lang="en-US" dirty="0" err="1" smtClean="0"/>
              <a:t>Gthread</a:t>
            </a:r>
            <a:r>
              <a:rPr lang="en-US" dirty="0" smtClean="0"/>
              <a:t>/s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increment()</a:t>
            </a:r>
            <a:r>
              <a:rPr lang="en-US" dirty="0" smtClean="0"/>
              <a:t> kernel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multithreading</a:t>
            </a:r>
            <a:r>
              <a:rPr lang="en-US" dirty="0" smtClean="0"/>
              <a:t> to hide latency</a:t>
            </a:r>
          </a:p>
          <a:p>
            <a:pPr lvl="1" eaLnBrk="1" hangingPunct="1">
              <a:defRPr/>
            </a:pPr>
            <a:r>
              <a:rPr lang="en-US" dirty="0" smtClean="0"/>
              <a:t>1 stalled thread is OK if 100 are ready to run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910828" y="1518047"/>
            <a:ext cx="1223368" cy="53579"/>
          </a:xfrm>
          <a:custGeom>
            <a:avLst/>
            <a:gdLst/>
            <a:ahLst/>
            <a:cxnLst/>
            <a:rect l="0" t="0" r="0" b="0"/>
            <a:pathLst>
              <a:path w="1223368" h="53579">
                <a:moveTo>
                  <a:pt x="0" y="53578"/>
                </a:move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53578"/>
                </a:lnTo>
                <a:lnTo>
                  <a:pt x="116086" y="53578"/>
                </a:lnTo>
                <a:lnTo>
                  <a:pt x="151805" y="44648"/>
                </a:lnTo>
                <a:lnTo>
                  <a:pt x="187524" y="44648"/>
                </a:lnTo>
                <a:lnTo>
                  <a:pt x="232172" y="44648"/>
                </a:lnTo>
                <a:lnTo>
                  <a:pt x="276821" y="35718"/>
                </a:lnTo>
                <a:lnTo>
                  <a:pt x="321469" y="35718"/>
                </a:lnTo>
                <a:lnTo>
                  <a:pt x="366117" y="26789"/>
                </a:lnTo>
                <a:lnTo>
                  <a:pt x="419695" y="26789"/>
                </a:lnTo>
                <a:lnTo>
                  <a:pt x="464344" y="17859"/>
                </a:lnTo>
                <a:lnTo>
                  <a:pt x="508992" y="17859"/>
                </a:lnTo>
                <a:lnTo>
                  <a:pt x="562570" y="17859"/>
                </a:lnTo>
                <a:lnTo>
                  <a:pt x="607219" y="17859"/>
                </a:lnTo>
                <a:lnTo>
                  <a:pt x="660797" y="17859"/>
                </a:lnTo>
                <a:lnTo>
                  <a:pt x="705445" y="17859"/>
                </a:lnTo>
                <a:lnTo>
                  <a:pt x="759024" y="17859"/>
                </a:lnTo>
                <a:lnTo>
                  <a:pt x="803672" y="8929"/>
                </a:lnTo>
                <a:lnTo>
                  <a:pt x="866180" y="8929"/>
                </a:lnTo>
                <a:lnTo>
                  <a:pt x="919758" y="8929"/>
                </a:lnTo>
                <a:lnTo>
                  <a:pt x="973336" y="8929"/>
                </a:lnTo>
                <a:lnTo>
                  <a:pt x="1035844" y="0"/>
                </a:lnTo>
                <a:lnTo>
                  <a:pt x="1089422" y="0"/>
                </a:lnTo>
                <a:lnTo>
                  <a:pt x="1160860" y="0"/>
                </a:lnTo>
                <a:lnTo>
                  <a:pt x="1223367" y="8929"/>
                </a:lnTo>
                <a:lnTo>
                  <a:pt x="122336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28938" y="1509117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26789" y="0"/>
                </a:lnTo>
                <a:lnTo>
                  <a:pt x="71437" y="8930"/>
                </a:lnTo>
                <a:lnTo>
                  <a:pt x="125015" y="8930"/>
                </a:lnTo>
                <a:lnTo>
                  <a:pt x="12501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41602" y="2625328"/>
            <a:ext cx="830462" cy="437555"/>
          </a:xfrm>
          <a:custGeom>
            <a:avLst/>
            <a:gdLst/>
            <a:ahLst/>
            <a:cxnLst/>
            <a:rect l="0" t="0" r="0" b="0"/>
            <a:pathLst>
              <a:path w="830462" h="437555">
                <a:moveTo>
                  <a:pt x="26789" y="437554"/>
                </a:moveTo>
                <a:lnTo>
                  <a:pt x="17859" y="437554"/>
                </a:lnTo>
                <a:lnTo>
                  <a:pt x="17859" y="437554"/>
                </a:lnTo>
                <a:lnTo>
                  <a:pt x="8929" y="437554"/>
                </a:lnTo>
                <a:lnTo>
                  <a:pt x="8929" y="428625"/>
                </a:lnTo>
                <a:lnTo>
                  <a:pt x="8929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8929" y="419695"/>
                </a:lnTo>
                <a:lnTo>
                  <a:pt x="8929" y="419695"/>
                </a:lnTo>
                <a:lnTo>
                  <a:pt x="17859" y="410765"/>
                </a:lnTo>
                <a:lnTo>
                  <a:pt x="35718" y="401836"/>
                </a:lnTo>
                <a:lnTo>
                  <a:pt x="53578" y="392906"/>
                </a:lnTo>
                <a:lnTo>
                  <a:pt x="80367" y="375047"/>
                </a:lnTo>
                <a:lnTo>
                  <a:pt x="116086" y="357187"/>
                </a:lnTo>
                <a:lnTo>
                  <a:pt x="160734" y="330398"/>
                </a:lnTo>
                <a:lnTo>
                  <a:pt x="223242" y="294679"/>
                </a:lnTo>
                <a:lnTo>
                  <a:pt x="303609" y="258961"/>
                </a:lnTo>
                <a:lnTo>
                  <a:pt x="383976" y="214312"/>
                </a:lnTo>
                <a:lnTo>
                  <a:pt x="473273" y="178593"/>
                </a:lnTo>
                <a:lnTo>
                  <a:pt x="562570" y="133945"/>
                </a:lnTo>
                <a:lnTo>
                  <a:pt x="660796" y="89297"/>
                </a:lnTo>
                <a:lnTo>
                  <a:pt x="750093" y="44649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52055" y="4482703"/>
            <a:ext cx="875110" cy="455415"/>
          </a:xfrm>
          <a:custGeom>
            <a:avLst/>
            <a:gdLst/>
            <a:ahLst/>
            <a:cxnLst/>
            <a:rect l="0" t="0" r="0" b="0"/>
            <a:pathLst>
              <a:path w="875110" h="455415">
                <a:moveTo>
                  <a:pt x="0" y="455414"/>
                </a:move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8929" y="455414"/>
                </a:lnTo>
                <a:lnTo>
                  <a:pt x="17859" y="446485"/>
                </a:lnTo>
                <a:lnTo>
                  <a:pt x="26789" y="446485"/>
                </a:lnTo>
                <a:lnTo>
                  <a:pt x="44648" y="437555"/>
                </a:lnTo>
                <a:lnTo>
                  <a:pt x="71437" y="419695"/>
                </a:lnTo>
                <a:lnTo>
                  <a:pt x="107156" y="401836"/>
                </a:lnTo>
                <a:lnTo>
                  <a:pt x="151804" y="375047"/>
                </a:lnTo>
                <a:lnTo>
                  <a:pt x="205383" y="339328"/>
                </a:lnTo>
                <a:lnTo>
                  <a:pt x="258961" y="303609"/>
                </a:lnTo>
                <a:lnTo>
                  <a:pt x="330398" y="267890"/>
                </a:lnTo>
                <a:lnTo>
                  <a:pt x="410765" y="223242"/>
                </a:lnTo>
                <a:lnTo>
                  <a:pt x="500062" y="178593"/>
                </a:lnTo>
                <a:lnTo>
                  <a:pt x="589359" y="133945"/>
                </a:lnTo>
                <a:lnTo>
                  <a:pt x="687586" y="80367"/>
                </a:lnTo>
                <a:lnTo>
                  <a:pt x="785812" y="35718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Mapping of Thread Blocks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Each thread block is mapped to one or more warps</a:t>
            </a:r>
          </a:p>
          <a:p>
            <a:pPr>
              <a:defRPr/>
            </a:pPr>
            <a:r>
              <a:rPr lang="en-US" smtClean="0"/>
              <a:t>The hardware schedules each warp independently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2514600" cy="1447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N (128 threads)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4038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W1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4419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W2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4800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5181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W4</a:t>
            </a:r>
          </a:p>
        </p:txBody>
      </p:sp>
      <p:sp>
        <p:nvSpPr>
          <p:cNvPr id="69641" name="Line 174"/>
          <p:cNvSpPr>
            <a:spLocks noChangeShapeType="1"/>
          </p:cNvSpPr>
          <p:nvPr/>
        </p:nvSpPr>
        <p:spPr bwMode="auto">
          <a:xfrm flipV="1">
            <a:off x="3352800" y="47244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Box 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43000" y="5181600"/>
            <a:ext cx="67056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7653C519-E6F2-4351-B3E4-4CEABD595072}" type="slidenum">
              <a:rPr lang="zh-TW" altLang="en-US">
                <a:latin typeface="Arial" pitchFamily="34" charset="0"/>
                <a:ea typeface="PMingLiU" pitchFamily="18" charset="-120"/>
              </a:rPr>
              <a:pPr algn="ctr" eaLnBrk="1" hangingPunct="1">
                <a:lnSpc>
                  <a:spcPct val="90000"/>
                </a:lnSpc>
              </a:pPr>
              <a:t>51</a:t>
            </a:fld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46113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PMingLiU" pitchFamily="18" charset="-120"/>
              </a:rPr>
              <a:t>Thread Scheduling Example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SM implements zero-overhead warp scheduling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At any time, only one of the warps is executed by SM *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Warps whose next instruction has its inputs ready for consumption are eligible for execution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Eligible Warps are selected for execution on a prioritized scheduling policy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All threads in a warp execute the same instruction when selected</a:t>
            </a:r>
          </a:p>
        </p:txBody>
      </p:sp>
      <p:graphicFrame>
        <p:nvGraphicFramePr>
          <p:cNvPr id="7066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5257800"/>
          <a:ext cx="6426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Visio" r:id="rId3" imgW="5892336" imgH="1066133" progId="">
                  <p:embed/>
                </p:oleObj>
              </mc:Choice>
              <mc:Fallback>
                <p:oleObj name="Visio" r:id="rId3" imgW="5892336" imgH="10661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6426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505200" y="1219200"/>
            <a:ext cx="5348288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zh-TW" altLang="en-US">
              <a:ea typeface="PMingLiU" pitchFamily="18" charset="-120"/>
            </a:endParaRPr>
          </a:p>
        </p:txBody>
      </p:sp>
      <p:sp>
        <p:nvSpPr>
          <p:cNvPr id="70664" name="TextBox 7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atomicAdd</a:t>
            </a:r>
            <a:r>
              <a:rPr lang="en-US" smtClean="0">
                <a:latin typeface="Courier New" pitchFamily="49" charset="0"/>
              </a:rPr>
              <a:t> </a:t>
            </a:r>
            <a:r>
              <a:rPr lang="en-US" smtClean="0"/>
              <a:t>returns the previous value at a certain address</a:t>
            </a:r>
          </a:p>
          <a:p>
            <a:pPr>
              <a:defRPr/>
            </a:pPr>
            <a:r>
              <a:rPr lang="en-US" smtClean="0"/>
              <a:t>Useful for grabbing variable amounts of data from a list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Compare and Swap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compare_and_swap(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* register,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oldval,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newval)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old_reg_val = *register;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(old_reg_val == oldval)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*register = newval; </a:t>
            </a:r>
          </a:p>
          <a:p>
            <a:pPr>
              <a:buFontTx/>
              <a:buNone/>
              <a:defRPr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old_reg_val;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Compare and Swap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Most general type of atomic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Can emulate all others with CAS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Locks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 very judiciously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Always include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max_iter</a:t>
            </a:r>
            <a:r>
              <a:rPr lang="en-US" smtClean="0"/>
              <a:t> in your spinloop!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Decompose your data and your locks</a:t>
            </a: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this different from a CPU?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Different goals produce different designs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GPU assumes work load is highly parallel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CPU must be good at everything, parallel or not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CPU: </a:t>
            </a:r>
            <a:r>
              <a:rPr lang="en-US" smtClean="0">
                <a:solidFill>
                  <a:schemeClr val="accent2"/>
                </a:solidFill>
              </a:rPr>
              <a:t>minimize latency</a:t>
            </a:r>
            <a:r>
              <a:rPr lang="en-US" smtClean="0"/>
              <a:t> experienced by 1 thread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big on-chip caches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sophisticated control logic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GPU: </a:t>
            </a:r>
            <a:r>
              <a:rPr lang="en-US" smtClean="0">
                <a:solidFill>
                  <a:schemeClr val="accent2"/>
                </a:solidFill>
              </a:rPr>
              <a:t>maximize throughput</a:t>
            </a:r>
            <a:r>
              <a:rPr lang="en-US" smtClean="0"/>
              <a:t> of all threads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# threads in flight limited by resources =&gt; lots of resources (registers, bandwidth, etc.)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multithreading can hide latency =&gt; skip the big caches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share control logic across many threads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NVIDIA GPU Architecture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435350" y="1000125"/>
            <a:ext cx="2362200" cy="5238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Fermi GF100</a:t>
            </a:r>
          </a:p>
        </p:txBody>
      </p:sp>
      <p:grpSp>
        <p:nvGrpSpPr>
          <p:cNvPr id="15364" name="Group 62"/>
          <p:cNvGrpSpPr>
            <a:grpSpLocks/>
          </p:cNvGrpSpPr>
          <p:nvPr/>
        </p:nvGrpSpPr>
        <p:grpSpPr bwMode="auto">
          <a:xfrm>
            <a:off x="1828800" y="1600200"/>
            <a:ext cx="5362575" cy="4602163"/>
            <a:chOff x="4985798" y="1004243"/>
            <a:chExt cx="5363117" cy="4602287"/>
          </a:xfrm>
        </p:grpSpPr>
        <p:pic>
          <p:nvPicPr>
            <p:cNvPr id="15375" name="Picture 313" descr="Cores_4orangeBoxes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3" t="41333" r="22890" b="38667"/>
            <a:stretch>
              <a:fillRect/>
            </a:stretch>
          </p:blipFill>
          <p:spPr bwMode="auto">
            <a:xfrm rot="-5400000">
              <a:off x="4611843" y="3704530"/>
              <a:ext cx="1126067" cy="37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 t="75090"/>
            <a:stretch>
              <a:fillRect/>
            </a:stretch>
          </p:blipFill>
          <p:spPr bwMode="auto">
            <a:xfrm>
              <a:off x="4995863" y="4462463"/>
              <a:ext cx="5353052" cy="114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5413047" y="1035388"/>
              <a:ext cx="4514904" cy="2017130"/>
              <a:chOff x="4885125" y="1178896"/>
              <a:chExt cx="4695249" cy="2097704"/>
            </a:xfrm>
          </p:grpSpPr>
          <p:pic>
            <p:nvPicPr>
              <p:cNvPr id="15405" name="Picture 355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92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6" name="Picture 356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12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7" name="Picture 357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733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8" name="Picture 358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37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9" name="Picture 359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0341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0" name="Picture 360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914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361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794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2" name="Picture 362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6750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8" name="Group 29"/>
            <p:cNvGrpSpPr>
              <a:grpSpLocks/>
            </p:cNvGrpSpPr>
            <p:nvPr/>
          </p:nvGrpSpPr>
          <p:grpSpPr bwMode="auto">
            <a:xfrm flipV="1">
              <a:off x="5413047" y="3546579"/>
              <a:ext cx="4514904" cy="2017130"/>
              <a:chOff x="4885125" y="1178896"/>
              <a:chExt cx="4695249" cy="2097704"/>
            </a:xfrm>
          </p:grpSpPr>
          <p:pic>
            <p:nvPicPr>
              <p:cNvPr id="15397" name="Picture 345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92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346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12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49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733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350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37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351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0341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2" name="Picture 352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914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3" name="Picture 353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794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4" name="Picture 354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6750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9" name="Picture 317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14010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318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4854388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19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25521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320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14010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21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48543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322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25521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23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37032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324" descr="Cores_4longblue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55" r="3709" b="41501"/>
            <a:stretch>
              <a:fillRect/>
            </a:stretch>
          </p:blipFill>
          <p:spPr bwMode="auto">
            <a:xfrm>
              <a:off x="5371173" y="3065649"/>
              <a:ext cx="4579583" cy="47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325" descr="Half_Gloss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3" t="17332" r="20778" b="17482"/>
            <a:stretch>
              <a:fillRect/>
            </a:stretch>
          </p:blipFill>
          <p:spPr bwMode="auto">
            <a:xfrm>
              <a:off x="5347886" y="1004243"/>
              <a:ext cx="4587341" cy="450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TextBox 326"/>
            <p:cNvSpPr txBox="1"/>
            <p:nvPr/>
          </p:nvSpPr>
          <p:spPr>
            <a:xfrm rot="16200000">
              <a:off x="4623059" y="1420962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 rot="16200000">
              <a:off x="4623059" y="2595743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HOST I/F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 rot="16200000">
              <a:off x="4438109" y="3757033"/>
              <a:ext cx="1463714" cy="285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kern="1100" spc="-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Giga Thread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 rot="16200000">
              <a:off x="4623059" y="4896092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 rot="5400000">
              <a:off x="9600374" y="4886567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 rot="5400000">
              <a:off x="9600374" y="3745124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 rot="5400000">
              <a:off x="9600374" y="2579868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 rot="5400000">
              <a:off x="9600374" y="1428899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414466" y="3150601"/>
              <a:ext cx="4510544" cy="307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L2</a:t>
              </a:r>
            </a:p>
          </p:txBody>
        </p:sp>
      </p:grpSp>
      <p:sp>
        <p:nvSpPr>
          <p:cNvPr id="15365" name="SMARTInkShape-28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84513" y="2914650"/>
            <a:ext cx="7937" cy="12700"/>
          </a:xfrm>
          <a:custGeom>
            <a:avLst/>
            <a:gdLst>
              <a:gd name="T0" fmla="*/ 7936 w 7318"/>
              <a:gd name="T1" fmla="*/ 12699 h 12701"/>
              <a:gd name="T2" fmla="*/ 7936 w 7318"/>
              <a:gd name="T3" fmla="*/ 12699 h 12701"/>
              <a:gd name="T4" fmla="*/ 624 w 7318"/>
              <a:gd name="T5" fmla="*/ 2587 h 12701"/>
              <a:gd name="T6" fmla="*/ 0 w 7318"/>
              <a:gd name="T7" fmla="*/ 314 h 12701"/>
              <a:gd name="T8" fmla="*/ 7936 w 7318"/>
              <a:gd name="T9" fmla="*/ 0 h 127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18"/>
              <a:gd name="T16" fmla="*/ 0 h 12701"/>
              <a:gd name="T17" fmla="*/ 7318 w 7318"/>
              <a:gd name="T18" fmla="*/ 12701 h 127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18" h="12701">
                <a:moveTo>
                  <a:pt x="7317" y="12700"/>
                </a:moveTo>
                <a:lnTo>
                  <a:pt x="7317" y="12700"/>
                </a:lnTo>
                <a:lnTo>
                  <a:pt x="575" y="2587"/>
                </a:lnTo>
                <a:lnTo>
                  <a:pt x="0" y="314"/>
                </a:lnTo>
                <a:lnTo>
                  <a:pt x="731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6" name="SMARTInkShape-28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14750" y="2943225"/>
            <a:ext cx="25400" cy="34925"/>
          </a:xfrm>
          <a:custGeom>
            <a:avLst/>
            <a:gdLst>
              <a:gd name="T0" fmla="*/ 25399 w 25401"/>
              <a:gd name="T1" fmla="*/ 34924 h 35107"/>
              <a:gd name="T2" fmla="*/ 25399 w 25401"/>
              <a:gd name="T3" fmla="*/ 34924 h 35107"/>
              <a:gd name="T4" fmla="*/ 22028 w 25401"/>
              <a:gd name="T5" fmla="*/ 24863 h 35107"/>
              <a:gd name="T6" fmla="*/ 2910 w 25401"/>
              <a:gd name="T7" fmla="*/ 437 h 35107"/>
              <a:gd name="T8" fmla="*/ 1940 w 25401"/>
              <a:gd name="T9" fmla="*/ 0 h 35107"/>
              <a:gd name="T10" fmla="*/ 0 w 25401"/>
              <a:gd name="T11" fmla="*/ 3339 h 35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01"/>
              <a:gd name="T19" fmla="*/ 0 h 35107"/>
              <a:gd name="T20" fmla="*/ 25401 w 25401"/>
              <a:gd name="T21" fmla="*/ 35107 h 35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01" h="35107">
                <a:moveTo>
                  <a:pt x="25400" y="35106"/>
                </a:moveTo>
                <a:lnTo>
                  <a:pt x="25400" y="35106"/>
                </a:lnTo>
                <a:lnTo>
                  <a:pt x="22029" y="24993"/>
                </a:lnTo>
                <a:lnTo>
                  <a:pt x="2910" y="439"/>
                </a:lnTo>
                <a:lnTo>
                  <a:pt x="1940" y="0"/>
                </a:lnTo>
                <a:lnTo>
                  <a:pt x="0" y="33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7" name="SMARTInkShape-28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35450" y="3054350"/>
            <a:ext cx="0" cy="25400"/>
          </a:xfrm>
          <a:custGeom>
            <a:avLst/>
            <a:gdLst>
              <a:gd name="T0" fmla="*/ 0 w 1"/>
              <a:gd name="T1" fmla="*/ 25399 h 25401"/>
              <a:gd name="T2" fmla="*/ 0 w 1"/>
              <a:gd name="T3" fmla="*/ 25399 h 25401"/>
              <a:gd name="T4" fmla="*/ 0 w 1"/>
              <a:gd name="T5" fmla="*/ 0 h 25401"/>
              <a:gd name="T6" fmla="*/ 0 60000 65536"/>
              <a:gd name="T7" fmla="*/ 0 60000 65536"/>
              <a:gd name="T8" fmla="*/ 0 60000 65536"/>
              <a:gd name="T9" fmla="*/ 0 w 1"/>
              <a:gd name="T10" fmla="*/ 0 h 25401"/>
              <a:gd name="T11" fmla="*/ 0 w 1"/>
              <a:gd name="T12" fmla="*/ 25401 h 25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401">
                <a:moveTo>
                  <a:pt x="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8" name="SMARTInkShape-28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813300" y="3067050"/>
            <a:ext cx="6350" cy="19050"/>
          </a:xfrm>
          <a:custGeom>
            <a:avLst/>
            <a:gdLst>
              <a:gd name="T0" fmla="*/ 6349 w 6351"/>
              <a:gd name="T1" fmla="*/ 19049 h 18841"/>
              <a:gd name="T2" fmla="*/ 6349 w 6351"/>
              <a:gd name="T3" fmla="*/ 19049 h 18841"/>
              <a:gd name="T4" fmla="*/ 6349 w 6351"/>
              <a:gd name="T5" fmla="*/ 1176 h 18841"/>
              <a:gd name="T6" fmla="*/ 5643 w 6351"/>
              <a:gd name="T7" fmla="*/ 0 h 18841"/>
              <a:gd name="T8" fmla="*/ 0 w 6351"/>
              <a:gd name="T9" fmla="*/ 6208 h 18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1"/>
              <a:gd name="T16" fmla="*/ 0 h 18841"/>
              <a:gd name="T17" fmla="*/ 6351 w 6351"/>
              <a:gd name="T18" fmla="*/ 18841 h 188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1" h="18841">
                <a:moveTo>
                  <a:pt x="6350" y="18840"/>
                </a:moveTo>
                <a:lnTo>
                  <a:pt x="6350" y="18840"/>
                </a:lnTo>
                <a:lnTo>
                  <a:pt x="6350" y="1163"/>
                </a:lnTo>
                <a:lnTo>
                  <a:pt x="5644" y="0"/>
                </a:lnTo>
                <a:lnTo>
                  <a:pt x="0" y="614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9" name="SMARTInkShape-29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387600" y="5213350"/>
            <a:ext cx="38100" cy="19050"/>
          </a:xfrm>
          <a:custGeom>
            <a:avLst/>
            <a:gdLst>
              <a:gd name="T0" fmla="*/ 38099 w 38101"/>
              <a:gd name="T1" fmla="*/ 19049 h 19051"/>
              <a:gd name="T2" fmla="*/ 38099 w 38101"/>
              <a:gd name="T3" fmla="*/ 19049 h 19051"/>
              <a:gd name="T4" fmla="*/ 34728 w 38101"/>
              <a:gd name="T5" fmla="*/ 12307 h 19051"/>
              <a:gd name="T6" fmla="*/ 27429 w 38101"/>
              <a:gd name="T7" fmla="*/ 7117 h 19051"/>
              <a:gd name="T8" fmla="*/ 13302 w 38101"/>
              <a:gd name="T9" fmla="*/ 2110 h 19051"/>
              <a:gd name="T10" fmla="*/ 0 w 38101"/>
              <a:gd name="T11" fmla="*/ 0 h 19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1"/>
              <a:gd name="T19" fmla="*/ 0 h 19051"/>
              <a:gd name="T20" fmla="*/ 38101 w 38101"/>
              <a:gd name="T21" fmla="*/ 19051 h 190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1" h="19051">
                <a:moveTo>
                  <a:pt x="38100" y="19050"/>
                </a:moveTo>
                <a:lnTo>
                  <a:pt x="38100" y="19050"/>
                </a:lnTo>
                <a:lnTo>
                  <a:pt x="34729" y="12308"/>
                </a:lnTo>
                <a:lnTo>
                  <a:pt x="27430" y="7117"/>
                </a:lnTo>
                <a:lnTo>
                  <a:pt x="13302" y="211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15370" name="SMARTInkShape-Group83"/>
          <p:cNvGrpSpPr>
            <a:grpSpLocks/>
          </p:cNvGrpSpPr>
          <p:nvPr/>
        </p:nvGrpSpPr>
        <p:grpSpPr bwMode="auto">
          <a:xfrm>
            <a:off x="3213100" y="5219700"/>
            <a:ext cx="476250" cy="57150"/>
            <a:chOff x="3213100" y="5219700"/>
            <a:chExt cx="476251" cy="57151"/>
          </a:xfrm>
        </p:grpSpPr>
        <p:sp>
          <p:nvSpPr>
            <p:cNvPr id="15373" name="SMARTInkShape-29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69112" y="5251450"/>
              <a:ext cx="20239" cy="25401"/>
            </a:xfrm>
            <a:custGeom>
              <a:avLst/>
              <a:gdLst>
                <a:gd name="T0" fmla="*/ 20238 w 20239"/>
                <a:gd name="T1" fmla="*/ 25400 h 25401"/>
                <a:gd name="T2" fmla="*/ 20238 w 20239"/>
                <a:gd name="T3" fmla="*/ 25400 h 25401"/>
                <a:gd name="T4" fmla="*/ 6440 w 20239"/>
                <a:gd name="T5" fmla="*/ 15261 h 25401"/>
                <a:gd name="T6" fmla="*/ 465 w 20239"/>
                <a:gd name="T7" fmla="*/ 7724 h 25401"/>
                <a:gd name="T8" fmla="*/ 0 w 20239"/>
                <a:gd name="T9" fmla="*/ 5149 h 25401"/>
                <a:gd name="T10" fmla="*/ 7538 w 20239"/>
                <a:gd name="T11" fmla="*/ 0 h 25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39"/>
                <a:gd name="T19" fmla="*/ 0 h 25401"/>
                <a:gd name="T20" fmla="*/ 20239 w 20239"/>
                <a:gd name="T21" fmla="*/ 25401 h 25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39" h="25401">
                  <a:moveTo>
                    <a:pt x="20238" y="25400"/>
                  </a:moveTo>
                  <a:lnTo>
                    <a:pt x="20238" y="25400"/>
                  </a:lnTo>
                  <a:lnTo>
                    <a:pt x="6440" y="15261"/>
                  </a:lnTo>
                  <a:lnTo>
                    <a:pt x="465" y="7724"/>
                  </a:lnTo>
                  <a:lnTo>
                    <a:pt x="0" y="5149"/>
                  </a:lnTo>
                  <a:lnTo>
                    <a:pt x="75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5374" name="SMARTInkShape-29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13100" y="5219700"/>
              <a:ext cx="31751" cy="19051"/>
            </a:xfrm>
            <a:custGeom>
              <a:avLst/>
              <a:gdLst>
                <a:gd name="T0" fmla="*/ 31750 w 31751"/>
                <a:gd name="T1" fmla="*/ 19050 h 19051"/>
                <a:gd name="T2" fmla="*/ 31750 w 31751"/>
                <a:gd name="T3" fmla="*/ 19050 h 19051"/>
                <a:gd name="T4" fmla="*/ 0 w 31751"/>
                <a:gd name="T5" fmla="*/ 0 h 19051"/>
                <a:gd name="T6" fmla="*/ 0 60000 65536"/>
                <a:gd name="T7" fmla="*/ 0 60000 65536"/>
                <a:gd name="T8" fmla="*/ 0 60000 65536"/>
                <a:gd name="T9" fmla="*/ 0 w 31751"/>
                <a:gd name="T10" fmla="*/ 0 h 19051"/>
                <a:gd name="T11" fmla="*/ 31751 w 31751"/>
                <a:gd name="T12" fmla="*/ 19051 h 19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71" name="SMARTInkShape-29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62438" y="5238750"/>
            <a:ext cx="23812" cy="25400"/>
          </a:xfrm>
          <a:custGeom>
            <a:avLst/>
            <a:gdLst>
              <a:gd name="T0" fmla="*/ 11016 w 23636"/>
              <a:gd name="T1" fmla="*/ 25399 h 25401"/>
              <a:gd name="T2" fmla="*/ 11016 w 23636"/>
              <a:gd name="T3" fmla="*/ 25399 h 25401"/>
              <a:gd name="T4" fmla="*/ 891 w 23636"/>
              <a:gd name="T5" fmla="*/ 8441 h 25401"/>
              <a:gd name="T6" fmla="*/ 0 w 23636"/>
              <a:gd name="T7" fmla="*/ 5627 h 25401"/>
              <a:gd name="T8" fmla="*/ 2251 w 23636"/>
              <a:gd name="T9" fmla="*/ 3751 h 25401"/>
              <a:gd name="T10" fmla="*/ 23811 w 23636"/>
              <a:gd name="T11" fmla="*/ 0 h 25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36"/>
              <a:gd name="T19" fmla="*/ 0 h 25401"/>
              <a:gd name="T20" fmla="*/ 23636 w 23636"/>
              <a:gd name="T21" fmla="*/ 25401 h 25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36" h="25401">
                <a:moveTo>
                  <a:pt x="10935" y="25400"/>
                </a:moveTo>
                <a:lnTo>
                  <a:pt x="10935" y="25400"/>
                </a:lnTo>
                <a:lnTo>
                  <a:pt x="884" y="8441"/>
                </a:lnTo>
                <a:lnTo>
                  <a:pt x="0" y="5627"/>
                </a:lnTo>
                <a:lnTo>
                  <a:pt x="2234" y="3751"/>
                </a:lnTo>
                <a:lnTo>
                  <a:pt x="236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72" name="SMARTInkShape-29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775200" y="5172075"/>
            <a:ext cx="6350" cy="3175"/>
          </a:xfrm>
          <a:custGeom>
            <a:avLst/>
            <a:gdLst>
              <a:gd name="T0" fmla="*/ 0 w 6351"/>
              <a:gd name="T1" fmla="*/ 3174 h 3659"/>
              <a:gd name="T2" fmla="*/ 0 w 6351"/>
              <a:gd name="T3" fmla="*/ 3174 h 3659"/>
              <a:gd name="T4" fmla="*/ 0 w 6351"/>
              <a:gd name="T5" fmla="*/ 249 h 3659"/>
              <a:gd name="T6" fmla="*/ 705 w 6351"/>
              <a:gd name="T7" fmla="*/ 0 h 3659"/>
              <a:gd name="T8" fmla="*/ 6349 w 6351"/>
              <a:gd name="T9" fmla="*/ 3174 h 3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1"/>
              <a:gd name="T16" fmla="*/ 0 h 3659"/>
              <a:gd name="T17" fmla="*/ 6351 w 6351"/>
              <a:gd name="T18" fmla="*/ 3659 h 3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1" h="3659">
                <a:moveTo>
                  <a:pt x="0" y="3658"/>
                </a:moveTo>
                <a:lnTo>
                  <a:pt x="0" y="3658"/>
                </a:lnTo>
                <a:lnTo>
                  <a:pt x="0" y="287"/>
                </a:lnTo>
                <a:lnTo>
                  <a:pt x="705" y="0"/>
                </a:lnTo>
                <a:lnTo>
                  <a:pt x="6350" y="365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5697141" y="113407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706070" y="1062633"/>
            <a:ext cx="339329" cy="71438"/>
          </a:xfrm>
          <a:custGeom>
            <a:avLst/>
            <a:gdLst/>
            <a:ahLst/>
            <a:cxnLst/>
            <a:rect l="0" t="0" r="0" b="0"/>
            <a:pathLst>
              <a:path w="339329" h="71438">
                <a:moveTo>
                  <a:pt x="0" y="71437"/>
                </a:moveTo>
                <a:lnTo>
                  <a:pt x="893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71438" y="62508"/>
                </a:lnTo>
                <a:lnTo>
                  <a:pt x="107157" y="53578"/>
                </a:lnTo>
                <a:lnTo>
                  <a:pt x="133946" y="44648"/>
                </a:lnTo>
                <a:lnTo>
                  <a:pt x="169664" y="35718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8961" y="8929"/>
                </a:lnTo>
                <a:lnTo>
                  <a:pt x="276821" y="8929"/>
                </a:lnTo>
                <a:lnTo>
                  <a:pt x="294680" y="8929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0"/>
                </a:lnTo>
                <a:lnTo>
                  <a:pt x="330399" y="0"/>
                </a:lnTo>
                <a:lnTo>
                  <a:pt x="330399" y="8929"/>
                </a:lnTo>
                <a:lnTo>
                  <a:pt x="330399" y="8929"/>
                </a:lnTo>
                <a:lnTo>
                  <a:pt x="339328" y="8929"/>
                </a:lnTo>
                <a:lnTo>
                  <a:pt x="33932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125766" y="875109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32172"/>
                </a:lnTo>
                <a:lnTo>
                  <a:pt x="26789" y="21431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125766" y="839391"/>
            <a:ext cx="205383" cy="241102"/>
          </a:xfrm>
          <a:custGeom>
            <a:avLst/>
            <a:gdLst/>
            <a:ahLst/>
            <a:cxnLst/>
            <a:rect l="0" t="0" r="0" b="0"/>
            <a:pathLst>
              <a:path w="205383" h="241102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5" y="17859"/>
                </a:lnTo>
                <a:lnTo>
                  <a:pt x="125015" y="26789"/>
                </a:lnTo>
                <a:lnTo>
                  <a:pt x="116086" y="44648"/>
                </a:lnTo>
                <a:lnTo>
                  <a:pt x="98226" y="71437"/>
                </a:lnTo>
                <a:lnTo>
                  <a:pt x="71437" y="80367"/>
                </a:lnTo>
                <a:lnTo>
                  <a:pt x="53578" y="98226"/>
                </a:lnTo>
                <a:lnTo>
                  <a:pt x="35718" y="116085"/>
                </a:lnTo>
                <a:lnTo>
                  <a:pt x="17859" y="116085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8" y="160734"/>
                </a:lnTo>
                <a:lnTo>
                  <a:pt x="53578" y="178593"/>
                </a:lnTo>
                <a:lnTo>
                  <a:pt x="80367" y="196453"/>
                </a:lnTo>
                <a:lnTo>
                  <a:pt x="116086" y="214312"/>
                </a:lnTo>
                <a:lnTo>
                  <a:pt x="142875" y="232171"/>
                </a:lnTo>
                <a:lnTo>
                  <a:pt x="160734" y="241101"/>
                </a:lnTo>
                <a:lnTo>
                  <a:pt x="178593" y="241101"/>
                </a:lnTo>
                <a:lnTo>
                  <a:pt x="196453" y="241101"/>
                </a:lnTo>
                <a:lnTo>
                  <a:pt x="196453" y="223242"/>
                </a:lnTo>
                <a:lnTo>
                  <a:pt x="205382" y="205382"/>
                </a:lnTo>
                <a:lnTo>
                  <a:pt x="205382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50781" y="937617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107157" y="125016"/>
                </a:lnTo>
                <a:lnTo>
                  <a:pt x="133946" y="116086"/>
                </a:lnTo>
                <a:lnTo>
                  <a:pt x="160735" y="107156"/>
                </a:lnTo>
                <a:lnTo>
                  <a:pt x="16073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29375" y="884039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17859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35719" y="241102"/>
                </a:lnTo>
                <a:lnTo>
                  <a:pt x="35719" y="258961"/>
                </a:lnTo>
                <a:lnTo>
                  <a:pt x="3571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17859" y="258961"/>
                </a:lnTo>
                <a:lnTo>
                  <a:pt x="8930" y="250031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60734"/>
                </a:lnTo>
                <a:lnTo>
                  <a:pt x="8930" y="133945"/>
                </a:lnTo>
                <a:lnTo>
                  <a:pt x="8930" y="98227"/>
                </a:lnTo>
                <a:lnTo>
                  <a:pt x="26789" y="71437"/>
                </a:lnTo>
                <a:lnTo>
                  <a:pt x="44648" y="44648"/>
                </a:lnTo>
                <a:lnTo>
                  <a:pt x="62508" y="26789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8930"/>
                </a:lnTo>
                <a:lnTo>
                  <a:pt x="160734" y="26789"/>
                </a:lnTo>
                <a:lnTo>
                  <a:pt x="160734" y="35719"/>
                </a:lnTo>
                <a:lnTo>
                  <a:pt x="151805" y="62508"/>
                </a:lnTo>
                <a:lnTo>
                  <a:pt x="125016" y="80367"/>
                </a:lnTo>
                <a:lnTo>
                  <a:pt x="98227" y="98227"/>
                </a:lnTo>
                <a:lnTo>
                  <a:pt x="71438" y="116086"/>
                </a:lnTo>
                <a:lnTo>
                  <a:pt x="44648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8" y="8036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90109" y="714375"/>
            <a:ext cx="17861" cy="312540"/>
          </a:xfrm>
          <a:custGeom>
            <a:avLst/>
            <a:gdLst/>
            <a:ahLst/>
            <a:cxnLst/>
            <a:rect l="0" t="0" r="0" b="0"/>
            <a:pathLst>
              <a:path w="17861" h="312540">
                <a:moveTo>
                  <a:pt x="893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9297"/>
                </a:lnTo>
                <a:lnTo>
                  <a:pt x="8930" y="133945"/>
                </a:lnTo>
                <a:lnTo>
                  <a:pt x="8930" y="169664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60" y="29468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07969" y="884039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71437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6" y="98227"/>
                </a:lnTo>
                <a:lnTo>
                  <a:pt x="116086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4287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68703" y="839391"/>
            <a:ext cx="160736" cy="151805"/>
          </a:xfrm>
          <a:custGeom>
            <a:avLst/>
            <a:gdLst/>
            <a:ahLst/>
            <a:cxnLst/>
            <a:rect l="0" t="0" r="0" b="0"/>
            <a:pathLst>
              <a:path w="160736" h="151805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6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42875"/>
                </a:lnTo>
                <a:lnTo>
                  <a:pt x="44649" y="133945"/>
                </a:lnTo>
                <a:lnTo>
                  <a:pt x="53578" y="116085"/>
                </a:lnTo>
                <a:lnTo>
                  <a:pt x="62508" y="89296"/>
                </a:lnTo>
                <a:lnTo>
                  <a:pt x="71438" y="71437"/>
                </a:lnTo>
                <a:lnTo>
                  <a:pt x="89297" y="44648"/>
                </a:lnTo>
                <a:lnTo>
                  <a:pt x="107156" y="35718"/>
                </a:lnTo>
                <a:lnTo>
                  <a:pt x="125016" y="1785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5" y="8929"/>
                </a:lnTo>
                <a:lnTo>
                  <a:pt x="160735" y="892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83016" y="794742"/>
            <a:ext cx="187524" cy="71439"/>
          </a:xfrm>
          <a:custGeom>
            <a:avLst/>
            <a:gdLst/>
            <a:ahLst/>
            <a:cxnLst/>
            <a:rect l="0" t="0" r="0" b="0"/>
            <a:pathLst>
              <a:path w="187524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62508"/>
                </a:lnTo>
                <a:lnTo>
                  <a:pt x="44648" y="53578"/>
                </a:lnTo>
                <a:lnTo>
                  <a:pt x="71437" y="35719"/>
                </a:lnTo>
                <a:lnTo>
                  <a:pt x="107156" y="26789"/>
                </a:lnTo>
                <a:lnTo>
                  <a:pt x="133945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250906" y="553641"/>
            <a:ext cx="232173" cy="312540"/>
          </a:xfrm>
          <a:custGeom>
            <a:avLst/>
            <a:gdLst/>
            <a:ahLst/>
            <a:cxnLst/>
            <a:rect l="0" t="0" r="0" b="0"/>
            <a:pathLst>
              <a:path w="232173" h="312540">
                <a:moveTo>
                  <a:pt x="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41101"/>
                </a:lnTo>
                <a:lnTo>
                  <a:pt x="8930" y="214312"/>
                </a:lnTo>
                <a:lnTo>
                  <a:pt x="17860" y="178593"/>
                </a:lnTo>
                <a:lnTo>
                  <a:pt x="17860" y="142875"/>
                </a:lnTo>
                <a:lnTo>
                  <a:pt x="26789" y="107156"/>
                </a:lnTo>
                <a:lnTo>
                  <a:pt x="35719" y="80367"/>
                </a:lnTo>
                <a:lnTo>
                  <a:pt x="44649" y="62507"/>
                </a:lnTo>
                <a:lnTo>
                  <a:pt x="44649" y="44648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62508" y="125015"/>
                </a:lnTo>
                <a:lnTo>
                  <a:pt x="62508" y="169664"/>
                </a:lnTo>
                <a:lnTo>
                  <a:pt x="62508" y="205382"/>
                </a:lnTo>
                <a:lnTo>
                  <a:pt x="62508" y="241101"/>
                </a:lnTo>
                <a:lnTo>
                  <a:pt x="62508" y="267890"/>
                </a:lnTo>
                <a:lnTo>
                  <a:pt x="62508" y="294679"/>
                </a:lnTo>
                <a:lnTo>
                  <a:pt x="62508" y="303609"/>
                </a:lnTo>
                <a:lnTo>
                  <a:pt x="62508" y="312539"/>
                </a:lnTo>
                <a:lnTo>
                  <a:pt x="62508" y="303609"/>
                </a:lnTo>
                <a:lnTo>
                  <a:pt x="71438" y="294679"/>
                </a:lnTo>
                <a:lnTo>
                  <a:pt x="71438" y="267890"/>
                </a:lnTo>
                <a:lnTo>
                  <a:pt x="80367" y="232171"/>
                </a:lnTo>
                <a:lnTo>
                  <a:pt x="80367" y="196453"/>
                </a:lnTo>
                <a:lnTo>
                  <a:pt x="89297" y="160734"/>
                </a:lnTo>
                <a:lnTo>
                  <a:pt x="107157" y="116086"/>
                </a:lnTo>
                <a:lnTo>
                  <a:pt x="116086" y="80367"/>
                </a:lnTo>
                <a:lnTo>
                  <a:pt x="133946" y="44648"/>
                </a:lnTo>
                <a:lnTo>
                  <a:pt x="151805" y="26789"/>
                </a:lnTo>
                <a:lnTo>
                  <a:pt x="160735" y="8929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8929"/>
                </a:lnTo>
                <a:lnTo>
                  <a:pt x="187524" y="17859"/>
                </a:lnTo>
                <a:lnTo>
                  <a:pt x="187524" y="44648"/>
                </a:lnTo>
                <a:lnTo>
                  <a:pt x="187524" y="71437"/>
                </a:lnTo>
                <a:lnTo>
                  <a:pt x="187524" y="116086"/>
                </a:lnTo>
                <a:lnTo>
                  <a:pt x="187524" y="151804"/>
                </a:lnTo>
                <a:lnTo>
                  <a:pt x="187524" y="196453"/>
                </a:lnTo>
                <a:lnTo>
                  <a:pt x="187524" y="223242"/>
                </a:lnTo>
                <a:lnTo>
                  <a:pt x="187524" y="250031"/>
                </a:lnTo>
                <a:lnTo>
                  <a:pt x="187524" y="258960"/>
                </a:lnTo>
                <a:lnTo>
                  <a:pt x="196453" y="267890"/>
                </a:lnTo>
                <a:lnTo>
                  <a:pt x="205383" y="267890"/>
                </a:lnTo>
                <a:lnTo>
                  <a:pt x="214313" y="258960"/>
                </a:lnTo>
                <a:lnTo>
                  <a:pt x="232172" y="241101"/>
                </a:lnTo>
                <a:lnTo>
                  <a:pt x="232172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500938" y="625078"/>
            <a:ext cx="375047" cy="205384"/>
          </a:xfrm>
          <a:custGeom>
            <a:avLst/>
            <a:gdLst/>
            <a:ahLst/>
            <a:cxnLst/>
            <a:rect l="0" t="0" r="0" b="0"/>
            <a:pathLst>
              <a:path w="375047" h="205384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196453"/>
                </a:lnTo>
                <a:lnTo>
                  <a:pt x="35718" y="178594"/>
                </a:lnTo>
                <a:lnTo>
                  <a:pt x="44648" y="160734"/>
                </a:lnTo>
                <a:lnTo>
                  <a:pt x="62507" y="125016"/>
                </a:lnTo>
                <a:lnTo>
                  <a:pt x="80367" y="98227"/>
                </a:lnTo>
                <a:lnTo>
                  <a:pt x="89296" y="7143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98226" y="44649"/>
                </a:lnTo>
                <a:lnTo>
                  <a:pt x="89296" y="71438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5"/>
                </a:lnTo>
                <a:lnTo>
                  <a:pt x="89296" y="16073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51804" y="116086"/>
                </a:lnTo>
                <a:lnTo>
                  <a:pt x="160734" y="89297"/>
                </a:lnTo>
                <a:lnTo>
                  <a:pt x="178593" y="62508"/>
                </a:lnTo>
                <a:lnTo>
                  <a:pt x="187523" y="35719"/>
                </a:lnTo>
                <a:lnTo>
                  <a:pt x="196453" y="17860"/>
                </a:lnTo>
                <a:lnTo>
                  <a:pt x="205382" y="8930"/>
                </a:lnTo>
                <a:lnTo>
                  <a:pt x="205382" y="8930"/>
                </a:lnTo>
                <a:lnTo>
                  <a:pt x="205382" y="17860"/>
                </a:lnTo>
                <a:lnTo>
                  <a:pt x="205382" y="35719"/>
                </a:lnTo>
                <a:lnTo>
                  <a:pt x="196453" y="53578"/>
                </a:lnTo>
                <a:lnTo>
                  <a:pt x="196453" y="80367"/>
                </a:lnTo>
                <a:lnTo>
                  <a:pt x="205382" y="107156"/>
                </a:lnTo>
                <a:lnTo>
                  <a:pt x="205382" y="125016"/>
                </a:lnTo>
                <a:lnTo>
                  <a:pt x="214312" y="142875"/>
                </a:lnTo>
                <a:lnTo>
                  <a:pt x="232171" y="151805"/>
                </a:lnTo>
                <a:lnTo>
                  <a:pt x="250031" y="160734"/>
                </a:lnTo>
                <a:lnTo>
                  <a:pt x="276820" y="160734"/>
                </a:lnTo>
                <a:lnTo>
                  <a:pt x="303609" y="151805"/>
                </a:lnTo>
                <a:lnTo>
                  <a:pt x="330398" y="151805"/>
                </a:lnTo>
                <a:lnTo>
                  <a:pt x="348257" y="133945"/>
                </a:lnTo>
                <a:lnTo>
                  <a:pt x="375046" y="116086"/>
                </a:lnTo>
                <a:lnTo>
                  <a:pt x="37504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670602" y="616148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125015" y="0"/>
                </a:moveTo>
                <a:lnTo>
                  <a:pt x="116086" y="8930"/>
                </a:lnTo>
                <a:lnTo>
                  <a:pt x="98226" y="26790"/>
                </a:lnTo>
                <a:lnTo>
                  <a:pt x="80367" y="62508"/>
                </a:lnTo>
                <a:lnTo>
                  <a:pt x="53578" y="98227"/>
                </a:lnTo>
                <a:lnTo>
                  <a:pt x="35718" y="133946"/>
                </a:lnTo>
                <a:lnTo>
                  <a:pt x="17859" y="160735"/>
                </a:lnTo>
                <a:lnTo>
                  <a:pt x="8929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53578" y="214313"/>
                </a:lnTo>
                <a:lnTo>
                  <a:pt x="71437" y="187524"/>
                </a:lnTo>
                <a:lnTo>
                  <a:pt x="7143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822406" y="553641"/>
            <a:ext cx="214314" cy="232172"/>
          </a:xfrm>
          <a:custGeom>
            <a:avLst/>
            <a:gdLst/>
            <a:ahLst/>
            <a:cxnLst/>
            <a:rect l="0" t="0" r="0" b="0"/>
            <a:pathLst>
              <a:path w="214314" h="232172">
                <a:moveTo>
                  <a:pt x="0" y="44648"/>
                </a:move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2"/>
                </a:lnTo>
                <a:lnTo>
                  <a:pt x="8930" y="232171"/>
                </a:lnTo>
                <a:lnTo>
                  <a:pt x="17860" y="232171"/>
                </a:lnTo>
                <a:lnTo>
                  <a:pt x="26789" y="232171"/>
                </a:lnTo>
                <a:lnTo>
                  <a:pt x="35719" y="214312"/>
                </a:lnTo>
                <a:lnTo>
                  <a:pt x="53578" y="196453"/>
                </a:lnTo>
                <a:lnTo>
                  <a:pt x="62508" y="169664"/>
                </a:lnTo>
                <a:lnTo>
                  <a:pt x="80367" y="142875"/>
                </a:lnTo>
                <a:lnTo>
                  <a:pt x="89297" y="116086"/>
                </a:lnTo>
                <a:lnTo>
                  <a:pt x="98227" y="98226"/>
                </a:lnTo>
                <a:lnTo>
                  <a:pt x="107157" y="89297"/>
                </a:lnTo>
                <a:lnTo>
                  <a:pt x="107157" y="89297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25015"/>
                </a:lnTo>
                <a:lnTo>
                  <a:pt x="89297" y="142875"/>
                </a:lnTo>
                <a:lnTo>
                  <a:pt x="89297" y="160734"/>
                </a:lnTo>
                <a:lnTo>
                  <a:pt x="98227" y="169664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25016" y="196453"/>
                </a:lnTo>
                <a:lnTo>
                  <a:pt x="142875" y="196453"/>
                </a:lnTo>
                <a:lnTo>
                  <a:pt x="160735" y="187523"/>
                </a:lnTo>
                <a:lnTo>
                  <a:pt x="178594" y="178593"/>
                </a:lnTo>
                <a:lnTo>
                  <a:pt x="196453" y="160734"/>
                </a:lnTo>
                <a:lnTo>
                  <a:pt x="205383" y="133945"/>
                </a:lnTo>
                <a:lnTo>
                  <a:pt x="205383" y="107156"/>
                </a:lnTo>
                <a:lnTo>
                  <a:pt x="205383" y="80367"/>
                </a:lnTo>
                <a:lnTo>
                  <a:pt x="196453" y="53578"/>
                </a:lnTo>
                <a:lnTo>
                  <a:pt x="187524" y="35718"/>
                </a:lnTo>
                <a:lnTo>
                  <a:pt x="178594" y="17859"/>
                </a:lnTo>
                <a:lnTo>
                  <a:pt x="178594" y="8929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9645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018859" y="383977"/>
            <a:ext cx="401837" cy="383977"/>
          </a:xfrm>
          <a:custGeom>
            <a:avLst/>
            <a:gdLst/>
            <a:ahLst/>
            <a:cxnLst/>
            <a:rect l="0" t="0" r="0" b="0"/>
            <a:pathLst>
              <a:path w="401837" h="383977">
                <a:moveTo>
                  <a:pt x="35719" y="267890"/>
                </a:moveTo>
                <a:lnTo>
                  <a:pt x="35719" y="267890"/>
                </a:lnTo>
                <a:lnTo>
                  <a:pt x="26789" y="267890"/>
                </a:lnTo>
                <a:lnTo>
                  <a:pt x="26789" y="276820"/>
                </a:lnTo>
                <a:lnTo>
                  <a:pt x="17860" y="276820"/>
                </a:lnTo>
                <a:lnTo>
                  <a:pt x="26789" y="276820"/>
                </a:lnTo>
                <a:lnTo>
                  <a:pt x="35719" y="267890"/>
                </a:lnTo>
                <a:lnTo>
                  <a:pt x="53579" y="267890"/>
                </a:lnTo>
                <a:lnTo>
                  <a:pt x="71438" y="258961"/>
                </a:lnTo>
                <a:lnTo>
                  <a:pt x="98227" y="250031"/>
                </a:lnTo>
                <a:lnTo>
                  <a:pt x="116086" y="241101"/>
                </a:lnTo>
                <a:lnTo>
                  <a:pt x="133946" y="232171"/>
                </a:lnTo>
                <a:lnTo>
                  <a:pt x="151805" y="223242"/>
                </a:lnTo>
                <a:lnTo>
                  <a:pt x="160735" y="214312"/>
                </a:lnTo>
                <a:lnTo>
                  <a:pt x="160735" y="205382"/>
                </a:lnTo>
                <a:lnTo>
                  <a:pt x="151805" y="205382"/>
                </a:lnTo>
                <a:lnTo>
                  <a:pt x="133946" y="205382"/>
                </a:lnTo>
                <a:lnTo>
                  <a:pt x="116086" y="205382"/>
                </a:lnTo>
                <a:lnTo>
                  <a:pt x="89297" y="223242"/>
                </a:lnTo>
                <a:lnTo>
                  <a:pt x="53579" y="241101"/>
                </a:lnTo>
                <a:lnTo>
                  <a:pt x="26789" y="267890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9328"/>
                </a:lnTo>
                <a:lnTo>
                  <a:pt x="17860" y="348257"/>
                </a:lnTo>
                <a:lnTo>
                  <a:pt x="44649" y="357187"/>
                </a:lnTo>
                <a:lnTo>
                  <a:pt x="71438" y="357187"/>
                </a:lnTo>
                <a:lnTo>
                  <a:pt x="98227" y="339328"/>
                </a:lnTo>
                <a:lnTo>
                  <a:pt x="133946" y="330398"/>
                </a:lnTo>
                <a:lnTo>
                  <a:pt x="160735" y="312539"/>
                </a:lnTo>
                <a:lnTo>
                  <a:pt x="187523" y="285750"/>
                </a:lnTo>
                <a:lnTo>
                  <a:pt x="214312" y="258961"/>
                </a:lnTo>
                <a:lnTo>
                  <a:pt x="232171" y="241101"/>
                </a:lnTo>
                <a:lnTo>
                  <a:pt x="250031" y="223242"/>
                </a:lnTo>
                <a:lnTo>
                  <a:pt x="250031" y="205382"/>
                </a:lnTo>
                <a:lnTo>
                  <a:pt x="250031" y="196453"/>
                </a:lnTo>
                <a:lnTo>
                  <a:pt x="250031" y="196453"/>
                </a:lnTo>
                <a:lnTo>
                  <a:pt x="241101" y="187523"/>
                </a:lnTo>
                <a:lnTo>
                  <a:pt x="241101" y="187523"/>
                </a:lnTo>
                <a:lnTo>
                  <a:pt x="241101" y="187523"/>
                </a:lnTo>
                <a:lnTo>
                  <a:pt x="232171" y="187523"/>
                </a:lnTo>
                <a:lnTo>
                  <a:pt x="232171" y="187523"/>
                </a:lnTo>
                <a:lnTo>
                  <a:pt x="232171" y="196453"/>
                </a:lnTo>
                <a:lnTo>
                  <a:pt x="223242" y="196453"/>
                </a:lnTo>
                <a:lnTo>
                  <a:pt x="223242" y="205382"/>
                </a:lnTo>
                <a:lnTo>
                  <a:pt x="223242" y="20538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14312" y="232171"/>
                </a:lnTo>
                <a:lnTo>
                  <a:pt x="205382" y="250031"/>
                </a:lnTo>
                <a:lnTo>
                  <a:pt x="196453" y="267890"/>
                </a:lnTo>
                <a:lnTo>
                  <a:pt x="196453" y="285750"/>
                </a:lnTo>
                <a:lnTo>
                  <a:pt x="187523" y="294679"/>
                </a:lnTo>
                <a:lnTo>
                  <a:pt x="187523" y="312539"/>
                </a:lnTo>
                <a:lnTo>
                  <a:pt x="196453" y="321468"/>
                </a:lnTo>
                <a:lnTo>
                  <a:pt x="196453" y="321468"/>
                </a:lnTo>
                <a:lnTo>
                  <a:pt x="205382" y="330398"/>
                </a:lnTo>
                <a:lnTo>
                  <a:pt x="214312" y="330398"/>
                </a:lnTo>
                <a:lnTo>
                  <a:pt x="223242" y="321468"/>
                </a:lnTo>
                <a:lnTo>
                  <a:pt x="232171" y="321468"/>
                </a:lnTo>
                <a:lnTo>
                  <a:pt x="241101" y="312539"/>
                </a:lnTo>
                <a:lnTo>
                  <a:pt x="241101" y="312539"/>
                </a:lnTo>
                <a:lnTo>
                  <a:pt x="241101" y="303609"/>
                </a:lnTo>
                <a:lnTo>
                  <a:pt x="241101" y="294679"/>
                </a:lnTo>
                <a:lnTo>
                  <a:pt x="241101" y="294679"/>
                </a:lnTo>
                <a:lnTo>
                  <a:pt x="241101" y="285750"/>
                </a:lnTo>
                <a:lnTo>
                  <a:pt x="232171" y="294679"/>
                </a:lnTo>
                <a:lnTo>
                  <a:pt x="223242" y="294679"/>
                </a:lnTo>
                <a:lnTo>
                  <a:pt x="214312" y="294679"/>
                </a:lnTo>
                <a:lnTo>
                  <a:pt x="205382" y="303609"/>
                </a:lnTo>
                <a:lnTo>
                  <a:pt x="205382" y="303609"/>
                </a:lnTo>
                <a:lnTo>
                  <a:pt x="196453" y="303609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196453" y="303609"/>
                </a:lnTo>
                <a:lnTo>
                  <a:pt x="196453" y="303609"/>
                </a:lnTo>
                <a:lnTo>
                  <a:pt x="205382" y="294679"/>
                </a:lnTo>
                <a:lnTo>
                  <a:pt x="205382" y="285750"/>
                </a:lnTo>
                <a:lnTo>
                  <a:pt x="214312" y="285750"/>
                </a:lnTo>
                <a:lnTo>
                  <a:pt x="232171" y="267890"/>
                </a:lnTo>
                <a:lnTo>
                  <a:pt x="241101" y="258961"/>
                </a:lnTo>
                <a:lnTo>
                  <a:pt x="250031" y="241101"/>
                </a:lnTo>
                <a:lnTo>
                  <a:pt x="250031" y="223242"/>
                </a:lnTo>
                <a:lnTo>
                  <a:pt x="258961" y="196453"/>
                </a:lnTo>
                <a:lnTo>
                  <a:pt x="267890" y="169664"/>
                </a:lnTo>
                <a:lnTo>
                  <a:pt x="276820" y="142875"/>
                </a:lnTo>
                <a:lnTo>
                  <a:pt x="285750" y="116085"/>
                </a:lnTo>
                <a:lnTo>
                  <a:pt x="294679" y="89296"/>
                </a:lnTo>
                <a:lnTo>
                  <a:pt x="294679" y="71437"/>
                </a:lnTo>
                <a:lnTo>
                  <a:pt x="294679" y="53578"/>
                </a:lnTo>
                <a:lnTo>
                  <a:pt x="294679" y="35718"/>
                </a:lnTo>
                <a:lnTo>
                  <a:pt x="303609" y="26789"/>
                </a:lnTo>
                <a:lnTo>
                  <a:pt x="303609" y="17859"/>
                </a:lnTo>
                <a:lnTo>
                  <a:pt x="303609" y="8929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79" y="8929"/>
                </a:lnTo>
                <a:lnTo>
                  <a:pt x="285750" y="26789"/>
                </a:lnTo>
                <a:lnTo>
                  <a:pt x="267890" y="53578"/>
                </a:lnTo>
                <a:lnTo>
                  <a:pt x="250031" y="89296"/>
                </a:lnTo>
                <a:lnTo>
                  <a:pt x="232171" y="125015"/>
                </a:lnTo>
                <a:lnTo>
                  <a:pt x="214312" y="169664"/>
                </a:lnTo>
                <a:lnTo>
                  <a:pt x="205382" y="205382"/>
                </a:lnTo>
                <a:lnTo>
                  <a:pt x="205382" y="250031"/>
                </a:lnTo>
                <a:lnTo>
                  <a:pt x="205382" y="276820"/>
                </a:lnTo>
                <a:lnTo>
                  <a:pt x="214312" y="303609"/>
                </a:lnTo>
                <a:lnTo>
                  <a:pt x="214312" y="321468"/>
                </a:lnTo>
                <a:lnTo>
                  <a:pt x="232171" y="330398"/>
                </a:lnTo>
                <a:lnTo>
                  <a:pt x="241101" y="339328"/>
                </a:lnTo>
                <a:lnTo>
                  <a:pt x="250031" y="330398"/>
                </a:lnTo>
                <a:lnTo>
                  <a:pt x="267890" y="321468"/>
                </a:lnTo>
                <a:lnTo>
                  <a:pt x="294679" y="303609"/>
                </a:lnTo>
                <a:lnTo>
                  <a:pt x="312539" y="285750"/>
                </a:lnTo>
                <a:lnTo>
                  <a:pt x="330398" y="258961"/>
                </a:lnTo>
                <a:lnTo>
                  <a:pt x="348257" y="223242"/>
                </a:lnTo>
                <a:lnTo>
                  <a:pt x="366117" y="196453"/>
                </a:lnTo>
                <a:lnTo>
                  <a:pt x="383976" y="160734"/>
                </a:lnTo>
                <a:lnTo>
                  <a:pt x="383976" y="133945"/>
                </a:lnTo>
                <a:lnTo>
                  <a:pt x="392906" y="107156"/>
                </a:lnTo>
                <a:lnTo>
                  <a:pt x="392906" y="80367"/>
                </a:lnTo>
                <a:lnTo>
                  <a:pt x="401836" y="62507"/>
                </a:lnTo>
                <a:lnTo>
                  <a:pt x="401836" y="44648"/>
                </a:lnTo>
                <a:lnTo>
                  <a:pt x="392906" y="35718"/>
                </a:lnTo>
                <a:lnTo>
                  <a:pt x="392906" y="26789"/>
                </a:lnTo>
                <a:lnTo>
                  <a:pt x="392906" y="17859"/>
                </a:lnTo>
                <a:lnTo>
                  <a:pt x="392906" y="8929"/>
                </a:lnTo>
                <a:lnTo>
                  <a:pt x="383976" y="8929"/>
                </a:lnTo>
                <a:lnTo>
                  <a:pt x="383976" y="8929"/>
                </a:lnTo>
                <a:lnTo>
                  <a:pt x="366117" y="26789"/>
                </a:lnTo>
                <a:lnTo>
                  <a:pt x="357187" y="62507"/>
                </a:lnTo>
                <a:lnTo>
                  <a:pt x="339328" y="107156"/>
                </a:lnTo>
                <a:lnTo>
                  <a:pt x="330398" y="160734"/>
                </a:lnTo>
                <a:lnTo>
                  <a:pt x="330398" y="205382"/>
                </a:lnTo>
                <a:lnTo>
                  <a:pt x="321468" y="258961"/>
                </a:lnTo>
                <a:lnTo>
                  <a:pt x="321468" y="303609"/>
                </a:lnTo>
                <a:lnTo>
                  <a:pt x="321468" y="339328"/>
                </a:lnTo>
                <a:lnTo>
                  <a:pt x="321468" y="366117"/>
                </a:lnTo>
                <a:lnTo>
                  <a:pt x="330398" y="375046"/>
                </a:lnTo>
                <a:lnTo>
                  <a:pt x="330398" y="383976"/>
                </a:lnTo>
                <a:lnTo>
                  <a:pt x="330398" y="375046"/>
                </a:lnTo>
                <a:lnTo>
                  <a:pt x="339328" y="366117"/>
                </a:lnTo>
                <a:lnTo>
                  <a:pt x="339328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608094" y="910828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4287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87523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358063" y="1223367"/>
            <a:ext cx="62508" cy="241103"/>
          </a:xfrm>
          <a:custGeom>
            <a:avLst/>
            <a:gdLst/>
            <a:ahLst/>
            <a:cxnLst/>
            <a:rect l="0" t="0" r="0" b="0"/>
            <a:pathLst>
              <a:path w="62508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26789" y="116086"/>
                </a:lnTo>
                <a:lnTo>
                  <a:pt x="35718" y="151805"/>
                </a:lnTo>
                <a:lnTo>
                  <a:pt x="44648" y="187523"/>
                </a:lnTo>
                <a:lnTo>
                  <a:pt x="44648" y="214312"/>
                </a:lnTo>
                <a:lnTo>
                  <a:pt x="53578" y="232172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7" y="241102"/>
                </a:lnTo>
                <a:lnTo>
                  <a:pt x="62507" y="223242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70539" y="1187648"/>
            <a:ext cx="401837" cy="169666"/>
          </a:xfrm>
          <a:custGeom>
            <a:avLst/>
            <a:gdLst/>
            <a:ahLst/>
            <a:cxnLst/>
            <a:rect l="0" t="0" r="0" b="0"/>
            <a:pathLst>
              <a:path w="401837" h="169666">
                <a:moveTo>
                  <a:pt x="3571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17859" y="17860"/>
                </a:lnTo>
                <a:lnTo>
                  <a:pt x="44649" y="8930"/>
                </a:lnTo>
                <a:lnTo>
                  <a:pt x="98227" y="0"/>
                </a:lnTo>
                <a:lnTo>
                  <a:pt x="151805" y="0"/>
                </a:lnTo>
                <a:lnTo>
                  <a:pt x="214313" y="0"/>
                </a:lnTo>
                <a:lnTo>
                  <a:pt x="276820" y="0"/>
                </a:lnTo>
                <a:lnTo>
                  <a:pt x="321469" y="8930"/>
                </a:lnTo>
                <a:lnTo>
                  <a:pt x="366117" y="26789"/>
                </a:lnTo>
                <a:lnTo>
                  <a:pt x="392906" y="53579"/>
                </a:lnTo>
                <a:lnTo>
                  <a:pt x="401836" y="80368"/>
                </a:lnTo>
                <a:lnTo>
                  <a:pt x="383977" y="98227"/>
                </a:lnTo>
                <a:lnTo>
                  <a:pt x="357188" y="125016"/>
                </a:lnTo>
                <a:lnTo>
                  <a:pt x="321469" y="142875"/>
                </a:lnTo>
                <a:lnTo>
                  <a:pt x="276820" y="151805"/>
                </a:lnTo>
                <a:lnTo>
                  <a:pt x="232172" y="169665"/>
                </a:lnTo>
                <a:lnTo>
                  <a:pt x="205383" y="169665"/>
                </a:lnTo>
                <a:lnTo>
                  <a:pt x="187524" y="169665"/>
                </a:lnTo>
                <a:lnTo>
                  <a:pt x="187524" y="169665"/>
                </a:lnTo>
                <a:lnTo>
                  <a:pt x="196453" y="160735"/>
                </a:lnTo>
                <a:lnTo>
                  <a:pt x="232172" y="142875"/>
                </a:lnTo>
                <a:lnTo>
                  <a:pt x="232172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554516" y="1259086"/>
            <a:ext cx="98227" cy="214313"/>
          </a:xfrm>
          <a:custGeom>
            <a:avLst/>
            <a:gdLst/>
            <a:ahLst/>
            <a:cxnLst/>
            <a:rect l="0" t="0" r="0" b="0"/>
            <a:pathLst>
              <a:path w="98227" h="214313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196453"/>
                </a:lnTo>
                <a:lnTo>
                  <a:pt x="0" y="178593"/>
                </a:lnTo>
                <a:lnTo>
                  <a:pt x="0" y="151804"/>
                </a:lnTo>
                <a:lnTo>
                  <a:pt x="8929" y="125016"/>
                </a:lnTo>
                <a:lnTo>
                  <a:pt x="8929" y="89297"/>
                </a:lnTo>
                <a:lnTo>
                  <a:pt x="8929" y="53578"/>
                </a:lnTo>
                <a:lnTo>
                  <a:pt x="17859" y="26789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7" y="62508"/>
                </a:lnTo>
                <a:lnTo>
                  <a:pt x="62507" y="89297"/>
                </a:lnTo>
                <a:lnTo>
                  <a:pt x="62507" y="116086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87523"/>
                </a:lnTo>
                <a:lnTo>
                  <a:pt x="80367" y="205383"/>
                </a:lnTo>
                <a:lnTo>
                  <a:pt x="89297" y="214312"/>
                </a:lnTo>
                <a:lnTo>
                  <a:pt x="98226" y="214312"/>
                </a:lnTo>
                <a:lnTo>
                  <a:pt x="98226" y="214312"/>
                </a:lnTo>
                <a:lnTo>
                  <a:pt x="98226" y="205383"/>
                </a:lnTo>
                <a:lnTo>
                  <a:pt x="89297" y="187523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509867" y="1348383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17859"/>
                </a:moveTo>
                <a:lnTo>
                  <a:pt x="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97391" y="1250156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07156" y="8930"/>
                </a:moveTo>
                <a:lnTo>
                  <a:pt x="107156" y="8930"/>
                </a:lnTo>
                <a:lnTo>
                  <a:pt x="98226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44648" y="62508"/>
                </a:lnTo>
                <a:lnTo>
                  <a:pt x="71437" y="62508"/>
                </a:lnTo>
                <a:lnTo>
                  <a:pt x="107156" y="71438"/>
                </a:lnTo>
                <a:lnTo>
                  <a:pt x="133945" y="89297"/>
                </a:lnTo>
                <a:lnTo>
                  <a:pt x="151804" y="9822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51804" y="133946"/>
                </a:lnTo>
                <a:lnTo>
                  <a:pt x="125015" y="151805"/>
                </a:lnTo>
                <a:lnTo>
                  <a:pt x="89297" y="160734"/>
                </a:lnTo>
                <a:lnTo>
                  <a:pt x="62507" y="169664"/>
                </a:lnTo>
                <a:lnTo>
                  <a:pt x="35718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42875"/>
                </a:lnTo>
                <a:lnTo>
                  <a:pt x="35718" y="133946"/>
                </a:lnTo>
                <a:lnTo>
                  <a:pt x="62507" y="116086"/>
                </a:lnTo>
                <a:lnTo>
                  <a:pt x="6250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9563" y="1232297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133945" y="0"/>
                </a:moveTo>
                <a:lnTo>
                  <a:pt x="125015" y="0"/>
                </a:lnTo>
                <a:lnTo>
                  <a:pt x="107156" y="0"/>
                </a:lnTo>
                <a:lnTo>
                  <a:pt x="89296" y="0"/>
                </a:lnTo>
                <a:lnTo>
                  <a:pt x="62507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17859" y="125016"/>
                </a:lnTo>
                <a:lnTo>
                  <a:pt x="35718" y="133945"/>
                </a:lnTo>
                <a:lnTo>
                  <a:pt x="71437" y="151805"/>
                </a:lnTo>
                <a:lnTo>
                  <a:pt x="107156" y="151805"/>
                </a:lnTo>
                <a:lnTo>
                  <a:pt x="142875" y="151805"/>
                </a:lnTo>
                <a:lnTo>
                  <a:pt x="178593" y="151805"/>
                </a:lnTo>
                <a:lnTo>
                  <a:pt x="178593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036719" y="1053703"/>
            <a:ext cx="366117" cy="339329"/>
          </a:xfrm>
          <a:custGeom>
            <a:avLst/>
            <a:gdLst/>
            <a:ahLst/>
            <a:cxnLst/>
            <a:rect l="0" t="0" r="0" b="0"/>
            <a:pathLst>
              <a:path w="366117" h="339329">
                <a:moveTo>
                  <a:pt x="151804" y="214313"/>
                </a:moveTo>
                <a:lnTo>
                  <a:pt x="133945" y="214313"/>
                </a:lnTo>
                <a:lnTo>
                  <a:pt x="116086" y="214313"/>
                </a:lnTo>
                <a:lnTo>
                  <a:pt x="89297" y="232172"/>
                </a:lnTo>
                <a:lnTo>
                  <a:pt x="62508" y="241102"/>
                </a:lnTo>
                <a:lnTo>
                  <a:pt x="35719" y="258961"/>
                </a:lnTo>
                <a:lnTo>
                  <a:pt x="8929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8929" y="321469"/>
                </a:lnTo>
                <a:lnTo>
                  <a:pt x="26789" y="330399"/>
                </a:lnTo>
                <a:lnTo>
                  <a:pt x="53578" y="330399"/>
                </a:lnTo>
                <a:lnTo>
                  <a:pt x="80367" y="330399"/>
                </a:lnTo>
                <a:lnTo>
                  <a:pt x="107156" y="321469"/>
                </a:lnTo>
                <a:lnTo>
                  <a:pt x="133945" y="312539"/>
                </a:lnTo>
                <a:lnTo>
                  <a:pt x="160733" y="303610"/>
                </a:lnTo>
                <a:lnTo>
                  <a:pt x="178593" y="285750"/>
                </a:lnTo>
                <a:lnTo>
                  <a:pt x="187522" y="267891"/>
                </a:lnTo>
                <a:lnTo>
                  <a:pt x="196452" y="250031"/>
                </a:lnTo>
                <a:lnTo>
                  <a:pt x="196452" y="250031"/>
                </a:lnTo>
                <a:lnTo>
                  <a:pt x="196452" y="250031"/>
                </a:lnTo>
                <a:lnTo>
                  <a:pt x="187522" y="258961"/>
                </a:lnTo>
                <a:lnTo>
                  <a:pt x="178593" y="276820"/>
                </a:lnTo>
                <a:lnTo>
                  <a:pt x="169663" y="294680"/>
                </a:lnTo>
                <a:lnTo>
                  <a:pt x="169663" y="303610"/>
                </a:lnTo>
                <a:lnTo>
                  <a:pt x="178593" y="321469"/>
                </a:lnTo>
                <a:lnTo>
                  <a:pt x="178593" y="330399"/>
                </a:lnTo>
                <a:lnTo>
                  <a:pt x="196452" y="339328"/>
                </a:lnTo>
                <a:lnTo>
                  <a:pt x="205382" y="339328"/>
                </a:lnTo>
                <a:lnTo>
                  <a:pt x="223241" y="330399"/>
                </a:lnTo>
                <a:lnTo>
                  <a:pt x="241101" y="321469"/>
                </a:lnTo>
                <a:lnTo>
                  <a:pt x="258960" y="303610"/>
                </a:lnTo>
                <a:lnTo>
                  <a:pt x="276819" y="267891"/>
                </a:lnTo>
                <a:lnTo>
                  <a:pt x="294679" y="241102"/>
                </a:lnTo>
                <a:lnTo>
                  <a:pt x="303608" y="205383"/>
                </a:lnTo>
                <a:lnTo>
                  <a:pt x="312538" y="160734"/>
                </a:lnTo>
                <a:lnTo>
                  <a:pt x="321468" y="116086"/>
                </a:lnTo>
                <a:lnTo>
                  <a:pt x="330397" y="80367"/>
                </a:lnTo>
                <a:lnTo>
                  <a:pt x="339327" y="44648"/>
                </a:lnTo>
                <a:lnTo>
                  <a:pt x="348257" y="17859"/>
                </a:lnTo>
                <a:lnTo>
                  <a:pt x="339327" y="0"/>
                </a:lnTo>
                <a:lnTo>
                  <a:pt x="339327" y="0"/>
                </a:lnTo>
                <a:lnTo>
                  <a:pt x="312538" y="0"/>
                </a:lnTo>
                <a:lnTo>
                  <a:pt x="303608" y="17859"/>
                </a:lnTo>
                <a:lnTo>
                  <a:pt x="285749" y="44648"/>
                </a:lnTo>
                <a:lnTo>
                  <a:pt x="267890" y="80367"/>
                </a:lnTo>
                <a:lnTo>
                  <a:pt x="258960" y="125016"/>
                </a:lnTo>
                <a:lnTo>
                  <a:pt x="267890" y="160734"/>
                </a:lnTo>
                <a:lnTo>
                  <a:pt x="276819" y="205383"/>
                </a:lnTo>
                <a:lnTo>
                  <a:pt x="285749" y="241102"/>
                </a:lnTo>
                <a:lnTo>
                  <a:pt x="303608" y="267891"/>
                </a:lnTo>
                <a:lnTo>
                  <a:pt x="321468" y="285750"/>
                </a:lnTo>
                <a:lnTo>
                  <a:pt x="339327" y="303610"/>
                </a:lnTo>
                <a:lnTo>
                  <a:pt x="348257" y="312539"/>
                </a:lnTo>
                <a:lnTo>
                  <a:pt x="366116" y="312539"/>
                </a:lnTo>
                <a:lnTo>
                  <a:pt x="366116" y="312539"/>
                </a:lnTo>
                <a:lnTo>
                  <a:pt x="366116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634758" y="2027039"/>
            <a:ext cx="651868" cy="151806"/>
          </a:xfrm>
          <a:custGeom>
            <a:avLst/>
            <a:gdLst/>
            <a:ahLst/>
            <a:cxnLst/>
            <a:rect l="0" t="0" r="0" b="0"/>
            <a:pathLst>
              <a:path w="651868" h="151806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98226" y="116086"/>
                </a:lnTo>
                <a:lnTo>
                  <a:pt x="133945" y="107156"/>
                </a:lnTo>
                <a:lnTo>
                  <a:pt x="178594" y="98226"/>
                </a:lnTo>
                <a:lnTo>
                  <a:pt x="214312" y="89297"/>
                </a:lnTo>
                <a:lnTo>
                  <a:pt x="258961" y="71437"/>
                </a:lnTo>
                <a:lnTo>
                  <a:pt x="294680" y="62508"/>
                </a:lnTo>
                <a:lnTo>
                  <a:pt x="330398" y="53578"/>
                </a:lnTo>
                <a:lnTo>
                  <a:pt x="357187" y="44648"/>
                </a:lnTo>
                <a:lnTo>
                  <a:pt x="392906" y="35719"/>
                </a:lnTo>
                <a:lnTo>
                  <a:pt x="428625" y="35719"/>
                </a:lnTo>
                <a:lnTo>
                  <a:pt x="464344" y="26789"/>
                </a:lnTo>
                <a:lnTo>
                  <a:pt x="500062" y="17859"/>
                </a:lnTo>
                <a:lnTo>
                  <a:pt x="535781" y="17859"/>
                </a:lnTo>
                <a:lnTo>
                  <a:pt x="562570" y="8930"/>
                </a:lnTo>
                <a:lnTo>
                  <a:pt x="598289" y="8930"/>
                </a:lnTo>
                <a:lnTo>
                  <a:pt x="616148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0"/>
                </a:lnTo>
                <a:lnTo>
                  <a:pt x="651867" y="0"/>
                </a:ln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349133" y="188416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116086" y="8930"/>
                </a:move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53578" y="16966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92008" y="1928812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17859" y="17860"/>
                </a:move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71437" y="7143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17860"/>
                </a:lnTo>
                <a:lnTo>
                  <a:pt x="6250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17023" y="1866304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893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26790" y="44649"/>
                </a:lnTo>
                <a:lnTo>
                  <a:pt x="35719" y="26790"/>
                </a:lnTo>
                <a:lnTo>
                  <a:pt x="44649" y="17860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25953" y="1875234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8930" y="71438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53578"/>
                </a:lnTo>
                <a:lnTo>
                  <a:pt x="89297" y="44649"/>
                </a:lnTo>
                <a:lnTo>
                  <a:pt x="98227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53578" y="44649"/>
                </a:lnTo>
                <a:lnTo>
                  <a:pt x="35719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22406" y="1830586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35719" y="53578"/>
                </a:lnTo>
                <a:lnTo>
                  <a:pt x="53578" y="71437"/>
                </a:lnTo>
                <a:lnTo>
                  <a:pt x="80367" y="80367"/>
                </a:lnTo>
                <a:lnTo>
                  <a:pt x="98227" y="89297"/>
                </a:lnTo>
                <a:lnTo>
                  <a:pt x="107157" y="107156"/>
                </a:lnTo>
                <a:lnTo>
                  <a:pt x="107157" y="125015"/>
                </a:lnTo>
                <a:lnTo>
                  <a:pt x="89297" y="133945"/>
                </a:lnTo>
                <a:lnTo>
                  <a:pt x="71438" y="142875"/>
                </a:lnTo>
                <a:lnTo>
                  <a:pt x="35719" y="142875"/>
                </a:lnTo>
                <a:lnTo>
                  <a:pt x="17860" y="14287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411641" y="2152054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8929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8929" y="26790"/>
                </a:lnTo>
                <a:lnTo>
                  <a:pt x="26789" y="17860"/>
                </a:lnTo>
                <a:lnTo>
                  <a:pt x="35718" y="1786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16086" y="17860"/>
                </a:lnTo>
                <a:lnTo>
                  <a:pt x="98226" y="26790"/>
                </a:lnTo>
                <a:lnTo>
                  <a:pt x="89297" y="35719"/>
                </a:lnTo>
                <a:lnTo>
                  <a:pt x="71437" y="44649"/>
                </a:lnTo>
                <a:lnTo>
                  <a:pt x="62507" y="53579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7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116086" y="6250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51804" y="80368"/>
                </a:lnTo>
                <a:lnTo>
                  <a:pt x="151804" y="98227"/>
                </a:lnTo>
                <a:lnTo>
                  <a:pt x="133945" y="116086"/>
                </a:lnTo>
                <a:lnTo>
                  <a:pt x="116086" y="133946"/>
                </a:lnTo>
                <a:lnTo>
                  <a:pt x="98226" y="151805"/>
                </a:lnTo>
                <a:lnTo>
                  <a:pt x="71437" y="169665"/>
                </a:lnTo>
                <a:lnTo>
                  <a:pt x="44648" y="178594"/>
                </a:lnTo>
                <a:lnTo>
                  <a:pt x="2678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26789" y="16966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8" name="Freeform 287"/>
          <p:cNvSpPr/>
          <p:nvPr/>
        </p:nvSpPr>
        <p:spPr bwMode="auto">
          <a:xfrm>
            <a:off x="7554516" y="2160984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71437" y="71438"/>
                </a:lnTo>
                <a:lnTo>
                  <a:pt x="62507" y="89297"/>
                </a:lnTo>
                <a:lnTo>
                  <a:pt x="53578" y="107156"/>
                </a:lnTo>
                <a:lnTo>
                  <a:pt x="44648" y="125016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71437" y="14287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51804" y="125016"/>
                </a:lnTo>
                <a:lnTo>
                  <a:pt x="169664" y="125016"/>
                </a:lnTo>
                <a:lnTo>
                  <a:pt x="178593" y="116086"/>
                </a:lnTo>
                <a:lnTo>
                  <a:pt x="17859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9" name="Freeform 288"/>
          <p:cNvSpPr/>
          <p:nvPr/>
        </p:nvSpPr>
        <p:spPr bwMode="auto">
          <a:xfrm>
            <a:off x="7777758" y="2125265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89297" y="893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17859" y="142875"/>
                </a:lnTo>
                <a:lnTo>
                  <a:pt x="35719" y="151805"/>
                </a:lnTo>
                <a:lnTo>
                  <a:pt x="62508" y="151805"/>
                </a:lnTo>
                <a:lnTo>
                  <a:pt x="98226" y="142875"/>
                </a:lnTo>
                <a:lnTo>
                  <a:pt x="125015" y="133946"/>
                </a:lnTo>
                <a:lnTo>
                  <a:pt x="160734" y="125016"/>
                </a:lnTo>
                <a:lnTo>
                  <a:pt x="187523" y="98227"/>
                </a:lnTo>
                <a:lnTo>
                  <a:pt x="205383" y="80368"/>
                </a:lnTo>
                <a:lnTo>
                  <a:pt x="205383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0" name="Freeform 289"/>
          <p:cNvSpPr/>
          <p:nvPr/>
        </p:nvSpPr>
        <p:spPr bwMode="auto">
          <a:xfrm>
            <a:off x="7920633" y="2152054"/>
            <a:ext cx="125016" cy="89298"/>
          </a:xfrm>
          <a:custGeom>
            <a:avLst/>
            <a:gdLst/>
            <a:ahLst/>
            <a:cxnLst/>
            <a:rect l="0" t="0" r="0" b="0"/>
            <a:pathLst>
              <a:path w="125016" h="89298">
                <a:moveTo>
                  <a:pt x="6250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9297"/>
                </a:lnTo>
                <a:lnTo>
                  <a:pt x="62508" y="89297"/>
                </a:lnTo>
                <a:lnTo>
                  <a:pt x="89297" y="80368"/>
                </a:lnTo>
                <a:lnTo>
                  <a:pt x="107156" y="7143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07156" y="17860"/>
                </a:lnTo>
                <a:lnTo>
                  <a:pt x="80367" y="8930"/>
                </a:lnTo>
                <a:lnTo>
                  <a:pt x="53578" y="8930"/>
                </a:lnTo>
                <a:lnTo>
                  <a:pt x="3571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26790"/>
                </a:lnTo>
                <a:lnTo>
                  <a:pt x="17859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1" name="Freeform 290"/>
          <p:cNvSpPr/>
          <p:nvPr/>
        </p:nvSpPr>
        <p:spPr bwMode="auto">
          <a:xfrm>
            <a:off x="8117086" y="2098476"/>
            <a:ext cx="107156" cy="89298"/>
          </a:xfrm>
          <a:custGeom>
            <a:avLst/>
            <a:gdLst/>
            <a:ahLst/>
            <a:cxnLst/>
            <a:rect l="0" t="0" r="0" b="0"/>
            <a:pathLst>
              <a:path w="107156" h="89298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8" y="62508"/>
                </a:lnTo>
                <a:lnTo>
                  <a:pt x="62508" y="44649"/>
                </a:lnTo>
                <a:lnTo>
                  <a:pt x="80366" y="35719"/>
                </a:lnTo>
                <a:lnTo>
                  <a:pt x="89296" y="17860"/>
                </a:lnTo>
                <a:lnTo>
                  <a:pt x="98226" y="8930"/>
                </a:lnTo>
                <a:lnTo>
                  <a:pt x="107155" y="8930"/>
                </a:lnTo>
                <a:lnTo>
                  <a:pt x="107155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2" name="Freeform 291"/>
          <p:cNvSpPr/>
          <p:nvPr/>
        </p:nvSpPr>
        <p:spPr bwMode="auto">
          <a:xfrm>
            <a:off x="8224241" y="2107406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8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9" y="107156"/>
                </a:lnTo>
                <a:lnTo>
                  <a:pt x="62508" y="98227"/>
                </a:lnTo>
                <a:lnTo>
                  <a:pt x="80368" y="9822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3" name="Freeform 292"/>
          <p:cNvSpPr/>
          <p:nvPr/>
        </p:nvSpPr>
        <p:spPr bwMode="auto">
          <a:xfrm>
            <a:off x="8340327" y="2089547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893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44649" y="53578"/>
                </a:lnTo>
                <a:lnTo>
                  <a:pt x="44649" y="71437"/>
                </a:lnTo>
                <a:lnTo>
                  <a:pt x="4464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6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4" name="Freeform 293"/>
          <p:cNvSpPr/>
          <p:nvPr/>
        </p:nvSpPr>
        <p:spPr bwMode="auto">
          <a:xfrm>
            <a:off x="6750844" y="158055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5" name="Freeform 294"/>
          <p:cNvSpPr/>
          <p:nvPr/>
        </p:nvSpPr>
        <p:spPr bwMode="auto">
          <a:xfrm>
            <a:off x="6098977" y="1348383"/>
            <a:ext cx="776883" cy="2098477"/>
          </a:xfrm>
          <a:custGeom>
            <a:avLst/>
            <a:gdLst/>
            <a:ahLst/>
            <a:cxnLst/>
            <a:rect l="0" t="0" r="0" b="0"/>
            <a:pathLst>
              <a:path w="776883" h="2098477">
                <a:moveTo>
                  <a:pt x="651867" y="223242"/>
                </a:moveTo>
                <a:lnTo>
                  <a:pt x="660796" y="205382"/>
                </a:lnTo>
                <a:lnTo>
                  <a:pt x="660796" y="196453"/>
                </a:lnTo>
                <a:lnTo>
                  <a:pt x="651867" y="187523"/>
                </a:lnTo>
                <a:lnTo>
                  <a:pt x="651867" y="178593"/>
                </a:lnTo>
                <a:lnTo>
                  <a:pt x="642937" y="160734"/>
                </a:lnTo>
                <a:lnTo>
                  <a:pt x="634007" y="151804"/>
                </a:lnTo>
                <a:lnTo>
                  <a:pt x="616148" y="142875"/>
                </a:lnTo>
                <a:lnTo>
                  <a:pt x="607218" y="133945"/>
                </a:lnTo>
                <a:lnTo>
                  <a:pt x="589359" y="125015"/>
                </a:lnTo>
                <a:lnTo>
                  <a:pt x="571500" y="116086"/>
                </a:lnTo>
                <a:lnTo>
                  <a:pt x="553640" y="98226"/>
                </a:lnTo>
                <a:lnTo>
                  <a:pt x="535781" y="98226"/>
                </a:lnTo>
                <a:lnTo>
                  <a:pt x="508992" y="89296"/>
                </a:lnTo>
                <a:lnTo>
                  <a:pt x="491132" y="80367"/>
                </a:lnTo>
                <a:lnTo>
                  <a:pt x="464343" y="71437"/>
                </a:lnTo>
                <a:lnTo>
                  <a:pt x="437554" y="62507"/>
                </a:lnTo>
                <a:lnTo>
                  <a:pt x="419695" y="53578"/>
                </a:lnTo>
                <a:lnTo>
                  <a:pt x="392906" y="44648"/>
                </a:lnTo>
                <a:lnTo>
                  <a:pt x="375046" y="35719"/>
                </a:lnTo>
                <a:lnTo>
                  <a:pt x="348257" y="35719"/>
                </a:lnTo>
                <a:lnTo>
                  <a:pt x="330398" y="26789"/>
                </a:lnTo>
                <a:lnTo>
                  <a:pt x="312539" y="17859"/>
                </a:lnTo>
                <a:lnTo>
                  <a:pt x="303609" y="17859"/>
                </a:lnTo>
                <a:lnTo>
                  <a:pt x="285750" y="8930"/>
                </a:lnTo>
                <a:lnTo>
                  <a:pt x="276820" y="8930"/>
                </a:lnTo>
                <a:lnTo>
                  <a:pt x="267890" y="8930"/>
                </a:lnTo>
                <a:lnTo>
                  <a:pt x="250031" y="8930"/>
                </a:lnTo>
                <a:lnTo>
                  <a:pt x="241101" y="8930"/>
                </a:lnTo>
                <a:lnTo>
                  <a:pt x="232171" y="8930"/>
                </a:lnTo>
                <a:lnTo>
                  <a:pt x="223242" y="8930"/>
                </a:lnTo>
                <a:lnTo>
                  <a:pt x="214312" y="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3" y="26789"/>
                </a:lnTo>
                <a:lnTo>
                  <a:pt x="169664" y="35719"/>
                </a:lnTo>
                <a:lnTo>
                  <a:pt x="160734" y="44648"/>
                </a:lnTo>
                <a:lnTo>
                  <a:pt x="160734" y="44648"/>
                </a:lnTo>
                <a:lnTo>
                  <a:pt x="151804" y="62507"/>
                </a:lnTo>
                <a:lnTo>
                  <a:pt x="142875" y="71437"/>
                </a:lnTo>
                <a:lnTo>
                  <a:pt x="133945" y="80367"/>
                </a:lnTo>
                <a:lnTo>
                  <a:pt x="125015" y="89296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51804"/>
                </a:lnTo>
                <a:lnTo>
                  <a:pt x="71437" y="169664"/>
                </a:lnTo>
                <a:lnTo>
                  <a:pt x="71437" y="178593"/>
                </a:lnTo>
                <a:lnTo>
                  <a:pt x="62507" y="187523"/>
                </a:lnTo>
                <a:lnTo>
                  <a:pt x="62507" y="205382"/>
                </a:lnTo>
                <a:lnTo>
                  <a:pt x="53578" y="214312"/>
                </a:lnTo>
                <a:lnTo>
                  <a:pt x="53578" y="232171"/>
                </a:lnTo>
                <a:lnTo>
                  <a:pt x="53578" y="250031"/>
                </a:lnTo>
                <a:lnTo>
                  <a:pt x="44648" y="258961"/>
                </a:lnTo>
                <a:lnTo>
                  <a:pt x="44648" y="276820"/>
                </a:lnTo>
                <a:lnTo>
                  <a:pt x="44648" y="294679"/>
                </a:lnTo>
                <a:lnTo>
                  <a:pt x="35718" y="312539"/>
                </a:lnTo>
                <a:lnTo>
                  <a:pt x="35718" y="330398"/>
                </a:lnTo>
                <a:lnTo>
                  <a:pt x="35718" y="339328"/>
                </a:lnTo>
                <a:lnTo>
                  <a:pt x="26789" y="357187"/>
                </a:lnTo>
                <a:lnTo>
                  <a:pt x="17859" y="383976"/>
                </a:lnTo>
                <a:lnTo>
                  <a:pt x="17859" y="401836"/>
                </a:lnTo>
                <a:lnTo>
                  <a:pt x="8929" y="419695"/>
                </a:lnTo>
                <a:lnTo>
                  <a:pt x="8929" y="437554"/>
                </a:lnTo>
                <a:lnTo>
                  <a:pt x="0" y="455414"/>
                </a:lnTo>
                <a:lnTo>
                  <a:pt x="0" y="482203"/>
                </a:lnTo>
                <a:lnTo>
                  <a:pt x="0" y="500062"/>
                </a:lnTo>
                <a:lnTo>
                  <a:pt x="0" y="517921"/>
                </a:lnTo>
                <a:lnTo>
                  <a:pt x="0" y="535781"/>
                </a:lnTo>
                <a:lnTo>
                  <a:pt x="8929" y="562570"/>
                </a:lnTo>
                <a:lnTo>
                  <a:pt x="8929" y="580429"/>
                </a:lnTo>
                <a:lnTo>
                  <a:pt x="8929" y="598289"/>
                </a:lnTo>
                <a:lnTo>
                  <a:pt x="8929" y="625078"/>
                </a:lnTo>
                <a:lnTo>
                  <a:pt x="8929" y="642937"/>
                </a:lnTo>
                <a:lnTo>
                  <a:pt x="8929" y="660796"/>
                </a:lnTo>
                <a:lnTo>
                  <a:pt x="8929" y="678656"/>
                </a:lnTo>
                <a:lnTo>
                  <a:pt x="8929" y="696515"/>
                </a:lnTo>
                <a:lnTo>
                  <a:pt x="8929" y="714375"/>
                </a:lnTo>
                <a:lnTo>
                  <a:pt x="8929" y="741164"/>
                </a:lnTo>
                <a:lnTo>
                  <a:pt x="8929" y="759023"/>
                </a:lnTo>
                <a:lnTo>
                  <a:pt x="17859" y="776882"/>
                </a:lnTo>
                <a:lnTo>
                  <a:pt x="17859" y="794742"/>
                </a:lnTo>
                <a:lnTo>
                  <a:pt x="17859" y="812601"/>
                </a:lnTo>
                <a:lnTo>
                  <a:pt x="26789" y="839390"/>
                </a:lnTo>
                <a:lnTo>
                  <a:pt x="26789" y="857250"/>
                </a:lnTo>
                <a:lnTo>
                  <a:pt x="26789" y="875109"/>
                </a:lnTo>
                <a:lnTo>
                  <a:pt x="35718" y="901898"/>
                </a:lnTo>
                <a:lnTo>
                  <a:pt x="35718" y="919757"/>
                </a:lnTo>
                <a:lnTo>
                  <a:pt x="35718" y="928687"/>
                </a:lnTo>
                <a:lnTo>
                  <a:pt x="35718" y="946546"/>
                </a:lnTo>
                <a:lnTo>
                  <a:pt x="35718" y="964406"/>
                </a:lnTo>
                <a:lnTo>
                  <a:pt x="44648" y="973336"/>
                </a:lnTo>
                <a:lnTo>
                  <a:pt x="44648" y="991195"/>
                </a:lnTo>
                <a:lnTo>
                  <a:pt x="44648" y="1009054"/>
                </a:lnTo>
                <a:lnTo>
                  <a:pt x="44648" y="1026914"/>
                </a:lnTo>
                <a:lnTo>
                  <a:pt x="44648" y="1044773"/>
                </a:lnTo>
                <a:lnTo>
                  <a:pt x="53578" y="1062632"/>
                </a:lnTo>
                <a:lnTo>
                  <a:pt x="53578" y="1080492"/>
                </a:lnTo>
                <a:lnTo>
                  <a:pt x="62507" y="1098351"/>
                </a:lnTo>
                <a:lnTo>
                  <a:pt x="62507" y="1125140"/>
                </a:lnTo>
                <a:lnTo>
                  <a:pt x="62507" y="1143000"/>
                </a:lnTo>
                <a:lnTo>
                  <a:pt x="62507" y="1151930"/>
                </a:lnTo>
                <a:lnTo>
                  <a:pt x="71437" y="1169789"/>
                </a:lnTo>
                <a:lnTo>
                  <a:pt x="71437" y="1187648"/>
                </a:lnTo>
                <a:lnTo>
                  <a:pt x="71437" y="1205508"/>
                </a:lnTo>
                <a:lnTo>
                  <a:pt x="71437" y="1223367"/>
                </a:lnTo>
                <a:lnTo>
                  <a:pt x="71437" y="1241226"/>
                </a:lnTo>
                <a:lnTo>
                  <a:pt x="71437" y="1259086"/>
                </a:lnTo>
                <a:lnTo>
                  <a:pt x="71437" y="1276945"/>
                </a:lnTo>
                <a:lnTo>
                  <a:pt x="71437" y="1303734"/>
                </a:lnTo>
                <a:lnTo>
                  <a:pt x="71437" y="1321594"/>
                </a:lnTo>
                <a:lnTo>
                  <a:pt x="62507" y="1339453"/>
                </a:lnTo>
                <a:lnTo>
                  <a:pt x="62507" y="1357312"/>
                </a:lnTo>
                <a:lnTo>
                  <a:pt x="62507" y="1384101"/>
                </a:lnTo>
                <a:lnTo>
                  <a:pt x="62507" y="1401961"/>
                </a:lnTo>
                <a:lnTo>
                  <a:pt x="62507" y="1419820"/>
                </a:lnTo>
                <a:lnTo>
                  <a:pt x="62507" y="1437680"/>
                </a:lnTo>
                <a:lnTo>
                  <a:pt x="62507" y="1455538"/>
                </a:lnTo>
                <a:lnTo>
                  <a:pt x="53578" y="1473398"/>
                </a:lnTo>
                <a:lnTo>
                  <a:pt x="53578" y="1491257"/>
                </a:lnTo>
                <a:lnTo>
                  <a:pt x="53578" y="1509117"/>
                </a:lnTo>
                <a:lnTo>
                  <a:pt x="53578" y="1526976"/>
                </a:lnTo>
                <a:lnTo>
                  <a:pt x="53578" y="1553765"/>
                </a:lnTo>
                <a:lnTo>
                  <a:pt x="53578" y="1571624"/>
                </a:lnTo>
                <a:lnTo>
                  <a:pt x="53578" y="1589484"/>
                </a:lnTo>
                <a:lnTo>
                  <a:pt x="53578" y="1616273"/>
                </a:lnTo>
                <a:lnTo>
                  <a:pt x="62507" y="1634132"/>
                </a:lnTo>
                <a:lnTo>
                  <a:pt x="62507" y="1651992"/>
                </a:lnTo>
                <a:lnTo>
                  <a:pt x="62507" y="1669851"/>
                </a:lnTo>
                <a:lnTo>
                  <a:pt x="62507" y="1687710"/>
                </a:lnTo>
                <a:lnTo>
                  <a:pt x="62507" y="1705570"/>
                </a:lnTo>
                <a:lnTo>
                  <a:pt x="71437" y="1714499"/>
                </a:lnTo>
                <a:lnTo>
                  <a:pt x="71437" y="1732359"/>
                </a:lnTo>
                <a:lnTo>
                  <a:pt x="71437" y="1750218"/>
                </a:lnTo>
                <a:lnTo>
                  <a:pt x="71437" y="1768078"/>
                </a:lnTo>
                <a:lnTo>
                  <a:pt x="71437" y="1785937"/>
                </a:lnTo>
                <a:lnTo>
                  <a:pt x="80367" y="1803796"/>
                </a:lnTo>
                <a:lnTo>
                  <a:pt x="80367" y="1812726"/>
                </a:lnTo>
                <a:lnTo>
                  <a:pt x="80367" y="1830585"/>
                </a:lnTo>
                <a:lnTo>
                  <a:pt x="80367" y="1839515"/>
                </a:lnTo>
                <a:lnTo>
                  <a:pt x="80367" y="1857374"/>
                </a:lnTo>
                <a:lnTo>
                  <a:pt x="89296" y="1866304"/>
                </a:lnTo>
                <a:lnTo>
                  <a:pt x="89296" y="1875234"/>
                </a:lnTo>
                <a:lnTo>
                  <a:pt x="89296" y="1884163"/>
                </a:lnTo>
                <a:lnTo>
                  <a:pt x="98226" y="1893093"/>
                </a:lnTo>
                <a:lnTo>
                  <a:pt x="98226" y="1902023"/>
                </a:lnTo>
                <a:lnTo>
                  <a:pt x="107156" y="1902023"/>
                </a:lnTo>
                <a:lnTo>
                  <a:pt x="107156" y="1910953"/>
                </a:lnTo>
                <a:lnTo>
                  <a:pt x="107156" y="1919882"/>
                </a:lnTo>
                <a:lnTo>
                  <a:pt x="107156" y="1919882"/>
                </a:lnTo>
                <a:lnTo>
                  <a:pt x="116086" y="1928812"/>
                </a:lnTo>
                <a:lnTo>
                  <a:pt x="116086" y="1937742"/>
                </a:lnTo>
                <a:lnTo>
                  <a:pt x="116086" y="1937742"/>
                </a:lnTo>
                <a:lnTo>
                  <a:pt x="125015" y="1946671"/>
                </a:lnTo>
                <a:lnTo>
                  <a:pt x="125015" y="1946671"/>
                </a:lnTo>
                <a:lnTo>
                  <a:pt x="133945" y="1946671"/>
                </a:lnTo>
                <a:lnTo>
                  <a:pt x="133945" y="1946671"/>
                </a:lnTo>
                <a:lnTo>
                  <a:pt x="133945" y="1955601"/>
                </a:lnTo>
                <a:lnTo>
                  <a:pt x="142875" y="1955601"/>
                </a:lnTo>
                <a:lnTo>
                  <a:pt x="142875" y="1955601"/>
                </a:lnTo>
                <a:lnTo>
                  <a:pt x="151804" y="1964531"/>
                </a:lnTo>
                <a:lnTo>
                  <a:pt x="151804" y="1964531"/>
                </a:lnTo>
                <a:lnTo>
                  <a:pt x="151804" y="1973460"/>
                </a:lnTo>
                <a:lnTo>
                  <a:pt x="160734" y="1973460"/>
                </a:lnTo>
                <a:lnTo>
                  <a:pt x="160734" y="1982390"/>
                </a:lnTo>
                <a:lnTo>
                  <a:pt x="160734" y="1982390"/>
                </a:lnTo>
                <a:lnTo>
                  <a:pt x="169664" y="1991320"/>
                </a:lnTo>
                <a:lnTo>
                  <a:pt x="169664" y="1991320"/>
                </a:lnTo>
                <a:lnTo>
                  <a:pt x="169664" y="1991320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87523" y="2009179"/>
                </a:lnTo>
                <a:lnTo>
                  <a:pt x="187523" y="2009179"/>
                </a:lnTo>
                <a:lnTo>
                  <a:pt x="187523" y="2009179"/>
                </a:lnTo>
                <a:lnTo>
                  <a:pt x="196453" y="2018109"/>
                </a:lnTo>
                <a:lnTo>
                  <a:pt x="196453" y="2018109"/>
                </a:lnTo>
                <a:lnTo>
                  <a:pt x="205382" y="2018109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32171" y="203596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53828"/>
                </a:lnTo>
                <a:lnTo>
                  <a:pt x="232171" y="2053828"/>
                </a:lnTo>
                <a:lnTo>
                  <a:pt x="232171" y="2053828"/>
                </a:lnTo>
                <a:lnTo>
                  <a:pt x="223242" y="2053828"/>
                </a:lnTo>
                <a:lnTo>
                  <a:pt x="223242" y="2053828"/>
                </a:lnTo>
                <a:lnTo>
                  <a:pt x="223242" y="2062757"/>
                </a:lnTo>
                <a:lnTo>
                  <a:pt x="223242" y="2062757"/>
                </a:lnTo>
                <a:lnTo>
                  <a:pt x="232171" y="2071687"/>
                </a:lnTo>
                <a:lnTo>
                  <a:pt x="232171" y="2071687"/>
                </a:lnTo>
                <a:lnTo>
                  <a:pt x="232171" y="2080617"/>
                </a:lnTo>
                <a:lnTo>
                  <a:pt x="232171" y="2080617"/>
                </a:lnTo>
                <a:lnTo>
                  <a:pt x="232171" y="2080617"/>
                </a:lnTo>
                <a:lnTo>
                  <a:pt x="232171" y="2089546"/>
                </a:lnTo>
                <a:lnTo>
                  <a:pt x="241101" y="2089546"/>
                </a:lnTo>
                <a:lnTo>
                  <a:pt x="241101" y="2089546"/>
                </a:lnTo>
                <a:lnTo>
                  <a:pt x="241101" y="2098476"/>
                </a:lnTo>
                <a:lnTo>
                  <a:pt x="250031" y="2098476"/>
                </a:lnTo>
                <a:lnTo>
                  <a:pt x="250031" y="2098476"/>
                </a:lnTo>
                <a:lnTo>
                  <a:pt x="258961" y="2098476"/>
                </a:lnTo>
                <a:lnTo>
                  <a:pt x="258961" y="2089546"/>
                </a:lnTo>
                <a:lnTo>
                  <a:pt x="267890" y="2089546"/>
                </a:lnTo>
                <a:lnTo>
                  <a:pt x="276820" y="2089546"/>
                </a:lnTo>
                <a:lnTo>
                  <a:pt x="285750" y="2089546"/>
                </a:lnTo>
                <a:lnTo>
                  <a:pt x="294679" y="2089546"/>
                </a:lnTo>
                <a:lnTo>
                  <a:pt x="303609" y="2089546"/>
                </a:lnTo>
                <a:lnTo>
                  <a:pt x="312539" y="2089546"/>
                </a:lnTo>
                <a:lnTo>
                  <a:pt x="321468" y="2089546"/>
                </a:lnTo>
                <a:lnTo>
                  <a:pt x="330398" y="2089546"/>
                </a:lnTo>
                <a:lnTo>
                  <a:pt x="339328" y="2080617"/>
                </a:lnTo>
                <a:lnTo>
                  <a:pt x="348257" y="2080617"/>
                </a:lnTo>
                <a:lnTo>
                  <a:pt x="348257" y="2080617"/>
                </a:lnTo>
                <a:lnTo>
                  <a:pt x="357187" y="2080617"/>
                </a:lnTo>
                <a:lnTo>
                  <a:pt x="366117" y="2071687"/>
                </a:lnTo>
                <a:lnTo>
                  <a:pt x="366117" y="2071687"/>
                </a:lnTo>
                <a:lnTo>
                  <a:pt x="375046" y="2071687"/>
                </a:lnTo>
                <a:lnTo>
                  <a:pt x="383976" y="2071687"/>
                </a:lnTo>
                <a:lnTo>
                  <a:pt x="392906" y="2062757"/>
                </a:lnTo>
                <a:lnTo>
                  <a:pt x="401836" y="2062757"/>
                </a:lnTo>
                <a:lnTo>
                  <a:pt x="410765" y="2062757"/>
                </a:lnTo>
                <a:lnTo>
                  <a:pt x="419695" y="2053828"/>
                </a:lnTo>
                <a:lnTo>
                  <a:pt x="428625" y="2053828"/>
                </a:lnTo>
                <a:lnTo>
                  <a:pt x="437554" y="2044898"/>
                </a:lnTo>
                <a:lnTo>
                  <a:pt x="446484" y="2035968"/>
                </a:lnTo>
                <a:lnTo>
                  <a:pt x="455414" y="2027038"/>
                </a:lnTo>
                <a:lnTo>
                  <a:pt x="455414" y="2018109"/>
                </a:lnTo>
                <a:lnTo>
                  <a:pt x="473273" y="2000249"/>
                </a:lnTo>
                <a:lnTo>
                  <a:pt x="482203" y="1991320"/>
                </a:lnTo>
                <a:lnTo>
                  <a:pt x="491132" y="1982390"/>
                </a:lnTo>
                <a:lnTo>
                  <a:pt x="508992" y="1973460"/>
                </a:lnTo>
                <a:lnTo>
                  <a:pt x="517921" y="1955601"/>
                </a:lnTo>
                <a:lnTo>
                  <a:pt x="526851" y="1946671"/>
                </a:lnTo>
                <a:lnTo>
                  <a:pt x="535781" y="1928812"/>
                </a:lnTo>
                <a:lnTo>
                  <a:pt x="544711" y="1919882"/>
                </a:lnTo>
                <a:lnTo>
                  <a:pt x="553640" y="1902023"/>
                </a:lnTo>
                <a:lnTo>
                  <a:pt x="571500" y="1884163"/>
                </a:lnTo>
                <a:lnTo>
                  <a:pt x="580429" y="1866304"/>
                </a:lnTo>
                <a:lnTo>
                  <a:pt x="589359" y="1848445"/>
                </a:lnTo>
                <a:lnTo>
                  <a:pt x="607218" y="1830585"/>
                </a:lnTo>
                <a:lnTo>
                  <a:pt x="616148" y="1803796"/>
                </a:lnTo>
                <a:lnTo>
                  <a:pt x="634007" y="1785937"/>
                </a:lnTo>
                <a:lnTo>
                  <a:pt x="642937" y="1768078"/>
                </a:lnTo>
                <a:lnTo>
                  <a:pt x="660796" y="1741288"/>
                </a:lnTo>
                <a:lnTo>
                  <a:pt x="669726" y="1723429"/>
                </a:lnTo>
                <a:lnTo>
                  <a:pt x="687586" y="1705570"/>
                </a:lnTo>
                <a:lnTo>
                  <a:pt x="696515" y="1678781"/>
                </a:lnTo>
                <a:lnTo>
                  <a:pt x="705445" y="1660921"/>
                </a:lnTo>
                <a:lnTo>
                  <a:pt x="714375" y="1634132"/>
                </a:lnTo>
                <a:lnTo>
                  <a:pt x="723304" y="1616273"/>
                </a:lnTo>
                <a:lnTo>
                  <a:pt x="732234" y="1589484"/>
                </a:lnTo>
                <a:lnTo>
                  <a:pt x="741164" y="1562695"/>
                </a:lnTo>
                <a:lnTo>
                  <a:pt x="750093" y="1544835"/>
                </a:lnTo>
                <a:lnTo>
                  <a:pt x="759023" y="1518046"/>
                </a:lnTo>
                <a:lnTo>
                  <a:pt x="759023" y="1491257"/>
                </a:lnTo>
                <a:lnTo>
                  <a:pt x="767953" y="1455538"/>
                </a:lnTo>
                <a:lnTo>
                  <a:pt x="776882" y="1428750"/>
                </a:lnTo>
                <a:lnTo>
                  <a:pt x="776882" y="1401961"/>
                </a:lnTo>
                <a:lnTo>
                  <a:pt x="776882" y="1375172"/>
                </a:lnTo>
                <a:lnTo>
                  <a:pt x="776882" y="1348383"/>
                </a:lnTo>
                <a:lnTo>
                  <a:pt x="776882" y="1321594"/>
                </a:lnTo>
                <a:lnTo>
                  <a:pt x="776882" y="1294805"/>
                </a:lnTo>
                <a:lnTo>
                  <a:pt x="776882" y="1268015"/>
                </a:lnTo>
                <a:lnTo>
                  <a:pt x="776882" y="1232297"/>
                </a:lnTo>
                <a:lnTo>
                  <a:pt x="767953" y="1205508"/>
                </a:lnTo>
                <a:lnTo>
                  <a:pt x="767953" y="1178719"/>
                </a:lnTo>
                <a:lnTo>
                  <a:pt x="767953" y="1151930"/>
                </a:lnTo>
                <a:lnTo>
                  <a:pt x="759023" y="1125140"/>
                </a:lnTo>
                <a:lnTo>
                  <a:pt x="759023" y="1098351"/>
                </a:lnTo>
                <a:lnTo>
                  <a:pt x="750093" y="1062632"/>
                </a:lnTo>
                <a:lnTo>
                  <a:pt x="750093" y="1035843"/>
                </a:lnTo>
                <a:lnTo>
                  <a:pt x="750093" y="1000125"/>
                </a:lnTo>
                <a:lnTo>
                  <a:pt x="741164" y="973336"/>
                </a:lnTo>
                <a:lnTo>
                  <a:pt x="741164" y="937617"/>
                </a:lnTo>
                <a:lnTo>
                  <a:pt x="732234" y="901898"/>
                </a:lnTo>
                <a:lnTo>
                  <a:pt x="732234" y="875109"/>
                </a:lnTo>
                <a:lnTo>
                  <a:pt x="723304" y="839390"/>
                </a:lnTo>
                <a:lnTo>
                  <a:pt x="714375" y="812601"/>
                </a:lnTo>
                <a:lnTo>
                  <a:pt x="714375" y="776882"/>
                </a:lnTo>
                <a:lnTo>
                  <a:pt x="705445" y="750093"/>
                </a:lnTo>
                <a:lnTo>
                  <a:pt x="705445" y="723304"/>
                </a:lnTo>
                <a:lnTo>
                  <a:pt x="705445" y="696515"/>
                </a:lnTo>
                <a:lnTo>
                  <a:pt x="696515" y="660796"/>
                </a:lnTo>
                <a:lnTo>
                  <a:pt x="696515" y="634007"/>
                </a:lnTo>
                <a:lnTo>
                  <a:pt x="696515" y="598289"/>
                </a:lnTo>
                <a:lnTo>
                  <a:pt x="696515" y="571500"/>
                </a:lnTo>
                <a:lnTo>
                  <a:pt x="687586" y="535781"/>
                </a:lnTo>
                <a:lnTo>
                  <a:pt x="687586" y="500062"/>
                </a:lnTo>
                <a:lnTo>
                  <a:pt x="687586" y="473273"/>
                </a:lnTo>
                <a:lnTo>
                  <a:pt x="687586" y="446484"/>
                </a:lnTo>
                <a:lnTo>
                  <a:pt x="687586" y="419695"/>
                </a:lnTo>
                <a:lnTo>
                  <a:pt x="678656" y="383976"/>
                </a:lnTo>
                <a:lnTo>
                  <a:pt x="678656" y="357187"/>
                </a:lnTo>
                <a:lnTo>
                  <a:pt x="669726" y="330398"/>
                </a:lnTo>
                <a:lnTo>
                  <a:pt x="660796" y="312539"/>
                </a:lnTo>
                <a:lnTo>
                  <a:pt x="651867" y="285750"/>
                </a:lnTo>
                <a:lnTo>
                  <a:pt x="651867" y="258961"/>
                </a:lnTo>
                <a:lnTo>
                  <a:pt x="642937" y="241101"/>
                </a:lnTo>
                <a:lnTo>
                  <a:pt x="634007" y="214312"/>
                </a:lnTo>
                <a:lnTo>
                  <a:pt x="625078" y="187523"/>
                </a:lnTo>
                <a:lnTo>
                  <a:pt x="616148" y="178593"/>
                </a:lnTo>
                <a:lnTo>
                  <a:pt x="616148" y="151804"/>
                </a:lnTo>
                <a:lnTo>
                  <a:pt x="607218" y="142875"/>
                </a:lnTo>
                <a:lnTo>
                  <a:pt x="607218" y="133945"/>
                </a:lnTo>
                <a:lnTo>
                  <a:pt x="598289" y="125015"/>
                </a:lnTo>
                <a:lnTo>
                  <a:pt x="598289" y="125015"/>
                </a:lnTo>
                <a:lnTo>
                  <a:pt x="598289" y="125015"/>
                </a:lnTo>
                <a:lnTo>
                  <a:pt x="59828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6" name="Freeform 295"/>
          <p:cNvSpPr/>
          <p:nvPr/>
        </p:nvSpPr>
        <p:spPr bwMode="auto">
          <a:xfrm>
            <a:off x="7590234" y="27056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7" name="Freeform 296"/>
          <p:cNvSpPr/>
          <p:nvPr/>
        </p:nvSpPr>
        <p:spPr bwMode="auto">
          <a:xfrm>
            <a:off x="7349133" y="2678906"/>
            <a:ext cx="258962" cy="366118"/>
          </a:xfrm>
          <a:custGeom>
            <a:avLst/>
            <a:gdLst/>
            <a:ahLst/>
            <a:cxnLst/>
            <a:rect l="0" t="0" r="0" b="0"/>
            <a:pathLst>
              <a:path w="258962" h="366118">
                <a:moveTo>
                  <a:pt x="232172" y="44649"/>
                </a:moveTo>
                <a:lnTo>
                  <a:pt x="232172" y="4464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41101" y="26789"/>
                </a:lnTo>
                <a:lnTo>
                  <a:pt x="241101" y="26789"/>
                </a:lnTo>
                <a:lnTo>
                  <a:pt x="241101" y="17860"/>
                </a:lnTo>
                <a:lnTo>
                  <a:pt x="232172" y="8930"/>
                </a:lnTo>
                <a:lnTo>
                  <a:pt x="23217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205383" y="0"/>
                </a:lnTo>
                <a:lnTo>
                  <a:pt x="187523" y="0"/>
                </a:lnTo>
                <a:lnTo>
                  <a:pt x="178594" y="893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33945" y="35719"/>
                </a:lnTo>
                <a:lnTo>
                  <a:pt x="116086" y="44649"/>
                </a:lnTo>
                <a:lnTo>
                  <a:pt x="98226" y="62508"/>
                </a:lnTo>
                <a:lnTo>
                  <a:pt x="89297" y="71438"/>
                </a:lnTo>
                <a:lnTo>
                  <a:pt x="71437" y="8036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7" y="125015"/>
                </a:lnTo>
                <a:lnTo>
                  <a:pt x="116086" y="125015"/>
                </a:lnTo>
                <a:lnTo>
                  <a:pt x="133945" y="133945"/>
                </a:lnTo>
                <a:lnTo>
                  <a:pt x="169664" y="133945"/>
                </a:lnTo>
                <a:lnTo>
                  <a:pt x="196453" y="142875"/>
                </a:lnTo>
                <a:lnTo>
                  <a:pt x="214312" y="160734"/>
                </a:lnTo>
                <a:lnTo>
                  <a:pt x="232172" y="178594"/>
                </a:lnTo>
                <a:lnTo>
                  <a:pt x="250031" y="205383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58961" y="285750"/>
                </a:lnTo>
                <a:lnTo>
                  <a:pt x="250031" y="312539"/>
                </a:lnTo>
                <a:lnTo>
                  <a:pt x="241101" y="339328"/>
                </a:lnTo>
                <a:lnTo>
                  <a:pt x="223242" y="348258"/>
                </a:lnTo>
                <a:lnTo>
                  <a:pt x="205383" y="357187"/>
                </a:lnTo>
                <a:lnTo>
                  <a:pt x="178594" y="366117"/>
                </a:lnTo>
                <a:lnTo>
                  <a:pt x="151805" y="357187"/>
                </a:lnTo>
                <a:lnTo>
                  <a:pt x="125015" y="348258"/>
                </a:lnTo>
                <a:lnTo>
                  <a:pt x="98226" y="339328"/>
                </a:lnTo>
                <a:lnTo>
                  <a:pt x="71437" y="330398"/>
                </a:lnTo>
                <a:lnTo>
                  <a:pt x="44648" y="321469"/>
                </a:lnTo>
                <a:lnTo>
                  <a:pt x="26789" y="321469"/>
                </a:lnTo>
                <a:lnTo>
                  <a:pt x="8930" y="321469"/>
                </a:lnTo>
                <a:lnTo>
                  <a:pt x="0" y="321469"/>
                </a:lnTo>
                <a:lnTo>
                  <a:pt x="8930" y="321469"/>
                </a:lnTo>
                <a:lnTo>
                  <a:pt x="17859" y="32146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8" name="Freeform 297"/>
          <p:cNvSpPr/>
          <p:nvPr/>
        </p:nvSpPr>
        <p:spPr bwMode="auto">
          <a:xfrm>
            <a:off x="7759898" y="2643188"/>
            <a:ext cx="80369" cy="357188"/>
          </a:xfrm>
          <a:custGeom>
            <a:avLst/>
            <a:gdLst/>
            <a:ahLst/>
            <a:cxnLst/>
            <a:rect l="0" t="0" r="0" b="0"/>
            <a:pathLst>
              <a:path w="80369" h="35718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29"/>
                </a:lnTo>
                <a:lnTo>
                  <a:pt x="26790" y="26789"/>
                </a:lnTo>
                <a:lnTo>
                  <a:pt x="35719" y="44648"/>
                </a:lnTo>
                <a:lnTo>
                  <a:pt x="44649" y="71437"/>
                </a:lnTo>
                <a:lnTo>
                  <a:pt x="44649" y="116085"/>
                </a:lnTo>
                <a:lnTo>
                  <a:pt x="53579" y="151804"/>
                </a:lnTo>
                <a:lnTo>
                  <a:pt x="62508" y="196452"/>
                </a:lnTo>
                <a:lnTo>
                  <a:pt x="71438" y="241101"/>
                </a:lnTo>
                <a:lnTo>
                  <a:pt x="71438" y="276819"/>
                </a:lnTo>
                <a:lnTo>
                  <a:pt x="71438" y="303608"/>
                </a:lnTo>
                <a:lnTo>
                  <a:pt x="71438" y="330398"/>
                </a:lnTo>
                <a:lnTo>
                  <a:pt x="80368" y="339327"/>
                </a:lnTo>
                <a:lnTo>
                  <a:pt x="80368" y="348257"/>
                </a:lnTo>
                <a:lnTo>
                  <a:pt x="80368" y="357187"/>
                </a:lnTo>
                <a:lnTo>
                  <a:pt x="71438" y="357187"/>
                </a:lnTo>
                <a:lnTo>
                  <a:pt x="71438" y="348257"/>
                </a:lnTo>
                <a:lnTo>
                  <a:pt x="71438" y="339327"/>
                </a:lnTo>
                <a:lnTo>
                  <a:pt x="71438" y="321468"/>
                </a:lnTo>
                <a:lnTo>
                  <a:pt x="71438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9" name="Freeform 298"/>
          <p:cNvSpPr/>
          <p:nvPr/>
        </p:nvSpPr>
        <p:spPr bwMode="auto">
          <a:xfrm>
            <a:off x="7554516" y="2562820"/>
            <a:ext cx="508993" cy="133947"/>
          </a:xfrm>
          <a:custGeom>
            <a:avLst/>
            <a:gdLst/>
            <a:ahLst/>
            <a:cxnLst/>
            <a:rect l="0" t="0" r="0" b="0"/>
            <a:pathLst>
              <a:path w="508993" h="133947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17859" y="116086"/>
                </a:lnTo>
                <a:lnTo>
                  <a:pt x="35718" y="107157"/>
                </a:lnTo>
                <a:lnTo>
                  <a:pt x="71437" y="98227"/>
                </a:lnTo>
                <a:lnTo>
                  <a:pt x="125015" y="80368"/>
                </a:lnTo>
                <a:lnTo>
                  <a:pt x="187523" y="62508"/>
                </a:lnTo>
                <a:lnTo>
                  <a:pt x="267890" y="44649"/>
                </a:lnTo>
                <a:lnTo>
                  <a:pt x="348257" y="26789"/>
                </a:lnTo>
                <a:lnTo>
                  <a:pt x="419695" y="17860"/>
                </a:lnTo>
                <a:lnTo>
                  <a:pt x="473273" y="8930"/>
                </a:lnTo>
                <a:lnTo>
                  <a:pt x="500062" y="0"/>
                </a:lnTo>
                <a:lnTo>
                  <a:pt x="508992" y="0"/>
                </a:lnTo>
                <a:lnTo>
                  <a:pt x="491132" y="0"/>
                </a:lnTo>
                <a:lnTo>
                  <a:pt x="464343" y="8930"/>
                </a:lnTo>
                <a:lnTo>
                  <a:pt x="428625" y="17860"/>
                </a:lnTo>
                <a:lnTo>
                  <a:pt x="401836" y="26789"/>
                </a:lnTo>
                <a:lnTo>
                  <a:pt x="40183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0" name="Freeform 299"/>
          <p:cNvSpPr/>
          <p:nvPr/>
        </p:nvSpPr>
        <p:spPr bwMode="auto">
          <a:xfrm>
            <a:off x="8027789" y="2527102"/>
            <a:ext cx="321469" cy="392906"/>
          </a:xfrm>
          <a:custGeom>
            <a:avLst/>
            <a:gdLst/>
            <a:ahLst/>
            <a:cxnLst/>
            <a:rect l="0" t="0" r="0" b="0"/>
            <a:pathLst>
              <a:path w="321469" h="392906">
                <a:moveTo>
                  <a:pt x="80367" y="80367"/>
                </a:moveTo>
                <a:lnTo>
                  <a:pt x="80367" y="71437"/>
                </a:lnTo>
                <a:lnTo>
                  <a:pt x="89297" y="71437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53578"/>
                </a:lnTo>
                <a:lnTo>
                  <a:pt x="98227" y="80367"/>
                </a:lnTo>
                <a:lnTo>
                  <a:pt x="80367" y="107156"/>
                </a:lnTo>
                <a:lnTo>
                  <a:pt x="62508" y="151804"/>
                </a:lnTo>
                <a:lnTo>
                  <a:pt x="53578" y="187523"/>
                </a:lnTo>
                <a:lnTo>
                  <a:pt x="35719" y="232171"/>
                </a:lnTo>
                <a:lnTo>
                  <a:pt x="17859" y="267890"/>
                </a:lnTo>
                <a:lnTo>
                  <a:pt x="8930" y="294679"/>
                </a:lnTo>
                <a:lnTo>
                  <a:pt x="0" y="321468"/>
                </a:lnTo>
                <a:lnTo>
                  <a:pt x="0" y="330398"/>
                </a:lnTo>
                <a:lnTo>
                  <a:pt x="0" y="339327"/>
                </a:lnTo>
                <a:lnTo>
                  <a:pt x="8930" y="339327"/>
                </a:lnTo>
                <a:lnTo>
                  <a:pt x="8930" y="321468"/>
                </a:lnTo>
                <a:lnTo>
                  <a:pt x="17859" y="303609"/>
                </a:lnTo>
                <a:lnTo>
                  <a:pt x="35719" y="267890"/>
                </a:lnTo>
                <a:lnTo>
                  <a:pt x="44649" y="232171"/>
                </a:lnTo>
                <a:lnTo>
                  <a:pt x="53578" y="187523"/>
                </a:lnTo>
                <a:lnTo>
                  <a:pt x="71438" y="142875"/>
                </a:lnTo>
                <a:lnTo>
                  <a:pt x="89297" y="98226"/>
                </a:lnTo>
                <a:lnTo>
                  <a:pt x="98227" y="71437"/>
                </a:lnTo>
                <a:lnTo>
                  <a:pt x="116086" y="44648"/>
                </a:lnTo>
                <a:lnTo>
                  <a:pt x="125016" y="35718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53578"/>
                </a:lnTo>
                <a:lnTo>
                  <a:pt x="160734" y="80367"/>
                </a:lnTo>
                <a:lnTo>
                  <a:pt x="160734" y="125015"/>
                </a:lnTo>
                <a:lnTo>
                  <a:pt x="151805" y="178593"/>
                </a:lnTo>
                <a:lnTo>
                  <a:pt x="142875" y="232171"/>
                </a:lnTo>
                <a:lnTo>
                  <a:pt x="142875" y="276819"/>
                </a:lnTo>
                <a:lnTo>
                  <a:pt x="142875" y="321468"/>
                </a:lnTo>
                <a:lnTo>
                  <a:pt x="142875" y="357187"/>
                </a:lnTo>
                <a:lnTo>
                  <a:pt x="142875" y="375046"/>
                </a:lnTo>
                <a:lnTo>
                  <a:pt x="151805" y="392905"/>
                </a:lnTo>
                <a:lnTo>
                  <a:pt x="151805" y="383976"/>
                </a:lnTo>
                <a:lnTo>
                  <a:pt x="160734" y="375046"/>
                </a:lnTo>
                <a:lnTo>
                  <a:pt x="169663" y="348257"/>
                </a:lnTo>
                <a:lnTo>
                  <a:pt x="178593" y="312538"/>
                </a:lnTo>
                <a:lnTo>
                  <a:pt x="187523" y="276819"/>
                </a:lnTo>
                <a:lnTo>
                  <a:pt x="196452" y="223242"/>
                </a:lnTo>
                <a:lnTo>
                  <a:pt x="214312" y="169664"/>
                </a:lnTo>
                <a:lnTo>
                  <a:pt x="232171" y="116086"/>
                </a:lnTo>
                <a:lnTo>
                  <a:pt x="241101" y="71437"/>
                </a:lnTo>
                <a:lnTo>
                  <a:pt x="258960" y="44648"/>
                </a:lnTo>
                <a:lnTo>
                  <a:pt x="267890" y="17859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17859"/>
                </a:lnTo>
                <a:lnTo>
                  <a:pt x="276820" y="35718"/>
                </a:lnTo>
                <a:lnTo>
                  <a:pt x="276820" y="62507"/>
                </a:lnTo>
                <a:lnTo>
                  <a:pt x="285749" y="107156"/>
                </a:lnTo>
                <a:lnTo>
                  <a:pt x="285749" y="151804"/>
                </a:lnTo>
                <a:lnTo>
                  <a:pt x="285749" y="205382"/>
                </a:lnTo>
                <a:lnTo>
                  <a:pt x="294679" y="258961"/>
                </a:lnTo>
                <a:lnTo>
                  <a:pt x="303609" y="294679"/>
                </a:lnTo>
                <a:lnTo>
                  <a:pt x="303609" y="330398"/>
                </a:lnTo>
                <a:lnTo>
                  <a:pt x="312538" y="357187"/>
                </a:lnTo>
                <a:lnTo>
                  <a:pt x="321468" y="366116"/>
                </a:lnTo>
                <a:lnTo>
                  <a:pt x="321468" y="357187"/>
                </a:lnTo>
                <a:lnTo>
                  <a:pt x="321468" y="339327"/>
                </a:lnTo>
                <a:lnTo>
                  <a:pt x="321468" y="312538"/>
                </a:lnTo>
                <a:lnTo>
                  <a:pt x="321468" y="276819"/>
                </a:lnTo>
                <a:lnTo>
                  <a:pt x="321468" y="2768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1" name="Freeform 300"/>
          <p:cNvSpPr/>
          <p:nvPr/>
        </p:nvSpPr>
        <p:spPr bwMode="auto">
          <a:xfrm>
            <a:off x="8376046" y="2482453"/>
            <a:ext cx="44650" cy="357188"/>
          </a:xfrm>
          <a:custGeom>
            <a:avLst/>
            <a:gdLst/>
            <a:ahLst/>
            <a:cxnLst/>
            <a:rect l="0" t="0" r="0" b="0"/>
            <a:pathLst>
              <a:path w="44650" h="35718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71438"/>
                </a:lnTo>
                <a:lnTo>
                  <a:pt x="26789" y="107156"/>
                </a:lnTo>
                <a:lnTo>
                  <a:pt x="26789" y="151805"/>
                </a:lnTo>
                <a:lnTo>
                  <a:pt x="26789" y="196453"/>
                </a:lnTo>
                <a:lnTo>
                  <a:pt x="35719" y="250031"/>
                </a:lnTo>
                <a:lnTo>
                  <a:pt x="35719" y="285750"/>
                </a:lnTo>
                <a:lnTo>
                  <a:pt x="35719" y="312539"/>
                </a:lnTo>
                <a:lnTo>
                  <a:pt x="35719" y="339328"/>
                </a:lnTo>
                <a:lnTo>
                  <a:pt x="35719" y="357187"/>
                </a:lnTo>
                <a:lnTo>
                  <a:pt x="35719" y="357187"/>
                </a:lnTo>
                <a:lnTo>
                  <a:pt x="35719" y="348258"/>
                </a:lnTo>
                <a:lnTo>
                  <a:pt x="35719" y="330398"/>
                </a:lnTo>
                <a:lnTo>
                  <a:pt x="44649" y="303610"/>
                </a:lnTo>
                <a:lnTo>
                  <a:pt x="44649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2" name="Freeform 301"/>
          <p:cNvSpPr/>
          <p:nvPr/>
        </p:nvSpPr>
        <p:spPr bwMode="auto">
          <a:xfrm>
            <a:off x="8331398" y="2491383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98226" y="0"/>
                </a:lnTo>
                <a:lnTo>
                  <a:pt x="133945" y="8930"/>
                </a:lnTo>
                <a:lnTo>
                  <a:pt x="178593" y="26789"/>
                </a:lnTo>
                <a:lnTo>
                  <a:pt x="214312" y="44648"/>
                </a:lnTo>
                <a:lnTo>
                  <a:pt x="232172" y="62508"/>
                </a:lnTo>
                <a:lnTo>
                  <a:pt x="250031" y="98226"/>
                </a:lnTo>
                <a:lnTo>
                  <a:pt x="250031" y="133945"/>
                </a:lnTo>
                <a:lnTo>
                  <a:pt x="241101" y="178594"/>
                </a:lnTo>
                <a:lnTo>
                  <a:pt x="223242" y="214312"/>
                </a:lnTo>
                <a:lnTo>
                  <a:pt x="187523" y="258961"/>
                </a:lnTo>
                <a:lnTo>
                  <a:pt x="151804" y="294680"/>
                </a:lnTo>
                <a:lnTo>
                  <a:pt x="125015" y="312538"/>
                </a:lnTo>
                <a:lnTo>
                  <a:pt x="98226" y="330398"/>
                </a:lnTo>
                <a:lnTo>
                  <a:pt x="89297" y="330398"/>
                </a:lnTo>
                <a:lnTo>
                  <a:pt x="89297" y="321468"/>
                </a:lnTo>
                <a:lnTo>
                  <a:pt x="98226" y="303609"/>
                </a:lnTo>
                <a:lnTo>
                  <a:pt x="9822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3" name="Freeform 302"/>
          <p:cNvSpPr/>
          <p:nvPr/>
        </p:nvSpPr>
        <p:spPr bwMode="auto">
          <a:xfrm>
            <a:off x="7402711" y="3500437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51805"/>
                </a:lnTo>
                <a:lnTo>
                  <a:pt x="35719" y="187524"/>
                </a:lnTo>
                <a:lnTo>
                  <a:pt x="35719" y="223242"/>
                </a:lnTo>
                <a:lnTo>
                  <a:pt x="44648" y="258961"/>
                </a:lnTo>
                <a:lnTo>
                  <a:pt x="44648" y="285750"/>
                </a:lnTo>
                <a:lnTo>
                  <a:pt x="53578" y="303609"/>
                </a:lnTo>
                <a:lnTo>
                  <a:pt x="53578" y="312539"/>
                </a:lnTo>
                <a:lnTo>
                  <a:pt x="62508" y="303609"/>
                </a:lnTo>
                <a:lnTo>
                  <a:pt x="71437" y="294680"/>
                </a:lnTo>
                <a:lnTo>
                  <a:pt x="80367" y="267891"/>
                </a:lnTo>
                <a:lnTo>
                  <a:pt x="80367" y="232172"/>
                </a:lnTo>
                <a:lnTo>
                  <a:pt x="89297" y="196453"/>
                </a:lnTo>
                <a:lnTo>
                  <a:pt x="98227" y="15180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71438"/>
                </a:lnTo>
                <a:lnTo>
                  <a:pt x="133945" y="71438"/>
                </a:lnTo>
                <a:lnTo>
                  <a:pt x="142875" y="80367"/>
                </a:lnTo>
                <a:lnTo>
                  <a:pt x="151805" y="107156"/>
                </a:lnTo>
                <a:lnTo>
                  <a:pt x="151805" y="133945"/>
                </a:lnTo>
                <a:lnTo>
                  <a:pt x="160734" y="169664"/>
                </a:lnTo>
                <a:lnTo>
                  <a:pt x="169664" y="205383"/>
                </a:lnTo>
                <a:lnTo>
                  <a:pt x="178594" y="232172"/>
                </a:lnTo>
                <a:lnTo>
                  <a:pt x="196453" y="250031"/>
                </a:lnTo>
                <a:lnTo>
                  <a:pt x="205383" y="258961"/>
                </a:lnTo>
                <a:lnTo>
                  <a:pt x="214312" y="258961"/>
                </a:lnTo>
                <a:lnTo>
                  <a:pt x="223242" y="250031"/>
                </a:lnTo>
                <a:lnTo>
                  <a:pt x="232172" y="232172"/>
                </a:lnTo>
                <a:lnTo>
                  <a:pt x="241102" y="205383"/>
                </a:lnTo>
                <a:lnTo>
                  <a:pt x="241102" y="160734"/>
                </a:lnTo>
                <a:lnTo>
                  <a:pt x="241102" y="116086"/>
                </a:lnTo>
                <a:lnTo>
                  <a:pt x="250031" y="80367"/>
                </a:lnTo>
                <a:lnTo>
                  <a:pt x="250031" y="35719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8930"/>
                </a:lnTo>
                <a:lnTo>
                  <a:pt x="258961" y="17859"/>
                </a:lnTo>
                <a:lnTo>
                  <a:pt x="250031" y="35719"/>
                </a:lnTo>
                <a:lnTo>
                  <a:pt x="250031" y="53578"/>
                </a:lnTo>
                <a:lnTo>
                  <a:pt x="241102" y="71438"/>
                </a:lnTo>
                <a:lnTo>
                  <a:pt x="24110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4" name="Freeform 303"/>
          <p:cNvSpPr/>
          <p:nvPr/>
        </p:nvSpPr>
        <p:spPr bwMode="auto">
          <a:xfrm>
            <a:off x="7697391" y="3473648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8929" y="80367"/>
                </a:moveTo>
                <a:lnTo>
                  <a:pt x="892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42875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8929" y="223242"/>
                </a:lnTo>
                <a:lnTo>
                  <a:pt x="8929" y="187523"/>
                </a:lnTo>
                <a:lnTo>
                  <a:pt x="8929" y="142875"/>
                </a:lnTo>
                <a:lnTo>
                  <a:pt x="17859" y="107156"/>
                </a:lnTo>
                <a:lnTo>
                  <a:pt x="26789" y="62508"/>
                </a:lnTo>
                <a:lnTo>
                  <a:pt x="44648" y="35719"/>
                </a:lnTo>
                <a:lnTo>
                  <a:pt x="62507" y="17859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33945" y="9822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5" name="Freeform 304"/>
          <p:cNvSpPr/>
          <p:nvPr/>
        </p:nvSpPr>
        <p:spPr bwMode="auto">
          <a:xfrm>
            <a:off x="7706320" y="3536156"/>
            <a:ext cx="26790" cy="267891"/>
          </a:xfrm>
          <a:custGeom>
            <a:avLst/>
            <a:gdLst/>
            <a:ahLst/>
            <a:cxnLst/>
            <a:rect l="0" t="0" r="0" b="0"/>
            <a:pathLst>
              <a:path w="26790" h="26789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32172"/>
                </a:lnTo>
                <a:lnTo>
                  <a:pt x="26789" y="250031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50031"/>
                </a:lnTo>
                <a:lnTo>
                  <a:pt x="26789" y="232172"/>
                </a:lnTo>
                <a:lnTo>
                  <a:pt x="26789" y="205383"/>
                </a:lnTo>
                <a:lnTo>
                  <a:pt x="17860" y="178594"/>
                </a:lnTo>
                <a:lnTo>
                  <a:pt x="1786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6" name="Freeform 305"/>
          <p:cNvSpPr/>
          <p:nvPr/>
        </p:nvSpPr>
        <p:spPr bwMode="auto">
          <a:xfrm>
            <a:off x="7625953" y="3607593"/>
            <a:ext cx="160736" cy="62509"/>
          </a:xfrm>
          <a:custGeom>
            <a:avLst/>
            <a:gdLst/>
            <a:ahLst/>
            <a:cxnLst/>
            <a:rect l="0" t="0" r="0" b="0"/>
            <a:pathLst>
              <a:path w="160736" h="62509">
                <a:moveTo>
                  <a:pt x="0" y="62508"/>
                </a:moveTo>
                <a:lnTo>
                  <a:pt x="8930" y="6250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8" y="44649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51805" y="1786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" name="Freeform 306"/>
          <p:cNvSpPr/>
          <p:nvPr/>
        </p:nvSpPr>
        <p:spPr bwMode="auto">
          <a:xfrm>
            <a:off x="7697391" y="3500437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35718" y="142875"/>
                </a:lnTo>
                <a:lnTo>
                  <a:pt x="35718" y="178594"/>
                </a:lnTo>
                <a:lnTo>
                  <a:pt x="35718" y="205383"/>
                </a:lnTo>
                <a:lnTo>
                  <a:pt x="44648" y="232172"/>
                </a:lnTo>
                <a:lnTo>
                  <a:pt x="44648" y="258961"/>
                </a:lnTo>
                <a:lnTo>
                  <a:pt x="44648" y="267891"/>
                </a:lnTo>
                <a:lnTo>
                  <a:pt x="44648" y="267891"/>
                </a:lnTo>
                <a:lnTo>
                  <a:pt x="53578" y="26789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8" name="Freeform 307"/>
          <p:cNvSpPr/>
          <p:nvPr/>
        </p:nvSpPr>
        <p:spPr bwMode="auto">
          <a:xfrm>
            <a:off x="7224117" y="3473648"/>
            <a:ext cx="580431" cy="303610"/>
          </a:xfrm>
          <a:custGeom>
            <a:avLst/>
            <a:gdLst/>
            <a:ahLst/>
            <a:cxnLst/>
            <a:rect l="0" t="0" r="0" b="0"/>
            <a:pathLst>
              <a:path w="580431" h="303610">
                <a:moveTo>
                  <a:pt x="223242" y="223242"/>
                </a:moveTo>
                <a:lnTo>
                  <a:pt x="214313" y="223242"/>
                </a:lnTo>
                <a:lnTo>
                  <a:pt x="196453" y="223242"/>
                </a:lnTo>
                <a:lnTo>
                  <a:pt x="178594" y="223242"/>
                </a:lnTo>
                <a:lnTo>
                  <a:pt x="151805" y="223242"/>
                </a:lnTo>
                <a:lnTo>
                  <a:pt x="133946" y="223242"/>
                </a:lnTo>
                <a:lnTo>
                  <a:pt x="125016" y="214313"/>
                </a:lnTo>
                <a:lnTo>
                  <a:pt x="125016" y="205383"/>
                </a:lnTo>
                <a:lnTo>
                  <a:pt x="142875" y="196453"/>
                </a:lnTo>
                <a:lnTo>
                  <a:pt x="178594" y="169664"/>
                </a:lnTo>
                <a:lnTo>
                  <a:pt x="241102" y="142875"/>
                </a:lnTo>
                <a:lnTo>
                  <a:pt x="303610" y="107156"/>
                </a:lnTo>
                <a:lnTo>
                  <a:pt x="375047" y="71438"/>
                </a:lnTo>
                <a:lnTo>
                  <a:pt x="446485" y="44648"/>
                </a:lnTo>
                <a:lnTo>
                  <a:pt x="500063" y="17859"/>
                </a:lnTo>
                <a:lnTo>
                  <a:pt x="535781" y="8930"/>
                </a:lnTo>
                <a:lnTo>
                  <a:pt x="535781" y="0"/>
                </a:lnTo>
                <a:lnTo>
                  <a:pt x="508992" y="17859"/>
                </a:lnTo>
                <a:lnTo>
                  <a:pt x="446485" y="44648"/>
                </a:lnTo>
                <a:lnTo>
                  <a:pt x="366117" y="89297"/>
                </a:lnTo>
                <a:lnTo>
                  <a:pt x="267891" y="133945"/>
                </a:lnTo>
                <a:lnTo>
                  <a:pt x="169664" y="187523"/>
                </a:lnTo>
                <a:lnTo>
                  <a:pt x="80367" y="223242"/>
                </a:lnTo>
                <a:lnTo>
                  <a:pt x="26789" y="258961"/>
                </a:lnTo>
                <a:lnTo>
                  <a:pt x="0" y="267891"/>
                </a:lnTo>
                <a:lnTo>
                  <a:pt x="8930" y="267891"/>
                </a:lnTo>
                <a:lnTo>
                  <a:pt x="53578" y="241102"/>
                </a:lnTo>
                <a:lnTo>
                  <a:pt x="125016" y="196453"/>
                </a:lnTo>
                <a:lnTo>
                  <a:pt x="214313" y="151805"/>
                </a:lnTo>
                <a:lnTo>
                  <a:pt x="303610" y="107156"/>
                </a:lnTo>
                <a:lnTo>
                  <a:pt x="375047" y="62508"/>
                </a:lnTo>
                <a:lnTo>
                  <a:pt x="428625" y="35719"/>
                </a:lnTo>
                <a:lnTo>
                  <a:pt x="455414" y="26789"/>
                </a:lnTo>
                <a:lnTo>
                  <a:pt x="446485" y="35719"/>
                </a:lnTo>
                <a:lnTo>
                  <a:pt x="410766" y="53578"/>
                </a:lnTo>
                <a:lnTo>
                  <a:pt x="348258" y="89297"/>
                </a:lnTo>
                <a:lnTo>
                  <a:pt x="276821" y="142875"/>
                </a:lnTo>
                <a:lnTo>
                  <a:pt x="196453" y="196453"/>
                </a:lnTo>
                <a:lnTo>
                  <a:pt x="142875" y="241102"/>
                </a:lnTo>
                <a:lnTo>
                  <a:pt x="107156" y="267891"/>
                </a:lnTo>
                <a:lnTo>
                  <a:pt x="107156" y="276820"/>
                </a:lnTo>
                <a:lnTo>
                  <a:pt x="133946" y="276820"/>
                </a:lnTo>
                <a:lnTo>
                  <a:pt x="187524" y="250031"/>
                </a:lnTo>
                <a:lnTo>
                  <a:pt x="258961" y="214313"/>
                </a:lnTo>
                <a:lnTo>
                  <a:pt x="330399" y="178594"/>
                </a:lnTo>
                <a:lnTo>
                  <a:pt x="401836" y="142875"/>
                </a:lnTo>
                <a:lnTo>
                  <a:pt x="455414" y="116086"/>
                </a:lnTo>
                <a:lnTo>
                  <a:pt x="491133" y="98227"/>
                </a:lnTo>
                <a:lnTo>
                  <a:pt x="491133" y="98227"/>
                </a:lnTo>
                <a:lnTo>
                  <a:pt x="464344" y="116086"/>
                </a:lnTo>
                <a:lnTo>
                  <a:pt x="419696" y="151805"/>
                </a:lnTo>
                <a:lnTo>
                  <a:pt x="357188" y="187523"/>
                </a:lnTo>
                <a:lnTo>
                  <a:pt x="303610" y="223242"/>
                </a:lnTo>
                <a:lnTo>
                  <a:pt x="250031" y="258961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41102" y="276820"/>
                </a:lnTo>
                <a:lnTo>
                  <a:pt x="285750" y="258961"/>
                </a:lnTo>
                <a:lnTo>
                  <a:pt x="348258" y="223242"/>
                </a:lnTo>
                <a:lnTo>
                  <a:pt x="410766" y="196453"/>
                </a:lnTo>
                <a:lnTo>
                  <a:pt x="473274" y="169664"/>
                </a:lnTo>
                <a:lnTo>
                  <a:pt x="526852" y="151805"/>
                </a:lnTo>
                <a:lnTo>
                  <a:pt x="562571" y="142875"/>
                </a:lnTo>
                <a:lnTo>
                  <a:pt x="580430" y="142875"/>
                </a:lnTo>
                <a:lnTo>
                  <a:pt x="580430" y="151805"/>
                </a:lnTo>
                <a:lnTo>
                  <a:pt x="562571" y="178594"/>
                </a:lnTo>
                <a:lnTo>
                  <a:pt x="535781" y="205383"/>
                </a:lnTo>
                <a:lnTo>
                  <a:pt x="500063" y="241102"/>
                </a:lnTo>
                <a:lnTo>
                  <a:pt x="464344" y="276820"/>
                </a:lnTo>
                <a:lnTo>
                  <a:pt x="419696" y="303609"/>
                </a:lnTo>
                <a:lnTo>
                  <a:pt x="41969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9" name="Freeform 308"/>
          <p:cNvSpPr/>
          <p:nvPr/>
        </p:nvSpPr>
        <p:spPr bwMode="auto">
          <a:xfrm>
            <a:off x="589359" y="3509367"/>
            <a:ext cx="303611" cy="348259"/>
          </a:xfrm>
          <a:custGeom>
            <a:avLst/>
            <a:gdLst/>
            <a:ahLst/>
            <a:cxnLst/>
            <a:rect l="0" t="0" r="0" b="0"/>
            <a:pathLst>
              <a:path w="303611" h="348259">
                <a:moveTo>
                  <a:pt x="0" y="71437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98226"/>
                </a:lnTo>
                <a:lnTo>
                  <a:pt x="26790" y="133945"/>
                </a:lnTo>
                <a:lnTo>
                  <a:pt x="35719" y="169664"/>
                </a:lnTo>
                <a:lnTo>
                  <a:pt x="53579" y="205383"/>
                </a:lnTo>
                <a:lnTo>
                  <a:pt x="71438" y="250031"/>
                </a:lnTo>
                <a:lnTo>
                  <a:pt x="89297" y="285750"/>
                </a:lnTo>
                <a:lnTo>
                  <a:pt x="107157" y="321469"/>
                </a:lnTo>
                <a:lnTo>
                  <a:pt x="125016" y="339328"/>
                </a:lnTo>
                <a:lnTo>
                  <a:pt x="133946" y="348258"/>
                </a:lnTo>
                <a:lnTo>
                  <a:pt x="151805" y="348258"/>
                </a:lnTo>
                <a:lnTo>
                  <a:pt x="160735" y="339328"/>
                </a:lnTo>
                <a:lnTo>
                  <a:pt x="169665" y="321469"/>
                </a:lnTo>
                <a:lnTo>
                  <a:pt x="169665" y="294679"/>
                </a:lnTo>
                <a:lnTo>
                  <a:pt x="169665" y="258961"/>
                </a:lnTo>
                <a:lnTo>
                  <a:pt x="160735" y="214312"/>
                </a:lnTo>
                <a:lnTo>
                  <a:pt x="142875" y="169664"/>
                </a:lnTo>
                <a:lnTo>
                  <a:pt x="133946" y="125015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33946" y="98226"/>
                </a:lnTo>
                <a:lnTo>
                  <a:pt x="151805" y="133945"/>
                </a:lnTo>
                <a:lnTo>
                  <a:pt x="169665" y="178594"/>
                </a:lnTo>
                <a:lnTo>
                  <a:pt x="196454" y="214312"/>
                </a:lnTo>
                <a:lnTo>
                  <a:pt x="223243" y="250031"/>
                </a:lnTo>
                <a:lnTo>
                  <a:pt x="250032" y="267890"/>
                </a:lnTo>
                <a:lnTo>
                  <a:pt x="267891" y="285750"/>
                </a:lnTo>
                <a:lnTo>
                  <a:pt x="285750" y="285750"/>
                </a:lnTo>
                <a:lnTo>
                  <a:pt x="294680" y="276820"/>
                </a:lnTo>
                <a:lnTo>
                  <a:pt x="303610" y="258961"/>
                </a:lnTo>
                <a:lnTo>
                  <a:pt x="303610" y="232172"/>
                </a:lnTo>
                <a:lnTo>
                  <a:pt x="303610" y="187523"/>
                </a:lnTo>
                <a:lnTo>
                  <a:pt x="294680" y="151804"/>
                </a:lnTo>
                <a:lnTo>
                  <a:pt x="267891" y="107156"/>
                </a:lnTo>
                <a:lnTo>
                  <a:pt x="250032" y="62508"/>
                </a:lnTo>
                <a:lnTo>
                  <a:pt x="223243" y="26789"/>
                </a:lnTo>
                <a:lnTo>
                  <a:pt x="205383" y="8929"/>
                </a:lnTo>
                <a:lnTo>
                  <a:pt x="196454" y="0"/>
                </a:lnTo>
                <a:lnTo>
                  <a:pt x="196454" y="0"/>
                </a:lnTo>
                <a:lnTo>
                  <a:pt x="205383" y="8929"/>
                </a:lnTo>
                <a:lnTo>
                  <a:pt x="205383" y="17859"/>
                </a:lnTo>
                <a:lnTo>
                  <a:pt x="223243" y="26789"/>
                </a:lnTo>
                <a:lnTo>
                  <a:pt x="22324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0" name="Freeform 309"/>
          <p:cNvSpPr/>
          <p:nvPr/>
        </p:nvSpPr>
        <p:spPr bwMode="auto">
          <a:xfrm>
            <a:off x="848320" y="3375421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26789" y="89297"/>
                </a:lnTo>
                <a:lnTo>
                  <a:pt x="44649" y="116086"/>
                </a:lnTo>
                <a:lnTo>
                  <a:pt x="71438" y="151805"/>
                </a:lnTo>
                <a:lnTo>
                  <a:pt x="89297" y="187524"/>
                </a:lnTo>
                <a:lnTo>
                  <a:pt x="107157" y="223243"/>
                </a:lnTo>
                <a:lnTo>
                  <a:pt x="125016" y="258961"/>
                </a:lnTo>
                <a:lnTo>
                  <a:pt x="133946" y="294680"/>
                </a:lnTo>
                <a:lnTo>
                  <a:pt x="142875" y="312540"/>
                </a:lnTo>
                <a:lnTo>
                  <a:pt x="151805" y="321469"/>
                </a:lnTo>
                <a:lnTo>
                  <a:pt x="142875" y="321469"/>
                </a:lnTo>
                <a:lnTo>
                  <a:pt x="133946" y="303610"/>
                </a:lnTo>
                <a:lnTo>
                  <a:pt x="125016" y="285750"/>
                </a:lnTo>
                <a:lnTo>
                  <a:pt x="107157" y="250032"/>
                </a:lnTo>
                <a:lnTo>
                  <a:pt x="89297" y="196454"/>
                </a:lnTo>
                <a:lnTo>
                  <a:pt x="71438" y="142875"/>
                </a:lnTo>
                <a:lnTo>
                  <a:pt x="62508" y="98227"/>
                </a:lnTo>
                <a:lnTo>
                  <a:pt x="62508" y="53579"/>
                </a:lnTo>
                <a:lnTo>
                  <a:pt x="62508" y="1786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35719"/>
                </a:lnTo>
                <a:lnTo>
                  <a:pt x="169664" y="62508"/>
                </a:lnTo>
                <a:lnTo>
                  <a:pt x="187524" y="107157"/>
                </a:lnTo>
                <a:lnTo>
                  <a:pt x="214313" y="142875"/>
                </a:lnTo>
                <a:lnTo>
                  <a:pt x="223243" y="178594"/>
                </a:lnTo>
                <a:lnTo>
                  <a:pt x="241102" y="205383"/>
                </a:lnTo>
                <a:lnTo>
                  <a:pt x="250032" y="223243"/>
                </a:lnTo>
                <a:lnTo>
                  <a:pt x="250032" y="241102"/>
                </a:lnTo>
                <a:lnTo>
                  <a:pt x="258961" y="241102"/>
                </a:lnTo>
                <a:lnTo>
                  <a:pt x="250032" y="241102"/>
                </a:lnTo>
                <a:lnTo>
                  <a:pt x="241102" y="223243"/>
                </a:lnTo>
                <a:lnTo>
                  <a:pt x="223243" y="214313"/>
                </a:lnTo>
                <a:lnTo>
                  <a:pt x="205383" y="187524"/>
                </a:lnTo>
                <a:lnTo>
                  <a:pt x="178594" y="178594"/>
                </a:lnTo>
                <a:lnTo>
                  <a:pt x="142875" y="160735"/>
                </a:lnTo>
                <a:lnTo>
                  <a:pt x="107157" y="160735"/>
                </a:lnTo>
                <a:lnTo>
                  <a:pt x="89297" y="160735"/>
                </a:lnTo>
                <a:lnTo>
                  <a:pt x="71438" y="169665"/>
                </a:lnTo>
                <a:lnTo>
                  <a:pt x="62508" y="178594"/>
                </a:lnTo>
                <a:lnTo>
                  <a:pt x="62508" y="196454"/>
                </a:lnTo>
                <a:lnTo>
                  <a:pt x="62508" y="205383"/>
                </a:lnTo>
                <a:lnTo>
                  <a:pt x="80368" y="205383"/>
                </a:lnTo>
                <a:lnTo>
                  <a:pt x="98227" y="196454"/>
                </a:lnTo>
                <a:lnTo>
                  <a:pt x="116086" y="187524"/>
                </a:lnTo>
                <a:lnTo>
                  <a:pt x="142875" y="160735"/>
                </a:lnTo>
                <a:lnTo>
                  <a:pt x="169664" y="142875"/>
                </a:lnTo>
                <a:lnTo>
                  <a:pt x="187524" y="116086"/>
                </a:lnTo>
                <a:lnTo>
                  <a:pt x="205383" y="98227"/>
                </a:lnTo>
                <a:lnTo>
                  <a:pt x="223243" y="80368"/>
                </a:lnTo>
                <a:lnTo>
                  <a:pt x="223243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1" name="Freeform 310"/>
          <p:cNvSpPr/>
          <p:nvPr/>
        </p:nvSpPr>
        <p:spPr bwMode="auto">
          <a:xfrm>
            <a:off x="1035844" y="3178968"/>
            <a:ext cx="312540" cy="348259"/>
          </a:xfrm>
          <a:custGeom>
            <a:avLst/>
            <a:gdLst/>
            <a:ahLst/>
            <a:cxnLst/>
            <a:rect l="0" t="0" r="0" b="0"/>
            <a:pathLst>
              <a:path w="312540" h="348259">
                <a:moveTo>
                  <a:pt x="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51805"/>
                </a:lnTo>
                <a:lnTo>
                  <a:pt x="53578" y="169664"/>
                </a:lnTo>
                <a:lnTo>
                  <a:pt x="71437" y="196453"/>
                </a:lnTo>
                <a:lnTo>
                  <a:pt x="89297" y="232172"/>
                </a:lnTo>
                <a:lnTo>
                  <a:pt x="107156" y="258961"/>
                </a:lnTo>
                <a:lnTo>
                  <a:pt x="116086" y="294680"/>
                </a:lnTo>
                <a:lnTo>
                  <a:pt x="125015" y="312539"/>
                </a:lnTo>
                <a:lnTo>
                  <a:pt x="133945" y="330399"/>
                </a:lnTo>
                <a:lnTo>
                  <a:pt x="133945" y="348258"/>
                </a:lnTo>
                <a:lnTo>
                  <a:pt x="133945" y="348258"/>
                </a:lnTo>
                <a:lnTo>
                  <a:pt x="125015" y="339328"/>
                </a:lnTo>
                <a:lnTo>
                  <a:pt x="116086" y="321469"/>
                </a:lnTo>
                <a:lnTo>
                  <a:pt x="98226" y="285750"/>
                </a:lnTo>
                <a:lnTo>
                  <a:pt x="80367" y="250032"/>
                </a:lnTo>
                <a:lnTo>
                  <a:pt x="62508" y="196453"/>
                </a:lnTo>
                <a:lnTo>
                  <a:pt x="53578" y="151805"/>
                </a:lnTo>
                <a:lnTo>
                  <a:pt x="53578" y="107157"/>
                </a:lnTo>
                <a:lnTo>
                  <a:pt x="62508" y="71438"/>
                </a:lnTo>
                <a:lnTo>
                  <a:pt x="71437" y="35719"/>
                </a:lnTo>
                <a:lnTo>
                  <a:pt x="89297" y="17860"/>
                </a:lnTo>
                <a:lnTo>
                  <a:pt x="9822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60"/>
                </a:lnTo>
                <a:lnTo>
                  <a:pt x="133945" y="44649"/>
                </a:lnTo>
                <a:lnTo>
                  <a:pt x="133945" y="71438"/>
                </a:lnTo>
                <a:lnTo>
                  <a:pt x="133945" y="107157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42875" y="214313"/>
                </a:lnTo>
                <a:lnTo>
                  <a:pt x="160734" y="232172"/>
                </a:lnTo>
                <a:lnTo>
                  <a:pt x="178594" y="250032"/>
                </a:lnTo>
                <a:lnTo>
                  <a:pt x="205383" y="258961"/>
                </a:lnTo>
                <a:lnTo>
                  <a:pt x="223242" y="258961"/>
                </a:lnTo>
                <a:lnTo>
                  <a:pt x="250031" y="250032"/>
                </a:lnTo>
                <a:lnTo>
                  <a:pt x="276820" y="241102"/>
                </a:lnTo>
                <a:lnTo>
                  <a:pt x="294679" y="223243"/>
                </a:lnTo>
                <a:lnTo>
                  <a:pt x="303609" y="205383"/>
                </a:lnTo>
                <a:lnTo>
                  <a:pt x="312539" y="187524"/>
                </a:lnTo>
                <a:lnTo>
                  <a:pt x="31253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3" name="Freeform 312"/>
          <p:cNvSpPr/>
          <p:nvPr/>
        </p:nvSpPr>
        <p:spPr bwMode="auto">
          <a:xfrm>
            <a:off x="1241227" y="3116461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26789" y="44648"/>
                </a:lnTo>
                <a:lnTo>
                  <a:pt x="44648" y="80367"/>
                </a:lnTo>
                <a:lnTo>
                  <a:pt x="62507" y="116085"/>
                </a:lnTo>
                <a:lnTo>
                  <a:pt x="89296" y="160734"/>
                </a:lnTo>
                <a:lnTo>
                  <a:pt x="107156" y="205382"/>
                </a:lnTo>
                <a:lnTo>
                  <a:pt x="125015" y="241101"/>
                </a:lnTo>
                <a:lnTo>
                  <a:pt x="133945" y="267890"/>
                </a:lnTo>
                <a:lnTo>
                  <a:pt x="151804" y="285750"/>
                </a:lnTo>
                <a:lnTo>
                  <a:pt x="151804" y="294679"/>
                </a:lnTo>
                <a:lnTo>
                  <a:pt x="151804" y="294679"/>
                </a:lnTo>
                <a:lnTo>
                  <a:pt x="151804" y="276820"/>
                </a:lnTo>
                <a:lnTo>
                  <a:pt x="133945" y="258960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4" name="Freeform 313"/>
          <p:cNvSpPr/>
          <p:nvPr/>
        </p:nvSpPr>
        <p:spPr bwMode="auto">
          <a:xfrm>
            <a:off x="1178719" y="3045023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893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53578" y="62508"/>
                </a:lnTo>
                <a:lnTo>
                  <a:pt x="80367" y="44648"/>
                </a:lnTo>
                <a:lnTo>
                  <a:pt x="116086" y="26789"/>
                </a:lnTo>
                <a:lnTo>
                  <a:pt x="151804" y="8930"/>
                </a:lnTo>
                <a:lnTo>
                  <a:pt x="187523" y="0"/>
                </a:lnTo>
                <a:lnTo>
                  <a:pt x="223242" y="0"/>
                </a:lnTo>
                <a:lnTo>
                  <a:pt x="241101" y="8930"/>
                </a:lnTo>
                <a:lnTo>
                  <a:pt x="258961" y="26789"/>
                </a:lnTo>
                <a:lnTo>
                  <a:pt x="258961" y="62508"/>
                </a:lnTo>
                <a:lnTo>
                  <a:pt x="241101" y="98227"/>
                </a:lnTo>
                <a:lnTo>
                  <a:pt x="223242" y="133945"/>
                </a:lnTo>
                <a:lnTo>
                  <a:pt x="196453" y="151805"/>
                </a:lnTo>
                <a:lnTo>
                  <a:pt x="169664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6" name="Freeform 315"/>
          <p:cNvSpPr/>
          <p:nvPr/>
        </p:nvSpPr>
        <p:spPr bwMode="auto">
          <a:xfrm>
            <a:off x="696516" y="4054078"/>
            <a:ext cx="196454" cy="321469"/>
          </a:xfrm>
          <a:custGeom>
            <a:avLst/>
            <a:gdLst/>
            <a:ahLst/>
            <a:cxnLst/>
            <a:rect l="0" t="0" r="0" b="0"/>
            <a:pathLst>
              <a:path w="196454" h="321469">
                <a:moveTo>
                  <a:pt x="26789" y="80367"/>
                </a:moveTo>
                <a:lnTo>
                  <a:pt x="17859" y="89297"/>
                </a:lnTo>
                <a:lnTo>
                  <a:pt x="17859" y="89297"/>
                </a:lnTo>
                <a:lnTo>
                  <a:pt x="8929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8929" y="71437"/>
                </a:lnTo>
                <a:lnTo>
                  <a:pt x="8929" y="53578"/>
                </a:lnTo>
                <a:lnTo>
                  <a:pt x="17859" y="35718"/>
                </a:lnTo>
                <a:lnTo>
                  <a:pt x="35718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53578" y="71437"/>
                </a:lnTo>
                <a:lnTo>
                  <a:pt x="53578" y="98226"/>
                </a:lnTo>
                <a:lnTo>
                  <a:pt x="35718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8" y="178593"/>
                </a:lnTo>
                <a:lnTo>
                  <a:pt x="53578" y="160734"/>
                </a:lnTo>
                <a:lnTo>
                  <a:pt x="80367" y="133945"/>
                </a:lnTo>
                <a:lnTo>
                  <a:pt x="116086" y="107156"/>
                </a:lnTo>
                <a:lnTo>
                  <a:pt x="142875" y="89297"/>
                </a:lnTo>
                <a:lnTo>
                  <a:pt x="169664" y="71437"/>
                </a:lnTo>
                <a:lnTo>
                  <a:pt x="187523" y="71437"/>
                </a:lnTo>
                <a:lnTo>
                  <a:pt x="196453" y="89297"/>
                </a:lnTo>
                <a:lnTo>
                  <a:pt x="196453" y="116086"/>
                </a:lnTo>
                <a:lnTo>
                  <a:pt x="178593" y="151804"/>
                </a:lnTo>
                <a:lnTo>
                  <a:pt x="160734" y="196453"/>
                </a:lnTo>
                <a:lnTo>
                  <a:pt x="133945" y="241101"/>
                </a:lnTo>
                <a:lnTo>
                  <a:pt x="107156" y="285750"/>
                </a:lnTo>
                <a:lnTo>
                  <a:pt x="80367" y="312539"/>
                </a:lnTo>
                <a:lnTo>
                  <a:pt x="62508" y="321468"/>
                </a:lnTo>
                <a:lnTo>
                  <a:pt x="53578" y="321468"/>
                </a:lnTo>
                <a:lnTo>
                  <a:pt x="62508" y="294679"/>
                </a:lnTo>
                <a:lnTo>
                  <a:pt x="80367" y="267890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" name="Freeform 316"/>
          <p:cNvSpPr/>
          <p:nvPr/>
        </p:nvSpPr>
        <p:spPr bwMode="auto">
          <a:xfrm>
            <a:off x="848320" y="3946921"/>
            <a:ext cx="223244" cy="205384"/>
          </a:xfrm>
          <a:custGeom>
            <a:avLst/>
            <a:gdLst/>
            <a:ahLst/>
            <a:cxnLst/>
            <a:rect l="0" t="0" r="0" b="0"/>
            <a:pathLst>
              <a:path w="223244" h="205384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8930" y="62508"/>
                </a:lnTo>
                <a:lnTo>
                  <a:pt x="26789" y="44649"/>
                </a:lnTo>
                <a:lnTo>
                  <a:pt x="35719" y="26790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26790"/>
                </a:lnTo>
                <a:lnTo>
                  <a:pt x="116086" y="53579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33946" y="160735"/>
                </a:lnTo>
                <a:lnTo>
                  <a:pt x="142875" y="187524"/>
                </a:lnTo>
                <a:lnTo>
                  <a:pt x="151805" y="205383"/>
                </a:lnTo>
                <a:lnTo>
                  <a:pt x="160735" y="205383"/>
                </a:lnTo>
                <a:lnTo>
                  <a:pt x="169664" y="187524"/>
                </a:lnTo>
                <a:lnTo>
                  <a:pt x="196454" y="169665"/>
                </a:lnTo>
                <a:lnTo>
                  <a:pt x="205383" y="142875"/>
                </a:lnTo>
                <a:lnTo>
                  <a:pt x="223243" y="116086"/>
                </a:lnTo>
                <a:lnTo>
                  <a:pt x="22324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" name="Freeform 317"/>
          <p:cNvSpPr/>
          <p:nvPr/>
        </p:nvSpPr>
        <p:spPr bwMode="auto">
          <a:xfrm>
            <a:off x="1116211" y="3750468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62508" y="107157"/>
                </a:lnTo>
                <a:lnTo>
                  <a:pt x="80367" y="13394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16086" y="205383"/>
                </a:lnTo>
                <a:lnTo>
                  <a:pt x="107156" y="205383"/>
                </a:lnTo>
                <a:lnTo>
                  <a:pt x="89297" y="196453"/>
                </a:lnTo>
                <a:lnTo>
                  <a:pt x="71438" y="187524"/>
                </a:lnTo>
                <a:lnTo>
                  <a:pt x="7143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9" name="Freeform 318"/>
          <p:cNvSpPr/>
          <p:nvPr/>
        </p:nvSpPr>
        <p:spPr bwMode="auto">
          <a:xfrm>
            <a:off x="1044774" y="3732609"/>
            <a:ext cx="178594" cy="214313"/>
          </a:xfrm>
          <a:custGeom>
            <a:avLst/>
            <a:gdLst/>
            <a:ahLst/>
            <a:cxnLst/>
            <a:rect l="0" t="0" r="0" b="0"/>
            <a:pathLst>
              <a:path w="178594" h="214313">
                <a:moveTo>
                  <a:pt x="8929" y="196453"/>
                </a:moveTo>
                <a:lnTo>
                  <a:pt x="0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214312"/>
                </a:lnTo>
                <a:lnTo>
                  <a:pt x="35718" y="214312"/>
                </a:lnTo>
                <a:lnTo>
                  <a:pt x="53578" y="205383"/>
                </a:lnTo>
                <a:lnTo>
                  <a:pt x="80367" y="196453"/>
                </a:lnTo>
                <a:lnTo>
                  <a:pt x="98226" y="178594"/>
                </a:lnTo>
                <a:lnTo>
                  <a:pt x="125015" y="151805"/>
                </a:lnTo>
                <a:lnTo>
                  <a:pt x="142875" y="133945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78593" y="53578"/>
                </a:lnTo>
                <a:lnTo>
                  <a:pt x="169664" y="2678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0" name="Freeform 319"/>
          <p:cNvSpPr/>
          <p:nvPr/>
        </p:nvSpPr>
        <p:spPr bwMode="auto">
          <a:xfrm>
            <a:off x="1178719" y="3643312"/>
            <a:ext cx="214313" cy="258962"/>
          </a:xfrm>
          <a:custGeom>
            <a:avLst/>
            <a:gdLst/>
            <a:ahLst/>
            <a:cxnLst/>
            <a:rect l="0" t="0" r="0" b="0"/>
            <a:pathLst>
              <a:path w="214313" h="258962">
                <a:moveTo>
                  <a:pt x="0" y="53578"/>
                </a:move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26789" y="133945"/>
                </a:lnTo>
                <a:lnTo>
                  <a:pt x="44648" y="160734"/>
                </a:lnTo>
                <a:lnTo>
                  <a:pt x="62508" y="196453"/>
                </a:lnTo>
                <a:lnTo>
                  <a:pt x="71437" y="223242"/>
                </a:lnTo>
                <a:lnTo>
                  <a:pt x="89297" y="241102"/>
                </a:lnTo>
                <a:lnTo>
                  <a:pt x="98226" y="250031"/>
                </a:lnTo>
                <a:lnTo>
                  <a:pt x="107156" y="258961"/>
                </a:lnTo>
                <a:lnTo>
                  <a:pt x="107156" y="250031"/>
                </a:lnTo>
                <a:lnTo>
                  <a:pt x="116086" y="241102"/>
                </a:lnTo>
                <a:lnTo>
                  <a:pt x="116086" y="223242"/>
                </a:lnTo>
                <a:lnTo>
                  <a:pt x="107156" y="196453"/>
                </a:lnTo>
                <a:lnTo>
                  <a:pt x="107156" y="169664"/>
                </a:lnTo>
                <a:lnTo>
                  <a:pt x="98226" y="142875"/>
                </a:lnTo>
                <a:lnTo>
                  <a:pt x="89297" y="116086"/>
                </a:lnTo>
                <a:lnTo>
                  <a:pt x="89297" y="107156"/>
                </a:lnTo>
                <a:lnTo>
                  <a:pt x="89297" y="107156"/>
                </a:lnTo>
                <a:lnTo>
                  <a:pt x="98226" y="107156"/>
                </a:lnTo>
                <a:lnTo>
                  <a:pt x="98226" y="125016"/>
                </a:lnTo>
                <a:lnTo>
                  <a:pt x="116086" y="142875"/>
                </a:lnTo>
                <a:lnTo>
                  <a:pt x="125015" y="16073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51804" y="205383"/>
                </a:lnTo>
                <a:lnTo>
                  <a:pt x="160734" y="214313"/>
                </a:lnTo>
                <a:lnTo>
                  <a:pt x="169664" y="20538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69664" y="169664"/>
                </a:lnTo>
                <a:lnTo>
                  <a:pt x="160734" y="142875"/>
                </a:lnTo>
                <a:lnTo>
                  <a:pt x="151804" y="11608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51804" y="89297"/>
                </a:lnTo>
                <a:lnTo>
                  <a:pt x="160734" y="98227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96453" y="142875"/>
                </a:lnTo>
                <a:lnTo>
                  <a:pt x="205383" y="16073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51805"/>
                </a:lnTo>
                <a:lnTo>
                  <a:pt x="205383" y="133945"/>
                </a:lnTo>
                <a:lnTo>
                  <a:pt x="205383" y="107156"/>
                </a:lnTo>
                <a:lnTo>
                  <a:pt x="187523" y="71438"/>
                </a:lnTo>
                <a:lnTo>
                  <a:pt x="178594" y="44649"/>
                </a:lnTo>
                <a:lnTo>
                  <a:pt x="178594" y="17859"/>
                </a:lnTo>
                <a:lnTo>
                  <a:pt x="17859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05383" y="17859"/>
                </a:lnTo>
                <a:lnTo>
                  <a:pt x="214312" y="26789"/>
                </a:lnTo>
                <a:lnTo>
                  <a:pt x="21431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1" name="Freeform 320"/>
          <p:cNvSpPr/>
          <p:nvPr/>
        </p:nvSpPr>
        <p:spPr bwMode="auto">
          <a:xfrm>
            <a:off x="1384102" y="3634382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0" y="44649"/>
                </a:moveTo>
                <a:lnTo>
                  <a:pt x="0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5357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80368"/>
                </a:lnTo>
                <a:lnTo>
                  <a:pt x="71437" y="98227"/>
                </a:lnTo>
                <a:lnTo>
                  <a:pt x="80367" y="107157"/>
                </a:lnTo>
                <a:lnTo>
                  <a:pt x="89296" y="107157"/>
                </a:lnTo>
                <a:lnTo>
                  <a:pt x="98226" y="107157"/>
                </a:lnTo>
                <a:lnTo>
                  <a:pt x="98226" y="89297"/>
                </a:lnTo>
                <a:lnTo>
                  <a:pt x="107156" y="80368"/>
                </a:lnTo>
                <a:lnTo>
                  <a:pt x="98226" y="53579"/>
                </a:lnTo>
                <a:lnTo>
                  <a:pt x="98226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2" name="Freeform 321"/>
          <p:cNvSpPr/>
          <p:nvPr/>
        </p:nvSpPr>
        <p:spPr bwMode="auto">
          <a:xfrm>
            <a:off x="1455539" y="3571875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89296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35718"/>
                </a:lnTo>
                <a:lnTo>
                  <a:pt x="53578" y="17859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35718"/>
                </a:lnTo>
                <a:lnTo>
                  <a:pt x="71438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7" y="89296"/>
                </a:lnTo>
                <a:lnTo>
                  <a:pt x="98227" y="89296"/>
                </a:lnTo>
                <a:lnTo>
                  <a:pt x="107156" y="89296"/>
                </a:lnTo>
                <a:lnTo>
                  <a:pt x="107156" y="71437"/>
                </a:lnTo>
                <a:lnTo>
                  <a:pt x="116086" y="53578"/>
                </a:lnTo>
                <a:lnTo>
                  <a:pt x="107156" y="35718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3" name="Freeform 322"/>
          <p:cNvSpPr/>
          <p:nvPr/>
        </p:nvSpPr>
        <p:spPr bwMode="auto">
          <a:xfrm>
            <a:off x="1535906" y="3491507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44649"/>
                </a:moveTo>
                <a:lnTo>
                  <a:pt x="0" y="5357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8" y="2678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4" name="Freeform 323"/>
          <p:cNvSpPr/>
          <p:nvPr/>
        </p:nvSpPr>
        <p:spPr bwMode="auto">
          <a:xfrm>
            <a:off x="1526977" y="3384351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35718" y="53578"/>
                </a:moveTo>
                <a:lnTo>
                  <a:pt x="26789" y="26789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26789" y="89297"/>
                </a:lnTo>
                <a:lnTo>
                  <a:pt x="35718" y="116086"/>
                </a:lnTo>
                <a:lnTo>
                  <a:pt x="53578" y="142875"/>
                </a:lnTo>
                <a:lnTo>
                  <a:pt x="71437" y="160735"/>
                </a:lnTo>
                <a:lnTo>
                  <a:pt x="80367" y="169664"/>
                </a:lnTo>
                <a:lnTo>
                  <a:pt x="98226" y="169664"/>
                </a:lnTo>
                <a:lnTo>
                  <a:pt x="107156" y="160735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4" y="80367"/>
                </a:lnTo>
                <a:lnTo>
                  <a:pt x="169664" y="62508"/>
                </a:lnTo>
                <a:lnTo>
                  <a:pt x="178593" y="62508"/>
                </a:lnTo>
                <a:lnTo>
                  <a:pt x="187523" y="71438"/>
                </a:lnTo>
                <a:lnTo>
                  <a:pt x="187523" y="89297"/>
                </a:lnTo>
                <a:lnTo>
                  <a:pt x="187523" y="116086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5" name="Freeform 324"/>
          <p:cNvSpPr/>
          <p:nvPr/>
        </p:nvSpPr>
        <p:spPr bwMode="auto">
          <a:xfrm>
            <a:off x="812602" y="4420195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7143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8" y="7143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71437"/>
                </a:lnTo>
                <a:lnTo>
                  <a:pt x="80367" y="71437"/>
                </a:lnTo>
                <a:lnTo>
                  <a:pt x="98226" y="7143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6"/>
                </a:lnTo>
                <a:lnTo>
                  <a:pt x="98226" y="151805"/>
                </a:lnTo>
                <a:lnTo>
                  <a:pt x="80367" y="187523"/>
                </a:lnTo>
                <a:lnTo>
                  <a:pt x="62507" y="214312"/>
                </a:lnTo>
                <a:lnTo>
                  <a:pt x="44648" y="232172"/>
                </a:lnTo>
                <a:lnTo>
                  <a:pt x="17859" y="250031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26789" y="205383"/>
                </a:lnTo>
                <a:lnTo>
                  <a:pt x="44648" y="169664"/>
                </a:lnTo>
                <a:lnTo>
                  <a:pt x="62507" y="142875"/>
                </a:lnTo>
                <a:lnTo>
                  <a:pt x="6250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6" name="Freeform 325"/>
          <p:cNvSpPr/>
          <p:nvPr/>
        </p:nvSpPr>
        <p:spPr bwMode="auto">
          <a:xfrm>
            <a:off x="901899" y="4330898"/>
            <a:ext cx="267891" cy="241103"/>
          </a:xfrm>
          <a:custGeom>
            <a:avLst/>
            <a:gdLst/>
            <a:ahLst/>
            <a:cxnLst/>
            <a:rect l="0" t="0" r="0" b="0"/>
            <a:pathLst>
              <a:path w="267891" h="241103">
                <a:moveTo>
                  <a:pt x="0" y="133945"/>
                </a:move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44648" y="232172"/>
                </a:lnTo>
                <a:lnTo>
                  <a:pt x="62507" y="241102"/>
                </a:lnTo>
                <a:lnTo>
                  <a:pt x="80367" y="241102"/>
                </a:lnTo>
                <a:lnTo>
                  <a:pt x="98226" y="232172"/>
                </a:lnTo>
                <a:lnTo>
                  <a:pt x="107156" y="223242"/>
                </a:lnTo>
                <a:lnTo>
                  <a:pt x="125015" y="205383"/>
                </a:lnTo>
                <a:lnTo>
                  <a:pt x="133945" y="178594"/>
                </a:lnTo>
                <a:lnTo>
                  <a:pt x="133945" y="160734"/>
                </a:lnTo>
                <a:lnTo>
                  <a:pt x="133945" y="133945"/>
                </a:lnTo>
                <a:lnTo>
                  <a:pt x="125015" y="116086"/>
                </a:lnTo>
                <a:lnTo>
                  <a:pt x="116085" y="89297"/>
                </a:lnTo>
                <a:lnTo>
                  <a:pt x="89296" y="62508"/>
                </a:lnTo>
                <a:lnTo>
                  <a:pt x="71437" y="35719"/>
                </a:lnTo>
                <a:lnTo>
                  <a:pt x="53578" y="17859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30"/>
                </a:lnTo>
                <a:lnTo>
                  <a:pt x="44648" y="35719"/>
                </a:lnTo>
                <a:lnTo>
                  <a:pt x="62507" y="62508"/>
                </a:lnTo>
                <a:lnTo>
                  <a:pt x="80367" y="89297"/>
                </a:lnTo>
                <a:lnTo>
                  <a:pt x="98226" y="116086"/>
                </a:lnTo>
                <a:lnTo>
                  <a:pt x="116085" y="142875"/>
                </a:lnTo>
                <a:lnTo>
                  <a:pt x="133945" y="160734"/>
                </a:lnTo>
                <a:lnTo>
                  <a:pt x="151804" y="178594"/>
                </a:lnTo>
                <a:lnTo>
                  <a:pt x="160734" y="187523"/>
                </a:lnTo>
                <a:lnTo>
                  <a:pt x="178593" y="187523"/>
                </a:lnTo>
                <a:lnTo>
                  <a:pt x="187523" y="169664"/>
                </a:lnTo>
                <a:lnTo>
                  <a:pt x="187523" y="160734"/>
                </a:lnTo>
                <a:lnTo>
                  <a:pt x="187523" y="133945"/>
                </a:lnTo>
                <a:lnTo>
                  <a:pt x="187523" y="107156"/>
                </a:lnTo>
                <a:lnTo>
                  <a:pt x="187523" y="89297"/>
                </a:lnTo>
                <a:lnTo>
                  <a:pt x="178593" y="71438"/>
                </a:lnTo>
                <a:lnTo>
                  <a:pt x="178593" y="62508"/>
                </a:lnTo>
                <a:lnTo>
                  <a:pt x="178593" y="62508"/>
                </a:lnTo>
                <a:lnTo>
                  <a:pt x="187523" y="71438"/>
                </a:lnTo>
                <a:lnTo>
                  <a:pt x="196453" y="89297"/>
                </a:lnTo>
                <a:lnTo>
                  <a:pt x="205382" y="116086"/>
                </a:lnTo>
                <a:lnTo>
                  <a:pt x="223242" y="133945"/>
                </a:lnTo>
                <a:lnTo>
                  <a:pt x="232171" y="142875"/>
                </a:lnTo>
                <a:lnTo>
                  <a:pt x="241101" y="151805"/>
                </a:lnTo>
                <a:lnTo>
                  <a:pt x="250031" y="142875"/>
                </a:lnTo>
                <a:lnTo>
                  <a:pt x="258960" y="133945"/>
                </a:lnTo>
                <a:lnTo>
                  <a:pt x="267890" y="116086"/>
                </a:lnTo>
                <a:lnTo>
                  <a:pt x="26789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4" name="Freeform 333"/>
          <p:cNvSpPr/>
          <p:nvPr/>
        </p:nvSpPr>
        <p:spPr bwMode="auto">
          <a:xfrm>
            <a:off x="1143000" y="4286250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6"/>
                </a:lnTo>
                <a:lnTo>
                  <a:pt x="53578" y="71437"/>
                </a:lnTo>
                <a:lnTo>
                  <a:pt x="62508" y="62507"/>
                </a:lnTo>
                <a:lnTo>
                  <a:pt x="62508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89296"/>
                </a:lnTo>
                <a:lnTo>
                  <a:pt x="53578" y="116086"/>
                </a:lnTo>
                <a:lnTo>
                  <a:pt x="71438" y="13394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5" name="Freeform 334"/>
          <p:cNvSpPr/>
          <p:nvPr/>
        </p:nvSpPr>
        <p:spPr bwMode="auto">
          <a:xfrm>
            <a:off x="1259086" y="3955851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17859" y="258961"/>
                </a:moveTo>
                <a:lnTo>
                  <a:pt x="893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312539"/>
                </a:lnTo>
                <a:lnTo>
                  <a:pt x="17859" y="330399"/>
                </a:lnTo>
                <a:lnTo>
                  <a:pt x="26789" y="357188"/>
                </a:lnTo>
                <a:lnTo>
                  <a:pt x="35719" y="375047"/>
                </a:lnTo>
                <a:lnTo>
                  <a:pt x="44648" y="383977"/>
                </a:lnTo>
                <a:lnTo>
                  <a:pt x="53578" y="383977"/>
                </a:lnTo>
                <a:lnTo>
                  <a:pt x="62508" y="383977"/>
                </a:lnTo>
                <a:lnTo>
                  <a:pt x="71437" y="366117"/>
                </a:lnTo>
                <a:lnTo>
                  <a:pt x="71437" y="357188"/>
                </a:lnTo>
                <a:lnTo>
                  <a:pt x="71437" y="330399"/>
                </a:lnTo>
                <a:lnTo>
                  <a:pt x="71437" y="303610"/>
                </a:lnTo>
                <a:lnTo>
                  <a:pt x="62508" y="267891"/>
                </a:lnTo>
                <a:lnTo>
                  <a:pt x="53578" y="232172"/>
                </a:lnTo>
                <a:lnTo>
                  <a:pt x="35719" y="196453"/>
                </a:lnTo>
                <a:lnTo>
                  <a:pt x="26789" y="160735"/>
                </a:lnTo>
                <a:lnTo>
                  <a:pt x="8930" y="142875"/>
                </a:lnTo>
                <a:lnTo>
                  <a:pt x="0" y="12501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3"/>
                </a:lnTo>
                <a:lnTo>
                  <a:pt x="26789" y="241102"/>
                </a:lnTo>
                <a:lnTo>
                  <a:pt x="35719" y="267891"/>
                </a:lnTo>
                <a:lnTo>
                  <a:pt x="53578" y="294680"/>
                </a:lnTo>
                <a:lnTo>
                  <a:pt x="71437" y="312539"/>
                </a:lnTo>
                <a:lnTo>
                  <a:pt x="80367" y="321469"/>
                </a:lnTo>
                <a:lnTo>
                  <a:pt x="89297" y="321469"/>
                </a:lnTo>
                <a:lnTo>
                  <a:pt x="98227" y="321469"/>
                </a:lnTo>
                <a:lnTo>
                  <a:pt x="107156" y="312539"/>
                </a:lnTo>
                <a:lnTo>
                  <a:pt x="107156" y="294680"/>
                </a:lnTo>
                <a:lnTo>
                  <a:pt x="107156" y="267891"/>
                </a:lnTo>
                <a:lnTo>
                  <a:pt x="98227" y="250031"/>
                </a:lnTo>
                <a:lnTo>
                  <a:pt x="89297" y="223242"/>
                </a:lnTo>
                <a:lnTo>
                  <a:pt x="89297" y="205383"/>
                </a:lnTo>
                <a:lnTo>
                  <a:pt x="80367" y="187524"/>
                </a:lnTo>
                <a:lnTo>
                  <a:pt x="80367" y="187524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7" y="223242"/>
                </a:lnTo>
                <a:lnTo>
                  <a:pt x="107156" y="241102"/>
                </a:lnTo>
                <a:lnTo>
                  <a:pt x="116086" y="25003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42875" y="276820"/>
                </a:lnTo>
                <a:lnTo>
                  <a:pt x="142875" y="267891"/>
                </a:lnTo>
                <a:lnTo>
                  <a:pt x="151805" y="258961"/>
                </a:lnTo>
                <a:lnTo>
                  <a:pt x="151805" y="241102"/>
                </a:lnTo>
                <a:lnTo>
                  <a:pt x="142875" y="223242"/>
                </a:lnTo>
                <a:lnTo>
                  <a:pt x="142875" y="205383"/>
                </a:lnTo>
                <a:lnTo>
                  <a:pt x="142875" y="196453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51805" y="187524"/>
                </a:lnTo>
                <a:lnTo>
                  <a:pt x="160734" y="196453"/>
                </a:lnTo>
                <a:lnTo>
                  <a:pt x="169664" y="205383"/>
                </a:lnTo>
                <a:lnTo>
                  <a:pt x="169664" y="214313"/>
                </a:lnTo>
                <a:lnTo>
                  <a:pt x="178594" y="223242"/>
                </a:lnTo>
                <a:lnTo>
                  <a:pt x="187523" y="223242"/>
                </a:lnTo>
                <a:lnTo>
                  <a:pt x="196453" y="214313"/>
                </a:lnTo>
                <a:lnTo>
                  <a:pt x="196453" y="205383"/>
                </a:lnTo>
                <a:lnTo>
                  <a:pt x="196453" y="196453"/>
                </a:lnTo>
                <a:lnTo>
                  <a:pt x="196453" y="178594"/>
                </a:lnTo>
                <a:lnTo>
                  <a:pt x="196453" y="151805"/>
                </a:lnTo>
                <a:lnTo>
                  <a:pt x="187523" y="125016"/>
                </a:lnTo>
                <a:lnTo>
                  <a:pt x="169664" y="98227"/>
                </a:lnTo>
                <a:lnTo>
                  <a:pt x="151805" y="71438"/>
                </a:lnTo>
                <a:lnTo>
                  <a:pt x="142875" y="44649"/>
                </a:lnTo>
                <a:lnTo>
                  <a:pt x="12501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116086" y="53578"/>
                </a:lnTo>
                <a:lnTo>
                  <a:pt x="125016" y="80367"/>
                </a:lnTo>
                <a:lnTo>
                  <a:pt x="142875" y="116086"/>
                </a:lnTo>
                <a:lnTo>
                  <a:pt x="160734" y="151805"/>
                </a:lnTo>
                <a:lnTo>
                  <a:pt x="178594" y="169664"/>
                </a:lnTo>
                <a:lnTo>
                  <a:pt x="205383" y="196453"/>
                </a:lnTo>
                <a:lnTo>
                  <a:pt x="223242" y="196453"/>
                </a:lnTo>
                <a:lnTo>
                  <a:pt x="241102" y="196453"/>
                </a:lnTo>
                <a:lnTo>
                  <a:pt x="258961" y="196453"/>
                </a:lnTo>
                <a:lnTo>
                  <a:pt x="276820" y="178594"/>
                </a:lnTo>
                <a:lnTo>
                  <a:pt x="285750" y="160735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6" name="Freeform 335"/>
          <p:cNvSpPr/>
          <p:nvPr/>
        </p:nvSpPr>
        <p:spPr bwMode="auto">
          <a:xfrm>
            <a:off x="1464469" y="3973711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89296"/>
                </a:moveTo>
                <a:lnTo>
                  <a:pt x="8929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8036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35718"/>
                </a:lnTo>
                <a:lnTo>
                  <a:pt x="44648" y="62507"/>
                </a:lnTo>
                <a:lnTo>
                  <a:pt x="62508" y="89296"/>
                </a:lnTo>
                <a:lnTo>
                  <a:pt x="80367" y="116085"/>
                </a:lnTo>
                <a:lnTo>
                  <a:pt x="89297" y="125015"/>
                </a:lnTo>
                <a:lnTo>
                  <a:pt x="107156" y="133945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33945" y="116085"/>
                </a:lnTo>
                <a:lnTo>
                  <a:pt x="142875" y="98226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7" name="Freeform 336"/>
          <p:cNvSpPr/>
          <p:nvPr/>
        </p:nvSpPr>
        <p:spPr bwMode="auto">
          <a:xfrm>
            <a:off x="1500188" y="3759398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44648" y="178594"/>
                </a:moveTo>
                <a:lnTo>
                  <a:pt x="44648" y="196453"/>
                </a:lnTo>
                <a:lnTo>
                  <a:pt x="44648" y="205383"/>
                </a:lnTo>
                <a:lnTo>
                  <a:pt x="44648" y="223242"/>
                </a:lnTo>
                <a:lnTo>
                  <a:pt x="53578" y="241102"/>
                </a:lnTo>
                <a:lnTo>
                  <a:pt x="62507" y="258961"/>
                </a:lnTo>
                <a:lnTo>
                  <a:pt x="71437" y="267891"/>
                </a:lnTo>
                <a:lnTo>
                  <a:pt x="89296" y="267891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07156" y="241102"/>
                </a:lnTo>
                <a:lnTo>
                  <a:pt x="116085" y="223242"/>
                </a:lnTo>
                <a:lnTo>
                  <a:pt x="116085" y="205383"/>
                </a:lnTo>
                <a:lnTo>
                  <a:pt x="107156" y="178594"/>
                </a:lnTo>
                <a:lnTo>
                  <a:pt x="98226" y="160734"/>
                </a:lnTo>
                <a:lnTo>
                  <a:pt x="89296" y="133945"/>
                </a:lnTo>
                <a:lnTo>
                  <a:pt x="80367" y="98227"/>
                </a:lnTo>
                <a:lnTo>
                  <a:pt x="53578" y="71438"/>
                </a:lnTo>
                <a:lnTo>
                  <a:pt x="35718" y="44648"/>
                </a:lnTo>
                <a:lnTo>
                  <a:pt x="17859" y="17859"/>
                </a:lnTo>
                <a:lnTo>
                  <a:pt x="8929" y="0"/>
                </a:lnTo>
                <a:lnTo>
                  <a:pt x="0" y="0"/>
                </a:lnTo>
                <a:lnTo>
                  <a:pt x="8929" y="17859"/>
                </a:lnTo>
                <a:lnTo>
                  <a:pt x="17859" y="35719"/>
                </a:lnTo>
                <a:lnTo>
                  <a:pt x="35718" y="62508"/>
                </a:lnTo>
                <a:lnTo>
                  <a:pt x="53578" y="98227"/>
                </a:lnTo>
                <a:lnTo>
                  <a:pt x="80367" y="125016"/>
                </a:lnTo>
                <a:lnTo>
                  <a:pt x="98226" y="151805"/>
                </a:lnTo>
                <a:lnTo>
                  <a:pt x="116085" y="178594"/>
                </a:lnTo>
                <a:lnTo>
                  <a:pt x="125015" y="196453"/>
                </a:lnTo>
                <a:lnTo>
                  <a:pt x="12501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8" name="Freeform 337"/>
          <p:cNvSpPr/>
          <p:nvPr/>
        </p:nvSpPr>
        <p:spPr bwMode="auto">
          <a:xfrm>
            <a:off x="964406" y="4705945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60" y="26789"/>
                </a:lnTo>
                <a:lnTo>
                  <a:pt x="26789" y="44648"/>
                </a:lnTo>
                <a:lnTo>
                  <a:pt x="53578" y="71437"/>
                </a:lnTo>
                <a:lnTo>
                  <a:pt x="71438" y="107156"/>
                </a:lnTo>
                <a:lnTo>
                  <a:pt x="98227" y="133945"/>
                </a:lnTo>
                <a:lnTo>
                  <a:pt x="116086" y="169664"/>
                </a:lnTo>
                <a:lnTo>
                  <a:pt x="133946" y="187524"/>
                </a:lnTo>
                <a:lnTo>
                  <a:pt x="133946" y="20538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33946" y="214313"/>
                </a:lnTo>
                <a:lnTo>
                  <a:pt x="125016" y="20538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9" name="Freeform 338"/>
          <p:cNvSpPr/>
          <p:nvPr/>
        </p:nvSpPr>
        <p:spPr bwMode="auto">
          <a:xfrm>
            <a:off x="964406" y="4786312"/>
            <a:ext cx="232173" cy="151806"/>
          </a:xfrm>
          <a:custGeom>
            <a:avLst/>
            <a:gdLst/>
            <a:ahLst/>
            <a:cxnLst/>
            <a:rect l="0" t="0" r="0" b="0"/>
            <a:pathLst>
              <a:path w="232173" h="151806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44649" y="133946"/>
                </a:lnTo>
                <a:lnTo>
                  <a:pt x="62508" y="116086"/>
                </a:lnTo>
                <a:lnTo>
                  <a:pt x="80368" y="89297"/>
                </a:lnTo>
                <a:lnTo>
                  <a:pt x="98227" y="62508"/>
                </a:lnTo>
                <a:lnTo>
                  <a:pt x="107157" y="35719"/>
                </a:lnTo>
                <a:lnTo>
                  <a:pt x="116086" y="17859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26789"/>
                </a:lnTo>
                <a:lnTo>
                  <a:pt x="142875" y="44649"/>
                </a:lnTo>
                <a:lnTo>
                  <a:pt x="151805" y="71438"/>
                </a:lnTo>
                <a:lnTo>
                  <a:pt x="169664" y="89297"/>
                </a:lnTo>
                <a:lnTo>
                  <a:pt x="178594" y="107157"/>
                </a:lnTo>
                <a:lnTo>
                  <a:pt x="196453" y="116086"/>
                </a:lnTo>
                <a:lnTo>
                  <a:pt x="205383" y="125016"/>
                </a:lnTo>
                <a:lnTo>
                  <a:pt x="223243" y="125016"/>
                </a:lnTo>
                <a:lnTo>
                  <a:pt x="223243" y="116086"/>
                </a:lnTo>
                <a:lnTo>
                  <a:pt x="232172" y="98227"/>
                </a:lnTo>
                <a:lnTo>
                  <a:pt x="232172" y="80367"/>
                </a:lnTo>
                <a:lnTo>
                  <a:pt x="223243" y="62508"/>
                </a:lnTo>
                <a:lnTo>
                  <a:pt x="214313" y="44649"/>
                </a:lnTo>
                <a:lnTo>
                  <a:pt x="205383" y="26789"/>
                </a:lnTo>
                <a:lnTo>
                  <a:pt x="187524" y="17859"/>
                </a:lnTo>
                <a:lnTo>
                  <a:pt x="178594" y="8930"/>
                </a:lnTo>
                <a:lnTo>
                  <a:pt x="160735" y="8930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78594" y="62508"/>
                </a:lnTo>
                <a:lnTo>
                  <a:pt x="187524" y="80367"/>
                </a:lnTo>
                <a:lnTo>
                  <a:pt x="205383" y="80367"/>
                </a:lnTo>
                <a:lnTo>
                  <a:pt x="205383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1" name="Freeform 340"/>
          <p:cNvSpPr/>
          <p:nvPr/>
        </p:nvSpPr>
        <p:spPr bwMode="auto">
          <a:xfrm>
            <a:off x="1187649" y="4714875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62507"/>
                </a:lnTo>
                <a:lnTo>
                  <a:pt x="1785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35718" y="89296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53578"/>
                </a:lnTo>
                <a:lnTo>
                  <a:pt x="35718" y="44648"/>
                </a:lnTo>
                <a:lnTo>
                  <a:pt x="35718" y="35718"/>
                </a:lnTo>
                <a:lnTo>
                  <a:pt x="44648" y="26789"/>
                </a:lnTo>
                <a:lnTo>
                  <a:pt x="53578" y="35718"/>
                </a:lnTo>
                <a:lnTo>
                  <a:pt x="71437" y="44648"/>
                </a:lnTo>
                <a:lnTo>
                  <a:pt x="98226" y="62507"/>
                </a:lnTo>
                <a:lnTo>
                  <a:pt x="125015" y="89296"/>
                </a:lnTo>
                <a:lnTo>
                  <a:pt x="151804" y="116086"/>
                </a:lnTo>
                <a:lnTo>
                  <a:pt x="160734" y="151804"/>
                </a:lnTo>
                <a:lnTo>
                  <a:pt x="178593" y="187523"/>
                </a:lnTo>
                <a:lnTo>
                  <a:pt x="187523" y="214313"/>
                </a:lnTo>
                <a:lnTo>
                  <a:pt x="196453" y="232172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178593" y="250031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2" name="Freeform 341"/>
          <p:cNvSpPr/>
          <p:nvPr/>
        </p:nvSpPr>
        <p:spPr bwMode="auto">
          <a:xfrm>
            <a:off x="1268016" y="4643437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8929" y="62508"/>
                </a:moveTo>
                <a:lnTo>
                  <a:pt x="8929" y="71438"/>
                </a:lnTo>
                <a:lnTo>
                  <a:pt x="8929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44649"/>
                </a:lnTo>
                <a:lnTo>
                  <a:pt x="53578" y="26789"/>
                </a:lnTo>
                <a:lnTo>
                  <a:pt x="62507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8"/>
                </a:lnTo>
                <a:lnTo>
                  <a:pt x="35718" y="89297"/>
                </a:lnTo>
                <a:lnTo>
                  <a:pt x="44648" y="107156"/>
                </a:lnTo>
                <a:lnTo>
                  <a:pt x="62507" y="116086"/>
                </a:lnTo>
                <a:lnTo>
                  <a:pt x="8036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25015" y="98227"/>
                </a:lnTo>
                <a:lnTo>
                  <a:pt x="133945" y="80367"/>
                </a:lnTo>
                <a:lnTo>
                  <a:pt x="133945" y="53578"/>
                </a:lnTo>
                <a:lnTo>
                  <a:pt x="13394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3" name="Freeform 342"/>
          <p:cNvSpPr/>
          <p:nvPr/>
        </p:nvSpPr>
        <p:spPr bwMode="auto">
          <a:xfrm>
            <a:off x="1303734" y="4438054"/>
            <a:ext cx="178595" cy="250033"/>
          </a:xfrm>
          <a:custGeom>
            <a:avLst/>
            <a:gdLst/>
            <a:ahLst/>
            <a:cxnLst/>
            <a:rect l="0" t="0" r="0" b="0"/>
            <a:pathLst>
              <a:path w="178595" h="250033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26789" y="53578"/>
                </a:lnTo>
                <a:lnTo>
                  <a:pt x="44649" y="80367"/>
                </a:lnTo>
                <a:lnTo>
                  <a:pt x="71438" y="116086"/>
                </a:lnTo>
                <a:lnTo>
                  <a:pt x="89297" y="142875"/>
                </a:lnTo>
                <a:lnTo>
                  <a:pt x="116086" y="178594"/>
                </a:lnTo>
                <a:lnTo>
                  <a:pt x="142875" y="214313"/>
                </a:lnTo>
                <a:lnTo>
                  <a:pt x="160735" y="232172"/>
                </a:lnTo>
                <a:lnTo>
                  <a:pt x="169664" y="250032"/>
                </a:lnTo>
                <a:lnTo>
                  <a:pt x="178594" y="250032"/>
                </a:lnTo>
                <a:lnTo>
                  <a:pt x="178594" y="250032"/>
                </a:lnTo>
                <a:lnTo>
                  <a:pt x="178594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4" name="Freeform 343"/>
          <p:cNvSpPr/>
          <p:nvPr/>
        </p:nvSpPr>
        <p:spPr bwMode="auto">
          <a:xfrm>
            <a:off x="1241227" y="4357687"/>
            <a:ext cx="375047" cy="285751"/>
          </a:xfrm>
          <a:custGeom>
            <a:avLst/>
            <a:gdLst/>
            <a:ahLst/>
            <a:cxnLst/>
            <a:rect l="0" t="0" r="0" b="0"/>
            <a:pathLst>
              <a:path w="375047" h="285751">
                <a:moveTo>
                  <a:pt x="0" y="285750"/>
                </a:moveTo>
                <a:lnTo>
                  <a:pt x="0" y="285750"/>
                </a:lnTo>
                <a:lnTo>
                  <a:pt x="0" y="285750"/>
                </a:lnTo>
                <a:lnTo>
                  <a:pt x="8929" y="276820"/>
                </a:lnTo>
                <a:lnTo>
                  <a:pt x="26789" y="258961"/>
                </a:lnTo>
                <a:lnTo>
                  <a:pt x="44648" y="232172"/>
                </a:lnTo>
                <a:lnTo>
                  <a:pt x="71437" y="196453"/>
                </a:lnTo>
                <a:lnTo>
                  <a:pt x="98226" y="169664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107156"/>
                </a:lnTo>
                <a:lnTo>
                  <a:pt x="151804" y="89297"/>
                </a:lnTo>
                <a:lnTo>
                  <a:pt x="151804" y="8036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25015" y="44649"/>
                </a:lnTo>
                <a:lnTo>
                  <a:pt x="11608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25015" y="62508"/>
                </a:lnTo>
                <a:lnTo>
                  <a:pt x="133945" y="89297"/>
                </a:lnTo>
                <a:lnTo>
                  <a:pt x="160734" y="116086"/>
                </a:lnTo>
                <a:lnTo>
                  <a:pt x="178593" y="151805"/>
                </a:lnTo>
                <a:lnTo>
                  <a:pt x="196453" y="187524"/>
                </a:lnTo>
                <a:lnTo>
                  <a:pt x="214312" y="214313"/>
                </a:lnTo>
                <a:lnTo>
                  <a:pt x="232171" y="241102"/>
                </a:lnTo>
                <a:lnTo>
                  <a:pt x="250031" y="250031"/>
                </a:lnTo>
                <a:lnTo>
                  <a:pt x="258961" y="258961"/>
                </a:lnTo>
                <a:lnTo>
                  <a:pt x="267890" y="250031"/>
                </a:lnTo>
                <a:lnTo>
                  <a:pt x="267890" y="241102"/>
                </a:lnTo>
                <a:lnTo>
                  <a:pt x="267890" y="214313"/>
                </a:lnTo>
                <a:lnTo>
                  <a:pt x="258961" y="196453"/>
                </a:lnTo>
                <a:lnTo>
                  <a:pt x="250031" y="160734"/>
                </a:lnTo>
                <a:lnTo>
                  <a:pt x="241101" y="133945"/>
                </a:lnTo>
                <a:lnTo>
                  <a:pt x="232171" y="116086"/>
                </a:lnTo>
                <a:lnTo>
                  <a:pt x="223242" y="98227"/>
                </a:lnTo>
                <a:lnTo>
                  <a:pt x="223242" y="98227"/>
                </a:lnTo>
                <a:lnTo>
                  <a:pt x="232171" y="116086"/>
                </a:lnTo>
                <a:lnTo>
                  <a:pt x="241101" y="125016"/>
                </a:lnTo>
                <a:lnTo>
                  <a:pt x="258961" y="142875"/>
                </a:lnTo>
                <a:lnTo>
                  <a:pt x="267890" y="160734"/>
                </a:lnTo>
                <a:lnTo>
                  <a:pt x="285750" y="169664"/>
                </a:lnTo>
                <a:lnTo>
                  <a:pt x="294679" y="178594"/>
                </a:lnTo>
                <a:lnTo>
                  <a:pt x="303609" y="187524"/>
                </a:lnTo>
                <a:lnTo>
                  <a:pt x="312539" y="178594"/>
                </a:lnTo>
                <a:lnTo>
                  <a:pt x="312539" y="169664"/>
                </a:lnTo>
                <a:lnTo>
                  <a:pt x="312539" y="160734"/>
                </a:lnTo>
                <a:lnTo>
                  <a:pt x="312539" y="142875"/>
                </a:lnTo>
                <a:lnTo>
                  <a:pt x="303609" y="116086"/>
                </a:lnTo>
                <a:lnTo>
                  <a:pt x="294679" y="89297"/>
                </a:lnTo>
                <a:lnTo>
                  <a:pt x="285750" y="71438"/>
                </a:lnTo>
                <a:lnTo>
                  <a:pt x="276820" y="53578"/>
                </a:lnTo>
                <a:lnTo>
                  <a:pt x="267890" y="53578"/>
                </a:lnTo>
                <a:lnTo>
                  <a:pt x="276820" y="53578"/>
                </a:lnTo>
                <a:lnTo>
                  <a:pt x="285750" y="62508"/>
                </a:lnTo>
                <a:lnTo>
                  <a:pt x="294679" y="89297"/>
                </a:lnTo>
                <a:lnTo>
                  <a:pt x="312539" y="107156"/>
                </a:lnTo>
                <a:lnTo>
                  <a:pt x="321468" y="125016"/>
                </a:lnTo>
                <a:lnTo>
                  <a:pt x="339328" y="142875"/>
                </a:lnTo>
                <a:lnTo>
                  <a:pt x="348257" y="151805"/>
                </a:lnTo>
                <a:lnTo>
                  <a:pt x="357187" y="151805"/>
                </a:lnTo>
                <a:lnTo>
                  <a:pt x="357187" y="160734"/>
                </a:lnTo>
                <a:lnTo>
                  <a:pt x="357187" y="151805"/>
                </a:lnTo>
                <a:lnTo>
                  <a:pt x="357187" y="142875"/>
                </a:lnTo>
                <a:lnTo>
                  <a:pt x="357187" y="133945"/>
                </a:lnTo>
                <a:lnTo>
                  <a:pt x="348257" y="116086"/>
                </a:lnTo>
                <a:lnTo>
                  <a:pt x="348257" y="107156"/>
                </a:lnTo>
                <a:lnTo>
                  <a:pt x="348257" y="98227"/>
                </a:lnTo>
                <a:lnTo>
                  <a:pt x="348257" y="89297"/>
                </a:lnTo>
                <a:lnTo>
                  <a:pt x="348257" y="89297"/>
                </a:lnTo>
                <a:lnTo>
                  <a:pt x="348257" y="89297"/>
                </a:lnTo>
                <a:lnTo>
                  <a:pt x="357187" y="89297"/>
                </a:lnTo>
                <a:lnTo>
                  <a:pt x="366117" y="89297"/>
                </a:lnTo>
                <a:lnTo>
                  <a:pt x="375046" y="89297"/>
                </a:lnTo>
                <a:lnTo>
                  <a:pt x="375046" y="80367"/>
                </a:lnTo>
                <a:lnTo>
                  <a:pt x="375046" y="71438"/>
                </a:lnTo>
                <a:lnTo>
                  <a:pt x="375046" y="53578"/>
                </a:lnTo>
                <a:lnTo>
                  <a:pt x="375046" y="26789"/>
                </a:lnTo>
                <a:lnTo>
                  <a:pt x="375046" y="0"/>
                </a:lnTo>
                <a:lnTo>
                  <a:pt x="3750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6" name="Freeform 345"/>
          <p:cNvSpPr/>
          <p:nvPr/>
        </p:nvSpPr>
        <p:spPr bwMode="auto">
          <a:xfrm>
            <a:off x="1285875" y="2357437"/>
            <a:ext cx="285751" cy="982267"/>
          </a:xfrm>
          <a:custGeom>
            <a:avLst/>
            <a:gdLst/>
            <a:ahLst/>
            <a:cxnLst/>
            <a:rect l="0" t="0" r="0" b="0"/>
            <a:pathLst>
              <a:path w="285751" h="982267">
                <a:moveTo>
                  <a:pt x="285750" y="946547"/>
                </a:moveTo>
                <a:lnTo>
                  <a:pt x="285750" y="955477"/>
                </a:lnTo>
                <a:lnTo>
                  <a:pt x="285750" y="955477"/>
                </a:lnTo>
                <a:lnTo>
                  <a:pt x="285750" y="964406"/>
                </a:lnTo>
                <a:lnTo>
                  <a:pt x="285750" y="973336"/>
                </a:lnTo>
                <a:lnTo>
                  <a:pt x="285750" y="982266"/>
                </a:lnTo>
                <a:lnTo>
                  <a:pt x="285750" y="982266"/>
                </a:lnTo>
                <a:lnTo>
                  <a:pt x="285750" y="964406"/>
                </a:lnTo>
                <a:lnTo>
                  <a:pt x="285750" y="946547"/>
                </a:lnTo>
                <a:lnTo>
                  <a:pt x="276820" y="901899"/>
                </a:lnTo>
                <a:lnTo>
                  <a:pt x="267891" y="848320"/>
                </a:lnTo>
                <a:lnTo>
                  <a:pt x="250031" y="767953"/>
                </a:lnTo>
                <a:lnTo>
                  <a:pt x="232172" y="687586"/>
                </a:lnTo>
                <a:lnTo>
                  <a:pt x="205383" y="589359"/>
                </a:lnTo>
                <a:lnTo>
                  <a:pt x="178594" y="500063"/>
                </a:lnTo>
                <a:lnTo>
                  <a:pt x="142875" y="401836"/>
                </a:lnTo>
                <a:lnTo>
                  <a:pt x="107156" y="312540"/>
                </a:lnTo>
                <a:lnTo>
                  <a:pt x="71438" y="232172"/>
                </a:lnTo>
                <a:lnTo>
                  <a:pt x="44648" y="169665"/>
                </a:lnTo>
                <a:lnTo>
                  <a:pt x="17859" y="116086"/>
                </a:lnTo>
                <a:lnTo>
                  <a:pt x="8930" y="80367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7" name="Freeform 346"/>
          <p:cNvSpPr/>
          <p:nvPr/>
        </p:nvSpPr>
        <p:spPr bwMode="auto">
          <a:xfrm>
            <a:off x="785813" y="2018109"/>
            <a:ext cx="267891" cy="330400"/>
          </a:xfrm>
          <a:custGeom>
            <a:avLst/>
            <a:gdLst/>
            <a:ahLst/>
            <a:cxnLst/>
            <a:rect l="0" t="0" r="0" b="0"/>
            <a:pathLst>
              <a:path w="267891" h="330400">
                <a:moveTo>
                  <a:pt x="0" y="8930"/>
                </a:moveTo>
                <a:lnTo>
                  <a:pt x="0" y="17860"/>
                </a:lnTo>
                <a:lnTo>
                  <a:pt x="8929" y="26789"/>
                </a:lnTo>
                <a:lnTo>
                  <a:pt x="17859" y="53578"/>
                </a:lnTo>
                <a:lnTo>
                  <a:pt x="35718" y="80367"/>
                </a:lnTo>
                <a:lnTo>
                  <a:pt x="62507" y="125016"/>
                </a:lnTo>
                <a:lnTo>
                  <a:pt x="89296" y="178594"/>
                </a:lnTo>
                <a:lnTo>
                  <a:pt x="116086" y="223242"/>
                </a:lnTo>
                <a:lnTo>
                  <a:pt x="133945" y="267891"/>
                </a:lnTo>
                <a:lnTo>
                  <a:pt x="151804" y="303610"/>
                </a:lnTo>
                <a:lnTo>
                  <a:pt x="160734" y="321469"/>
                </a:lnTo>
                <a:lnTo>
                  <a:pt x="169664" y="330399"/>
                </a:lnTo>
                <a:lnTo>
                  <a:pt x="169664" y="321469"/>
                </a:lnTo>
                <a:lnTo>
                  <a:pt x="160734" y="303610"/>
                </a:lnTo>
                <a:lnTo>
                  <a:pt x="151804" y="276820"/>
                </a:lnTo>
                <a:lnTo>
                  <a:pt x="133945" y="232172"/>
                </a:lnTo>
                <a:lnTo>
                  <a:pt x="107156" y="187524"/>
                </a:lnTo>
                <a:lnTo>
                  <a:pt x="89296" y="133945"/>
                </a:lnTo>
                <a:lnTo>
                  <a:pt x="71437" y="80367"/>
                </a:lnTo>
                <a:lnTo>
                  <a:pt x="62507" y="35719"/>
                </a:lnTo>
                <a:lnTo>
                  <a:pt x="62507" y="893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26789"/>
                </a:lnTo>
                <a:lnTo>
                  <a:pt x="151804" y="62508"/>
                </a:lnTo>
                <a:lnTo>
                  <a:pt x="178593" y="98227"/>
                </a:lnTo>
                <a:lnTo>
                  <a:pt x="205382" y="142875"/>
                </a:lnTo>
                <a:lnTo>
                  <a:pt x="232171" y="187524"/>
                </a:lnTo>
                <a:lnTo>
                  <a:pt x="250031" y="223242"/>
                </a:lnTo>
                <a:lnTo>
                  <a:pt x="258961" y="250031"/>
                </a:lnTo>
                <a:lnTo>
                  <a:pt x="267890" y="267891"/>
                </a:lnTo>
                <a:lnTo>
                  <a:pt x="267890" y="276820"/>
                </a:lnTo>
                <a:lnTo>
                  <a:pt x="258961" y="285750"/>
                </a:lnTo>
                <a:lnTo>
                  <a:pt x="241101" y="276820"/>
                </a:lnTo>
                <a:lnTo>
                  <a:pt x="223242" y="258961"/>
                </a:lnTo>
                <a:lnTo>
                  <a:pt x="196453" y="250031"/>
                </a:lnTo>
                <a:lnTo>
                  <a:pt x="196453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" name="Freeform 347"/>
          <p:cNvSpPr/>
          <p:nvPr/>
        </p:nvSpPr>
        <p:spPr bwMode="auto">
          <a:xfrm>
            <a:off x="857250" y="2080617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196453"/>
                </a:moveTo>
                <a:lnTo>
                  <a:pt x="0" y="205383"/>
                </a:lnTo>
                <a:lnTo>
                  <a:pt x="8930" y="205383"/>
                </a:lnTo>
                <a:lnTo>
                  <a:pt x="26789" y="205383"/>
                </a:lnTo>
                <a:lnTo>
                  <a:pt x="44649" y="196453"/>
                </a:lnTo>
                <a:lnTo>
                  <a:pt x="62508" y="178594"/>
                </a:lnTo>
                <a:lnTo>
                  <a:pt x="89297" y="151805"/>
                </a:lnTo>
                <a:lnTo>
                  <a:pt x="107156" y="116086"/>
                </a:lnTo>
                <a:lnTo>
                  <a:pt x="125016" y="89297"/>
                </a:lnTo>
                <a:lnTo>
                  <a:pt x="151805" y="62508"/>
                </a:lnTo>
                <a:lnTo>
                  <a:pt x="160734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9" name="Freeform 348"/>
          <p:cNvSpPr/>
          <p:nvPr/>
        </p:nvSpPr>
        <p:spPr bwMode="auto">
          <a:xfrm>
            <a:off x="991195" y="1928812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0" y="53578"/>
                </a:move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8930" y="133946"/>
                </a:lnTo>
                <a:lnTo>
                  <a:pt x="17860" y="169664"/>
                </a:lnTo>
                <a:lnTo>
                  <a:pt x="35719" y="196453"/>
                </a:lnTo>
                <a:lnTo>
                  <a:pt x="62508" y="214313"/>
                </a:lnTo>
                <a:lnTo>
                  <a:pt x="80368" y="214313"/>
                </a:lnTo>
                <a:lnTo>
                  <a:pt x="107157" y="214313"/>
                </a:lnTo>
                <a:lnTo>
                  <a:pt x="125016" y="196453"/>
                </a:lnTo>
                <a:lnTo>
                  <a:pt x="133946" y="160735"/>
                </a:lnTo>
                <a:lnTo>
                  <a:pt x="142875" y="133946"/>
                </a:lnTo>
                <a:lnTo>
                  <a:pt x="151805" y="89297"/>
                </a:lnTo>
                <a:lnTo>
                  <a:pt x="151805" y="5357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0" name="Freeform 349"/>
          <p:cNvSpPr/>
          <p:nvPr/>
        </p:nvSpPr>
        <p:spPr bwMode="auto">
          <a:xfrm>
            <a:off x="1000125" y="1651992"/>
            <a:ext cx="223243" cy="357188"/>
          </a:xfrm>
          <a:custGeom>
            <a:avLst/>
            <a:gdLst/>
            <a:ahLst/>
            <a:cxnLst/>
            <a:rect l="0" t="0" r="0" b="0"/>
            <a:pathLst>
              <a:path w="223243" h="357188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26789" y="107156"/>
                </a:lnTo>
                <a:lnTo>
                  <a:pt x="44649" y="160734"/>
                </a:lnTo>
                <a:lnTo>
                  <a:pt x="71438" y="214312"/>
                </a:lnTo>
                <a:lnTo>
                  <a:pt x="98227" y="258961"/>
                </a:lnTo>
                <a:lnTo>
                  <a:pt x="133945" y="294680"/>
                </a:lnTo>
                <a:lnTo>
                  <a:pt x="160734" y="330398"/>
                </a:lnTo>
                <a:lnTo>
                  <a:pt x="178594" y="348258"/>
                </a:lnTo>
                <a:lnTo>
                  <a:pt x="205383" y="357187"/>
                </a:lnTo>
                <a:lnTo>
                  <a:pt x="214313" y="357187"/>
                </a:lnTo>
                <a:lnTo>
                  <a:pt x="223242" y="357187"/>
                </a:lnTo>
                <a:lnTo>
                  <a:pt x="223242" y="348258"/>
                </a:lnTo>
                <a:lnTo>
                  <a:pt x="214313" y="339328"/>
                </a:lnTo>
                <a:lnTo>
                  <a:pt x="214313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1" name="Freeform 350"/>
          <p:cNvSpPr/>
          <p:nvPr/>
        </p:nvSpPr>
        <p:spPr bwMode="auto">
          <a:xfrm>
            <a:off x="946547" y="1723429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0" y="214313"/>
                </a:moveTo>
                <a:lnTo>
                  <a:pt x="0" y="214313"/>
                </a:lnTo>
                <a:lnTo>
                  <a:pt x="8930" y="214313"/>
                </a:lnTo>
                <a:lnTo>
                  <a:pt x="17859" y="214313"/>
                </a:lnTo>
                <a:lnTo>
                  <a:pt x="35719" y="214313"/>
                </a:lnTo>
                <a:lnTo>
                  <a:pt x="62508" y="196454"/>
                </a:lnTo>
                <a:lnTo>
                  <a:pt x="89297" y="178594"/>
                </a:lnTo>
                <a:lnTo>
                  <a:pt x="125016" y="160735"/>
                </a:lnTo>
                <a:lnTo>
                  <a:pt x="142875" y="125016"/>
                </a:lnTo>
                <a:lnTo>
                  <a:pt x="169664" y="98227"/>
                </a:lnTo>
                <a:lnTo>
                  <a:pt x="196453" y="62508"/>
                </a:lnTo>
                <a:lnTo>
                  <a:pt x="214312" y="35719"/>
                </a:lnTo>
                <a:lnTo>
                  <a:pt x="214312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0" name="Freeform 15359"/>
          <p:cNvSpPr/>
          <p:nvPr/>
        </p:nvSpPr>
        <p:spPr bwMode="auto">
          <a:xfrm>
            <a:off x="1151930" y="1669851"/>
            <a:ext cx="205384" cy="223244"/>
          </a:xfrm>
          <a:custGeom>
            <a:avLst/>
            <a:gdLst/>
            <a:ahLst/>
            <a:cxnLst/>
            <a:rect l="0" t="0" r="0" b="0"/>
            <a:pathLst>
              <a:path w="205384" h="223244">
                <a:moveTo>
                  <a:pt x="0" y="44649"/>
                </a:moveTo>
                <a:lnTo>
                  <a:pt x="0" y="44649"/>
                </a:lnTo>
                <a:lnTo>
                  <a:pt x="8929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53578" y="151805"/>
                </a:lnTo>
                <a:lnTo>
                  <a:pt x="62508" y="187524"/>
                </a:lnTo>
                <a:lnTo>
                  <a:pt x="80367" y="205383"/>
                </a:lnTo>
                <a:lnTo>
                  <a:pt x="89297" y="214313"/>
                </a:lnTo>
                <a:lnTo>
                  <a:pt x="98226" y="223243"/>
                </a:lnTo>
                <a:lnTo>
                  <a:pt x="98226" y="214313"/>
                </a:lnTo>
                <a:lnTo>
                  <a:pt x="98226" y="196453"/>
                </a:lnTo>
                <a:lnTo>
                  <a:pt x="107156" y="169664"/>
                </a:lnTo>
                <a:lnTo>
                  <a:pt x="107156" y="142875"/>
                </a:lnTo>
                <a:lnTo>
                  <a:pt x="98226" y="98227"/>
                </a:lnTo>
                <a:lnTo>
                  <a:pt x="98226" y="62508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35719"/>
                </a:lnTo>
                <a:lnTo>
                  <a:pt x="116086" y="6250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60734" y="151805"/>
                </a:lnTo>
                <a:lnTo>
                  <a:pt x="169664" y="160735"/>
                </a:lnTo>
                <a:lnTo>
                  <a:pt x="187523" y="160735"/>
                </a:lnTo>
                <a:lnTo>
                  <a:pt x="196453" y="151805"/>
                </a:lnTo>
                <a:lnTo>
                  <a:pt x="205383" y="133946"/>
                </a:lnTo>
                <a:lnTo>
                  <a:pt x="205383" y="98227"/>
                </a:lnTo>
                <a:lnTo>
                  <a:pt x="205383" y="71438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1" name="Freeform 15360"/>
          <p:cNvSpPr/>
          <p:nvPr/>
        </p:nvSpPr>
        <p:spPr bwMode="auto">
          <a:xfrm>
            <a:off x="1303734" y="1169789"/>
            <a:ext cx="375048" cy="535782"/>
          </a:xfrm>
          <a:custGeom>
            <a:avLst/>
            <a:gdLst/>
            <a:ahLst/>
            <a:cxnLst/>
            <a:rect l="0" t="0" r="0" b="0"/>
            <a:pathLst>
              <a:path w="375048" h="535782">
                <a:moveTo>
                  <a:pt x="0" y="383976"/>
                </a:move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5"/>
                </a:lnTo>
                <a:lnTo>
                  <a:pt x="8930" y="455414"/>
                </a:lnTo>
                <a:lnTo>
                  <a:pt x="17860" y="482203"/>
                </a:lnTo>
                <a:lnTo>
                  <a:pt x="35719" y="500062"/>
                </a:lnTo>
                <a:lnTo>
                  <a:pt x="44649" y="517922"/>
                </a:lnTo>
                <a:lnTo>
                  <a:pt x="62508" y="526851"/>
                </a:lnTo>
                <a:lnTo>
                  <a:pt x="71438" y="535781"/>
                </a:lnTo>
                <a:lnTo>
                  <a:pt x="71438" y="535781"/>
                </a:lnTo>
                <a:lnTo>
                  <a:pt x="71438" y="517922"/>
                </a:lnTo>
                <a:lnTo>
                  <a:pt x="71438" y="508992"/>
                </a:lnTo>
                <a:lnTo>
                  <a:pt x="71438" y="482203"/>
                </a:lnTo>
                <a:lnTo>
                  <a:pt x="62508" y="455414"/>
                </a:lnTo>
                <a:lnTo>
                  <a:pt x="53579" y="437555"/>
                </a:lnTo>
                <a:lnTo>
                  <a:pt x="44649" y="410765"/>
                </a:lnTo>
                <a:lnTo>
                  <a:pt x="44649" y="392906"/>
                </a:lnTo>
                <a:lnTo>
                  <a:pt x="44649" y="383976"/>
                </a:lnTo>
                <a:lnTo>
                  <a:pt x="44649" y="383976"/>
                </a:lnTo>
                <a:lnTo>
                  <a:pt x="53579" y="392906"/>
                </a:lnTo>
                <a:lnTo>
                  <a:pt x="62508" y="410765"/>
                </a:lnTo>
                <a:lnTo>
                  <a:pt x="71438" y="419695"/>
                </a:lnTo>
                <a:lnTo>
                  <a:pt x="80368" y="437555"/>
                </a:lnTo>
                <a:lnTo>
                  <a:pt x="89297" y="446484"/>
                </a:lnTo>
                <a:lnTo>
                  <a:pt x="98227" y="446484"/>
                </a:lnTo>
                <a:lnTo>
                  <a:pt x="98227" y="446484"/>
                </a:lnTo>
                <a:lnTo>
                  <a:pt x="107157" y="437555"/>
                </a:lnTo>
                <a:lnTo>
                  <a:pt x="107157" y="410765"/>
                </a:lnTo>
                <a:lnTo>
                  <a:pt x="107157" y="392906"/>
                </a:lnTo>
                <a:lnTo>
                  <a:pt x="98227" y="357187"/>
                </a:lnTo>
                <a:lnTo>
                  <a:pt x="89297" y="312539"/>
                </a:lnTo>
                <a:lnTo>
                  <a:pt x="80368" y="267890"/>
                </a:lnTo>
                <a:lnTo>
                  <a:pt x="71438" y="223242"/>
                </a:lnTo>
                <a:lnTo>
                  <a:pt x="62508" y="187524"/>
                </a:lnTo>
                <a:lnTo>
                  <a:pt x="53579" y="151805"/>
                </a:lnTo>
                <a:lnTo>
                  <a:pt x="44649" y="133945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42875"/>
                </a:lnTo>
                <a:lnTo>
                  <a:pt x="44649" y="169664"/>
                </a:lnTo>
                <a:lnTo>
                  <a:pt x="53579" y="205383"/>
                </a:lnTo>
                <a:lnTo>
                  <a:pt x="62508" y="241101"/>
                </a:lnTo>
                <a:lnTo>
                  <a:pt x="80368" y="285750"/>
                </a:lnTo>
                <a:lnTo>
                  <a:pt x="89297" y="321469"/>
                </a:lnTo>
                <a:lnTo>
                  <a:pt x="107157" y="357187"/>
                </a:lnTo>
                <a:lnTo>
                  <a:pt x="125016" y="375047"/>
                </a:lnTo>
                <a:lnTo>
                  <a:pt x="142875" y="383976"/>
                </a:lnTo>
                <a:lnTo>
                  <a:pt x="151805" y="383976"/>
                </a:lnTo>
                <a:lnTo>
                  <a:pt x="160735" y="366117"/>
                </a:lnTo>
                <a:lnTo>
                  <a:pt x="169664" y="339328"/>
                </a:lnTo>
                <a:lnTo>
                  <a:pt x="169664" y="312539"/>
                </a:lnTo>
                <a:lnTo>
                  <a:pt x="169664" y="276820"/>
                </a:lnTo>
                <a:lnTo>
                  <a:pt x="169664" y="241101"/>
                </a:lnTo>
                <a:lnTo>
                  <a:pt x="160735" y="196453"/>
                </a:lnTo>
                <a:lnTo>
                  <a:pt x="151805" y="151805"/>
                </a:lnTo>
                <a:lnTo>
                  <a:pt x="142875" y="107156"/>
                </a:lnTo>
                <a:lnTo>
                  <a:pt x="133946" y="62508"/>
                </a:lnTo>
                <a:lnTo>
                  <a:pt x="125016" y="3571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16086" y="53578"/>
                </a:lnTo>
                <a:lnTo>
                  <a:pt x="125016" y="89297"/>
                </a:lnTo>
                <a:lnTo>
                  <a:pt x="133946" y="133945"/>
                </a:lnTo>
                <a:lnTo>
                  <a:pt x="151805" y="178594"/>
                </a:lnTo>
                <a:lnTo>
                  <a:pt x="160735" y="214313"/>
                </a:lnTo>
                <a:lnTo>
                  <a:pt x="178594" y="250031"/>
                </a:lnTo>
                <a:lnTo>
                  <a:pt x="187524" y="267890"/>
                </a:lnTo>
                <a:lnTo>
                  <a:pt x="205383" y="276820"/>
                </a:lnTo>
                <a:lnTo>
                  <a:pt x="214313" y="285750"/>
                </a:lnTo>
                <a:lnTo>
                  <a:pt x="223243" y="276820"/>
                </a:lnTo>
                <a:lnTo>
                  <a:pt x="232172" y="258961"/>
                </a:lnTo>
                <a:lnTo>
                  <a:pt x="232172" y="232172"/>
                </a:lnTo>
                <a:lnTo>
                  <a:pt x="232172" y="205383"/>
                </a:lnTo>
                <a:lnTo>
                  <a:pt x="223243" y="178594"/>
                </a:lnTo>
                <a:lnTo>
                  <a:pt x="223243" y="151805"/>
                </a:lnTo>
                <a:lnTo>
                  <a:pt x="214313" y="133945"/>
                </a:lnTo>
                <a:lnTo>
                  <a:pt x="214313" y="116086"/>
                </a:lnTo>
                <a:lnTo>
                  <a:pt x="214313" y="116086"/>
                </a:lnTo>
                <a:lnTo>
                  <a:pt x="223243" y="133945"/>
                </a:lnTo>
                <a:lnTo>
                  <a:pt x="223243" y="142875"/>
                </a:lnTo>
                <a:lnTo>
                  <a:pt x="232172" y="160734"/>
                </a:lnTo>
                <a:lnTo>
                  <a:pt x="241102" y="178594"/>
                </a:lnTo>
                <a:lnTo>
                  <a:pt x="241102" y="196453"/>
                </a:lnTo>
                <a:lnTo>
                  <a:pt x="250032" y="205383"/>
                </a:lnTo>
                <a:lnTo>
                  <a:pt x="250032" y="205383"/>
                </a:lnTo>
                <a:lnTo>
                  <a:pt x="258961" y="196453"/>
                </a:lnTo>
                <a:lnTo>
                  <a:pt x="267891" y="178594"/>
                </a:lnTo>
                <a:lnTo>
                  <a:pt x="267891" y="160734"/>
                </a:lnTo>
                <a:lnTo>
                  <a:pt x="267891" y="133945"/>
                </a:lnTo>
                <a:lnTo>
                  <a:pt x="267891" y="116086"/>
                </a:lnTo>
                <a:lnTo>
                  <a:pt x="276821" y="98227"/>
                </a:lnTo>
                <a:lnTo>
                  <a:pt x="276821" y="89297"/>
                </a:lnTo>
                <a:lnTo>
                  <a:pt x="285750" y="89297"/>
                </a:lnTo>
                <a:lnTo>
                  <a:pt x="294680" y="98227"/>
                </a:lnTo>
                <a:lnTo>
                  <a:pt x="303610" y="116086"/>
                </a:lnTo>
                <a:lnTo>
                  <a:pt x="321469" y="133945"/>
                </a:lnTo>
                <a:lnTo>
                  <a:pt x="339329" y="160734"/>
                </a:lnTo>
                <a:lnTo>
                  <a:pt x="357188" y="187524"/>
                </a:lnTo>
                <a:lnTo>
                  <a:pt x="366118" y="205383"/>
                </a:lnTo>
                <a:lnTo>
                  <a:pt x="375047" y="232172"/>
                </a:lnTo>
                <a:lnTo>
                  <a:pt x="37504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3" name="Freeform 15362"/>
          <p:cNvSpPr/>
          <p:nvPr/>
        </p:nvSpPr>
        <p:spPr bwMode="auto">
          <a:xfrm>
            <a:off x="1134070" y="2018109"/>
            <a:ext cx="294681" cy="375048"/>
          </a:xfrm>
          <a:custGeom>
            <a:avLst/>
            <a:gdLst/>
            <a:ahLst/>
            <a:cxnLst/>
            <a:rect l="0" t="0" r="0" b="0"/>
            <a:pathLst>
              <a:path w="294681" h="375048">
                <a:moveTo>
                  <a:pt x="0" y="366117"/>
                </a:moveTo>
                <a:lnTo>
                  <a:pt x="8930" y="366117"/>
                </a:lnTo>
                <a:lnTo>
                  <a:pt x="8930" y="375047"/>
                </a:lnTo>
                <a:lnTo>
                  <a:pt x="17860" y="375047"/>
                </a:lnTo>
                <a:lnTo>
                  <a:pt x="35719" y="366117"/>
                </a:lnTo>
                <a:lnTo>
                  <a:pt x="44649" y="357188"/>
                </a:lnTo>
                <a:lnTo>
                  <a:pt x="53579" y="339328"/>
                </a:lnTo>
                <a:lnTo>
                  <a:pt x="71438" y="312539"/>
                </a:lnTo>
                <a:lnTo>
                  <a:pt x="80368" y="285750"/>
                </a:lnTo>
                <a:lnTo>
                  <a:pt x="80368" y="258961"/>
                </a:lnTo>
                <a:lnTo>
                  <a:pt x="89297" y="223242"/>
                </a:lnTo>
                <a:lnTo>
                  <a:pt x="80368" y="196453"/>
                </a:lnTo>
                <a:lnTo>
                  <a:pt x="71438" y="169664"/>
                </a:lnTo>
                <a:lnTo>
                  <a:pt x="62508" y="151805"/>
                </a:lnTo>
                <a:lnTo>
                  <a:pt x="44649" y="142875"/>
                </a:lnTo>
                <a:lnTo>
                  <a:pt x="35719" y="151805"/>
                </a:lnTo>
                <a:lnTo>
                  <a:pt x="35719" y="160735"/>
                </a:lnTo>
                <a:lnTo>
                  <a:pt x="35719" y="187524"/>
                </a:lnTo>
                <a:lnTo>
                  <a:pt x="53579" y="232172"/>
                </a:lnTo>
                <a:lnTo>
                  <a:pt x="62508" y="267891"/>
                </a:lnTo>
                <a:lnTo>
                  <a:pt x="89297" y="303610"/>
                </a:lnTo>
                <a:lnTo>
                  <a:pt x="116086" y="330399"/>
                </a:lnTo>
                <a:lnTo>
                  <a:pt x="133946" y="348258"/>
                </a:lnTo>
                <a:lnTo>
                  <a:pt x="151805" y="366117"/>
                </a:lnTo>
                <a:lnTo>
                  <a:pt x="169664" y="366117"/>
                </a:lnTo>
                <a:lnTo>
                  <a:pt x="187524" y="357188"/>
                </a:lnTo>
                <a:lnTo>
                  <a:pt x="196453" y="330399"/>
                </a:lnTo>
                <a:lnTo>
                  <a:pt x="196453" y="303610"/>
                </a:lnTo>
                <a:lnTo>
                  <a:pt x="196453" y="267891"/>
                </a:lnTo>
                <a:lnTo>
                  <a:pt x="187524" y="232172"/>
                </a:lnTo>
                <a:lnTo>
                  <a:pt x="169664" y="187524"/>
                </a:lnTo>
                <a:lnTo>
                  <a:pt x="142875" y="151805"/>
                </a:lnTo>
                <a:lnTo>
                  <a:pt x="133946" y="11608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33946" y="125016"/>
                </a:lnTo>
                <a:lnTo>
                  <a:pt x="151805" y="142875"/>
                </a:lnTo>
                <a:lnTo>
                  <a:pt x="178594" y="169664"/>
                </a:lnTo>
                <a:lnTo>
                  <a:pt x="205383" y="196453"/>
                </a:lnTo>
                <a:lnTo>
                  <a:pt x="232172" y="214313"/>
                </a:lnTo>
                <a:lnTo>
                  <a:pt x="250032" y="223242"/>
                </a:lnTo>
                <a:lnTo>
                  <a:pt x="267891" y="232172"/>
                </a:lnTo>
                <a:lnTo>
                  <a:pt x="285750" y="223242"/>
                </a:lnTo>
                <a:lnTo>
                  <a:pt x="294680" y="205383"/>
                </a:lnTo>
                <a:lnTo>
                  <a:pt x="294680" y="178594"/>
                </a:lnTo>
                <a:lnTo>
                  <a:pt x="294680" y="151805"/>
                </a:lnTo>
                <a:lnTo>
                  <a:pt x="285750" y="116086"/>
                </a:lnTo>
                <a:lnTo>
                  <a:pt x="276821" y="80367"/>
                </a:lnTo>
                <a:lnTo>
                  <a:pt x="250032" y="44649"/>
                </a:lnTo>
                <a:lnTo>
                  <a:pt x="232172" y="17860"/>
                </a:lnTo>
                <a:lnTo>
                  <a:pt x="223243" y="0"/>
                </a:lnTo>
                <a:lnTo>
                  <a:pt x="205383" y="0"/>
                </a:lnTo>
                <a:lnTo>
                  <a:pt x="205383" y="26789"/>
                </a:lnTo>
                <a:lnTo>
                  <a:pt x="205383" y="53578"/>
                </a:lnTo>
                <a:lnTo>
                  <a:pt x="214313" y="98227"/>
                </a:lnTo>
                <a:lnTo>
                  <a:pt x="214313" y="151805"/>
                </a:lnTo>
                <a:lnTo>
                  <a:pt x="223243" y="205383"/>
                </a:lnTo>
                <a:lnTo>
                  <a:pt x="232172" y="250031"/>
                </a:lnTo>
                <a:lnTo>
                  <a:pt x="232172" y="276820"/>
                </a:lnTo>
                <a:lnTo>
                  <a:pt x="241102" y="294680"/>
                </a:lnTo>
                <a:lnTo>
                  <a:pt x="250032" y="303610"/>
                </a:lnTo>
                <a:lnTo>
                  <a:pt x="250032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6" name="Freeform 15375"/>
          <p:cNvSpPr/>
          <p:nvPr/>
        </p:nvSpPr>
        <p:spPr bwMode="auto">
          <a:xfrm>
            <a:off x="1410891" y="1884164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29" y="116086"/>
                </a:moveTo>
                <a:lnTo>
                  <a:pt x="0" y="125015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60734"/>
                </a:lnTo>
                <a:lnTo>
                  <a:pt x="26789" y="151805"/>
                </a:lnTo>
                <a:lnTo>
                  <a:pt x="26789" y="133945"/>
                </a:lnTo>
                <a:lnTo>
                  <a:pt x="35718" y="107156"/>
                </a:lnTo>
                <a:lnTo>
                  <a:pt x="35718" y="80367"/>
                </a:lnTo>
                <a:lnTo>
                  <a:pt x="35718" y="53578"/>
                </a:lnTo>
                <a:lnTo>
                  <a:pt x="35718" y="26789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80367"/>
                </a:lnTo>
                <a:lnTo>
                  <a:pt x="17859" y="116086"/>
                </a:lnTo>
                <a:lnTo>
                  <a:pt x="35718" y="151805"/>
                </a:lnTo>
                <a:lnTo>
                  <a:pt x="44648" y="178594"/>
                </a:lnTo>
                <a:lnTo>
                  <a:pt x="62507" y="196453"/>
                </a:lnTo>
                <a:lnTo>
                  <a:pt x="80367" y="205383"/>
                </a:lnTo>
                <a:lnTo>
                  <a:pt x="98226" y="196453"/>
                </a:lnTo>
                <a:lnTo>
                  <a:pt x="116086" y="187523"/>
                </a:lnTo>
                <a:lnTo>
                  <a:pt x="125015" y="160734"/>
                </a:lnTo>
                <a:lnTo>
                  <a:pt x="133945" y="133945"/>
                </a:lnTo>
                <a:lnTo>
                  <a:pt x="142875" y="98226"/>
                </a:lnTo>
                <a:lnTo>
                  <a:pt x="14287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88" name="Freeform 15387"/>
          <p:cNvSpPr/>
          <p:nvPr/>
        </p:nvSpPr>
        <p:spPr bwMode="auto">
          <a:xfrm>
            <a:off x="1518047" y="1339453"/>
            <a:ext cx="241102" cy="544712"/>
          </a:xfrm>
          <a:custGeom>
            <a:avLst/>
            <a:gdLst/>
            <a:ahLst/>
            <a:cxnLst/>
            <a:rect l="0" t="0" r="0" b="0"/>
            <a:pathLst>
              <a:path w="241102" h="544712">
                <a:moveTo>
                  <a:pt x="8930" y="392906"/>
                </a:moveTo>
                <a:lnTo>
                  <a:pt x="8930" y="392906"/>
                </a:lnTo>
                <a:lnTo>
                  <a:pt x="8930" y="392906"/>
                </a:ln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5"/>
                </a:lnTo>
                <a:lnTo>
                  <a:pt x="17859" y="464344"/>
                </a:lnTo>
                <a:lnTo>
                  <a:pt x="26789" y="491133"/>
                </a:lnTo>
                <a:lnTo>
                  <a:pt x="44648" y="517922"/>
                </a:lnTo>
                <a:lnTo>
                  <a:pt x="62508" y="535781"/>
                </a:lnTo>
                <a:lnTo>
                  <a:pt x="80367" y="544711"/>
                </a:lnTo>
                <a:lnTo>
                  <a:pt x="89297" y="544711"/>
                </a:lnTo>
                <a:lnTo>
                  <a:pt x="98226" y="544711"/>
                </a:lnTo>
                <a:lnTo>
                  <a:pt x="107156" y="535781"/>
                </a:lnTo>
                <a:lnTo>
                  <a:pt x="107156" y="508992"/>
                </a:lnTo>
                <a:lnTo>
                  <a:pt x="107156" y="482203"/>
                </a:lnTo>
                <a:lnTo>
                  <a:pt x="107156" y="455414"/>
                </a:lnTo>
                <a:lnTo>
                  <a:pt x="98226" y="428625"/>
                </a:lnTo>
                <a:lnTo>
                  <a:pt x="89297" y="401836"/>
                </a:lnTo>
                <a:lnTo>
                  <a:pt x="80367" y="375047"/>
                </a:lnTo>
                <a:lnTo>
                  <a:pt x="71437" y="357187"/>
                </a:lnTo>
                <a:lnTo>
                  <a:pt x="71437" y="348258"/>
                </a:lnTo>
                <a:lnTo>
                  <a:pt x="71437" y="357187"/>
                </a:lnTo>
                <a:lnTo>
                  <a:pt x="71437" y="366117"/>
                </a:lnTo>
                <a:lnTo>
                  <a:pt x="80367" y="375047"/>
                </a:lnTo>
                <a:lnTo>
                  <a:pt x="89297" y="392906"/>
                </a:lnTo>
                <a:lnTo>
                  <a:pt x="89297" y="401836"/>
                </a:lnTo>
                <a:lnTo>
                  <a:pt x="98226" y="410766"/>
                </a:lnTo>
                <a:lnTo>
                  <a:pt x="107156" y="419695"/>
                </a:lnTo>
                <a:lnTo>
                  <a:pt x="116086" y="419695"/>
                </a:lnTo>
                <a:lnTo>
                  <a:pt x="125016" y="419695"/>
                </a:lnTo>
                <a:lnTo>
                  <a:pt x="125016" y="410766"/>
                </a:lnTo>
                <a:lnTo>
                  <a:pt x="125016" y="401836"/>
                </a:lnTo>
                <a:lnTo>
                  <a:pt x="133945" y="392906"/>
                </a:lnTo>
                <a:lnTo>
                  <a:pt x="133945" y="383976"/>
                </a:lnTo>
                <a:lnTo>
                  <a:pt x="133945" y="375047"/>
                </a:lnTo>
                <a:lnTo>
                  <a:pt x="142875" y="366117"/>
                </a:lnTo>
                <a:lnTo>
                  <a:pt x="142875" y="348258"/>
                </a:lnTo>
                <a:lnTo>
                  <a:pt x="151805" y="339328"/>
                </a:lnTo>
                <a:lnTo>
                  <a:pt x="151805" y="330398"/>
                </a:lnTo>
                <a:lnTo>
                  <a:pt x="160734" y="312539"/>
                </a:lnTo>
                <a:lnTo>
                  <a:pt x="160734" y="294680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69664" y="241101"/>
                </a:lnTo>
                <a:lnTo>
                  <a:pt x="160734" y="214312"/>
                </a:lnTo>
                <a:lnTo>
                  <a:pt x="151805" y="187523"/>
                </a:lnTo>
                <a:lnTo>
                  <a:pt x="133945" y="151805"/>
                </a:lnTo>
                <a:lnTo>
                  <a:pt x="116086" y="116086"/>
                </a:lnTo>
                <a:lnTo>
                  <a:pt x="89297" y="80367"/>
                </a:lnTo>
                <a:lnTo>
                  <a:pt x="71437" y="53578"/>
                </a:lnTo>
                <a:lnTo>
                  <a:pt x="53578" y="1786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35719"/>
                </a:lnTo>
                <a:lnTo>
                  <a:pt x="62508" y="80367"/>
                </a:lnTo>
                <a:lnTo>
                  <a:pt x="80367" y="133945"/>
                </a:lnTo>
                <a:lnTo>
                  <a:pt x="107156" y="187523"/>
                </a:lnTo>
                <a:lnTo>
                  <a:pt x="142875" y="232172"/>
                </a:lnTo>
                <a:lnTo>
                  <a:pt x="169664" y="276820"/>
                </a:lnTo>
                <a:lnTo>
                  <a:pt x="196453" y="303609"/>
                </a:lnTo>
                <a:lnTo>
                  <a:pt x="214312" y="321469"/>
                </a:lnTo>
                <a:lnTo>
                  <a:pt x="232172" y="321469"/>
                </a:lnTo>
                <a:lnTo>
                  <a:pt x="241101" y="321469"/>
                </a:lnTo>
                <a:lnTo>
                  <a:pt x="241101" y="303609"/>
                </a:lnTo>
                <a:lnTo>
                  <a:pt x="241101" y="285750"/>
                </a:lnTo>
                <a:lnTo>
                  <a:pt x="232172" y="258961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89" name="Freeform 15388"/>
          <p:cNvSpPr/>
          <p:nvPr/>
        </p:nvSpPr>
        <p:spPr bwMode="auto">
          <a:xfrm>
            <a:off x="1562695" y="1393031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0" y="151805"/>
                </a:move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9" y="160734"/>
                </a:lnTo>
                <a:lnTo>
                  <a:pt x="71438" y="142875"/>
                </a:lnTo>
                <a:lnTo>
                  <a:pt x="89297" y="116086"/>
                </a:lnTo>
                <a:lnTo>
                  <a:pt x="116086" y="89297"/>
                </a:lnTo>
                <a:lnTo>
                  <a:pt x="133946" y="62508"/>
                </a:lnTo>
                <a:lnTo>
                  <a:pt x="151805" y="44648"/>
                </a:lnTo>
                <a:lnTo>
                  <a:pt x="169664" y="2678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96453" y="44648"/>
                </a:lnTo>
                <a:lnTo>
                  <a:pt x="205383" y="71438"/>
                </a:lnTo>
                <a:lnTo>
                  <a:pt x="205383" y="89297"/>
                </a:lnTo>
                <a:lnTo>
                  <a:pt x="214313" y="107156"/>
                </a:lnTo>
                <a:lnTo>
                  <a:pt x="223243" y="125016"/>
                </a:lnTo>
                <a:lnTo>
                  <a:pt x="223243" y="125016"/>
                </a:lnTo>
                <a:lnTo>
                  <a:pt x="232172" y="125016"/>
                </a:lnTo>
                <a:lnTo>
                  <a:pt x="232172" y="116086"/>
                </a:lnTo>
                <a:lnTo>
                  <a:pt x="241102" y="98227"/>
                </a:lnTo>
                <a:lnTo>
                  <a:pt x="241102" y="80367"/>
                </a:lnTo>
                <a:lnTo>
                  <a:pt x="241102" y="53578"/>
                </a:lnTo>
                <a:lnTo>
                  <a:pt x="232172" y="2678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0" name="Freeform 15389"/>
          <p:cNvSpPr/>
          <p:nvPr/>
        </p:nvSpPr>
        <p:spPr bwMode="auto">
          <a:xfrm>
            <a:off x="1794867" y="1375172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1" name="Freeform 15390"/>
          <p:cNvSpPr/>
          <p:nvPr/>
        </p:nvSpPr>
        <p:spPr bwMode="auto">
          <a:xfrm>
            <a:off x="1803797" y="1178719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0" y="223242"/>
                </a:moveTo>
                <a:lnTo>
                  <a:pt x="8930" y="223242"/>
                </a:lnTo>
                <a:lnTo>
                  <a:pt x="17859" y="214312"/>
                </a:lnTo>
                <a:lnTo>
                  <a:pt x="17859" y="214312"/>
                </a:lnTo>
                <a:lnTo>
                  <a:pt x="26789" y="214312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8" y="196453"/>
                </a:lnTo>
                <a:lnTo>
                  <a:pt x="44648" y="187523"/>
                </a:lnTo>
                <a:lnTo>
                  <a:pt x="44648" y="178594"/>
                </a:lnTo>
                <a:lnTo>
                  <a:pt x="53578" y="169664"/>
                </a:lnTo>
                <a:lnTo>
                  <a:pt x="53578" y="151804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7" y="125015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3394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25016" y="125015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26789"/>
                </a:lnTo>
                <a:lnTo>
                  <a:pt x="196453" y="8929"/>
                </a:lnTo>
                <a:lnTo>
                  <a:pt x="196453" y="0"/>
                </a:lnTo>
                <a:lnTo>
                  <a:pt x="205383" y="0"/>
                </a:lnTo>
                <a:lnTo>
                  <a:pt x="214312" y="8929"/>
                </a:lnTo>
                <a:lnTo>
                  <a:pt x="214312" y="26789"/>
                </a:lnTo>
                <a:lnTo>
                  <a:pt x="223242" y="44648"/>
                </a:lnTo>
                <a:lnTo>
                  <a:pt x="232172" y="53578"/>
                </a:lnTo>
                <a:lnTo>
                  <a:pt x="241101" y="62508"/>
                </a:lnTo>
                <a:lnTo>
                  <a:pt x="241101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2" name="Freeform 15391"/>
          <p:cNvSpPr/>
          <p:nvPr/>
        </p:nvSpPr>
        <p:spPr bwMode="auto">
          <a:xfrm>
            <a:off x="1902023" y="1017984"/>
            <a:ext cx="17861" cy="44650"/>
          </a:xfrm>
          <a:custGeom>
            <a:avLst/>
            <a:gdLst/>
            <a:ahLst/>
            <a:cxnLst/>
            <a:rect l="0" t="0" r="0" b="0"/>
            <a:pathLst>
              <a:path w="17861" h="4465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3" name="Freeform 15392"/>
          <p:cNvSpPr/>
          <p:nvPr/>
        </p:nvSpPr>
        <p:spPr bwMode="auto">
          <a:xfrm>
            <a:off x="1410891" y="2286000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8" y="44648"/>
                </a:lnTo>
                <a:lnTo>
                  <a:pt x="53578" y="62508"/>
                </a:lnTo>
                <a:lnTo>
                  <a:pt x="71437" y="71437"/>
                </a:lnTo>
                <a:lnTo>
                  <a:pt x="98226" y="80367"/>
                </a:lnTo>
                <a:lnTo>
                  <a:pt x="125015" y="89297"/>
                </a:lnTo>
                <a:lnTo>
                  <a:pt x="133945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42875" y="142875"/>
                </a:lnTo>
                <a:lnTo>
                  <a:pt x="116086" y="169664"/>
                </a:lnTo>
                <a:lnTo>
                  <a:pt x="89297" y="187523"/>
                </a:lnTo>
                <a:lnTo>
                  <a:pt x="62507" y="205383"/>
                </a:lnTo>
                <a:lnTo>
                  <a:pt x="35718" y="223242"/>
                </a:lnTo>
                <a:lnTo>
                  <a:pt x="1785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4" name="Freeform 15393"/>
          <p:cNvSpPr/>
          <p:nvPr/>
        </p:nvSpPr>
        <p:spPr bwMode="auto">
          <a:xfrm>
            <a:off x="1500188" y="1910953"/>
            <a:ext cx="303610" cy="455415"/>
          </a:xfrm>
          <a:custGeom>
            <a:avLst/>
            <a:gdLst/>
            <a:ahLst/>
            <a:cxnLst/>
            <a:rect l="0" t="0" r="0" b="0"/>
            <a:pathLst>
              <a:path w="303610" h="455415">
                <a:moveTo>
                  <a:pt x="17859" y="303609"/>
                </a:moveTo>
                <a:lnTo>
                  <a:pt x="8929" y="312539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66117"/>
                </a:lnTo>
                <a:lnTo>
                  <a:pt x="17859" y="383976"/>
                </a:lnTo>
                <a:lnTo>
                  <a:pt x="26789" y="410766"/>
                </a:lnTo>
                <a:lnTo>
                  <a:pt x="44648" y="428625"/>
                </a:lnTo>
                <a:lnTo>
                  <a:pt x="62507" y="446484"/>
                </a:lnTo>
                <a:lnTo>
                  <a:pt x="80367" y="455414"/>
                </a:lnTo>
                <a:lnTo>
                  <a:pt x="98226" y="455414"/>
                </a:lnTo>
                <a:lnTo>
                  <a:pt x="107156" y="455414"/>
                </a:lnTo>
                <a:lnTo>
                  <a:pt x="116085" y="437555"/>
                </a:lnTo>
                <a:lnTo>
                  <a:pt x="116085" y="419695"/>
                </a:lnTo>
                <a:lnTo>
                  <a:pt x="116085" y="392906"/>
                </a:lnTo>
                <a:lnTo>
                  <a:pt x="116085" y="366117"/>
                </a:lnTo>
                <a:lnTo>
                  <a:pt x="107156" y="339328"/>
                </a:lnTo>
                <a:lnTo>
                  <a:pt x="98226" y="312539"/>
                </a:lnTo>
                <a:lnTo>
                  <a:pt x="80367" y="285750"/>
                </a:lnTo>
                <a:lnTo>
                  <a:pt x="71437" y="267891"/>
                </a:lnTo>
                <a:lnTo>
                  <a:pt x="62507" y="258961"/>
                </a:lnTo>
                <a:lnTo>
                  <a:pt x="62507" y="258961"/>
                </a:lnTo>
                <a:lnTo>
                  <a:pt x="71437" y="267891"/>
                </a:lnTo>
                <a:lnTo>
                  <a:pt x="80367" y="285750"/>
                </a:lnTo>
                <a:lnTo>
                  <a:pt x="89296" y="312539"/>
                </a:lnTo>
                <a:lnTo>
                  <a:pt x="107156" y="330398"/>
                </a:lnTo>
                <a:lnTo>
                  <a:pt x="116085" y="339328"/>
                </a:lnTo>
                <a:lnTo>
                  <a:pt x="133945" y="348258"/>
                </a:lnTo>
                <a:lnTo>
                  <a:pt x="142875" y="357187"/>
                </a:lnTo>
                <a:lnTo>
                  <a:pt x="142875" y="348258"/>
                </a:lnTo>
                <a:lnTo>
                  <a:pt x="151804" y="339328"/>
                </a:lnTo>
                <a:lnTo>
                  <a:pt x="151804" y="321469"/>
                </a:lnTo>
                <a:lnTo>
                  <a:pt x="151804" y="303609"/>
                </a:lnTo>
                <a:lnTo>
                  <a:pt x="142875" y="276820"/>
                </a:lnTo>
                <a:lnTo>
                  <a:pt x="133945" y="241101"/>
                </a:lnTo>
                <a:lnTo>
                  <a:pt x="116085" y="214312"/>
                </a:lnTo>
                <a:lnTo>
                  <a:pt x="107156" y="187523"/>
                </a:lnTo>
                <a:lnTo>
                  <a:pt x="98226" y="17859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16085" y="178594"/>
                </a:lnTo>
                <a:lnTo>
                  <a:pt x="125015" y="196453"/>
                </a:lnTo>
                <a:lnTo>
                  <a:pt x="133945" y="214312"/>
                </a:lnTo>
                <a:lnTo>
                  <a:pt x="151804" y="232172"/>
                </a:lnTo>
                <a:lnTo>
                  <a:pt x="151804" y="241101"/>
                </a:lnTo>
                <a:lnTo>
                  <a:pt x="160734" y="25003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78593" y="250031"/>
                </a:lnTo>
                <a:lnTo>
                  <a:pt x="169664" y="241101"/>
                </a:lnTo>
                <a:lnTo>
                  <a:pt x="169664" y="223242"/>
                </a:lnTo>
                <a:lnTo>
                  <a:pt x="160734" y="205383"/>
                </a:lnTo>
                <a:lnTo>
                  <a:pt x="151804" y="178594"/>
                </a:lnTo>
                <a:lnTo>
                  <a:pt x="142875" y="151805"/>
                </a:lnTo>
                <a:lnTo>
                  <a:pt x="133945" y="133945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69664" y="151805"/>
                </a:lnTo>
                <a:lnTo>
                  <a:pt x="187523" y="169664"/>
                </a:lnTo>
                <a:lnTo>
                  <a:pt x="196453" y="178594"/>
                </a:lnTo>
                <a:lnTo>
                  <a:pt x="205382" y="187523"/>
                </a:lnTo>
                <a:lnTo>
                  <a:pt x="205382" y="196453"/>
                </a:lnTo>
                <a:lnTo>
                  <a:pt x="214312" y="187523"/>
                </a:lnTo>
                <a:lnTo>
                  <a:pt x="214312" y="187523"/>
                </a:lnTo>
                <a:lnTo>
                  <a:pt x="214312" y="169664"/>
                </a:lnTo>
                <a:lnTo>
                  <a:pt x="214312" y="151805"/>
                </a:lnTo>
                <a:lnTo>
                  <a:pt x="214312" y="125016"/>
                </a:lnTo>
                <a:lnTo>
                  <a:pt x="205382" y="107156"/>
                </a:lnTo>
                <a:lnTo>
                  <a:pt x="196453" y="89297"/>
                </a:lnTo>
                <a:lnTo>
                  <a:pt x="196453" y="80367"/>
                </a:lnTo>
                <a:lnTo>
                  <a:pt x="196453" y="71437"/>
                </a:lnTo>
                <a:lnTo>
                  <a:pt x="205382" y="80367"/>
                </a:lnTo>
                <a:lnTo>
                  <a:pt x="214312" y="89297"/>
                </a:lnTo>
                <a:lnTo>
                  <a:pt x="223242" y="98226"/>
                </a:lnTo>
                <a:lnTo>
                  <a:pt x="232171" y="116086"/>
                </a:lnTo>
                <a:lnTo>
                  <a:pt x="241101" y="116086"/>
                </a:lnTo>
                <a:lnTo>
                  <a:pt x="250031" y="125016"/>
                </a:lnTo>
                <a:lnTo>
                  <a:pt x="258960" y="125016"/>
                </a:lnTo>
                <a:lnTo>
                  <a:pt x="267890" y="116086"/>
                </a:lnTo>
                <a:lnTo>
                  <a:pt x="276820" y="98226"/>
                </a:lnTo>
                <a:lnTo>
                  <a:pt x="276820" y="89297"/>
                </a:lnTo>
                <a:lnTo>
                  <a:pt x="276820" y="71437"/>
                </a:lnTo>
                <a:lnTo>
                  <a:pt x="276820" y="44648"/>
                </a:lnTo>
                <a:lnTo>
                  <a:pt x="276820" y="26789"/>
                </a:lnTo>
                <a:lnTo>
                  <a:pt x="267890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  <a:lnTo>
                  <a:pt x="276820" y="17859"/>
                </a:lnTo>
                <a:lnTo>
                  <a:pt x="276820" y="26789"/>
                </a:lnTo>
                <a:lnTo>
                  <a:pt x="285750" y="44648"/>
                </a:lnTo>
                <a:lnTo>
                  <a:pt x="285750" y="53578"/>
                </a:lnTo>
                <a:lnTo>
                  <a:pt x="294679" y="53578"/>
                </a:lnTo>
                <a:lnTo>
                  <a:pt x="303609" y="53578"/>
                </a:lnTo>
                <a:lnTo>
                  <a:pt x="303609" y="35719"/>
                </a:lnTo>
                <a:lnTo>
                  <a:pt x="30360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5" name="Freeform 15394"/>
          <p:cNvSpPr/>
          <p:nvPr/>
        </p:nvSpPr>
        <p:spPr bwMode="auto">
          <a:xfrm>
            <a:off x="1821656" y="1553765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893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44649"/>
                </a:lnTo>
                <a:lnTo>
                  <a:pt x="44649" y="71438"/>
                </a:lnTo>
                <a:lnTo>
                  <a:pt x="62508" y="89297"/>
                </a:lnTo>
                <a:lnTo>
                  <a:pt x="80367" y="116086"/>
                </a:lnTo>
                <a:lnTo>
                  <a:pt x="89297" y="133946"/>
                </a:lnTo>
                <a:lnTo>
                  <a:pt x="98227" y="160735"/>
                </a:lnTo>
                <a:lnTo>
                  <a:pt x="98227" y="178594"/>
                </a:lnTo>
                <a:lnTo>
                  <a:pt x="98227" y="187524"/>
                </a:lnTo>
                <a:lnTo>
                  <a:pt x="89297" y="196454"/>
                </a:lnTo>
                <a:lnTo>
                  <a:pt x="71438" y="205383"/>
                </a:lnTo>
                <a:lnTo>
                  <a:pt x="44649" y="214313"/>
                </a:lnTo>
                <a:lnTo>
                  <a:pt x="17860" y="214313"/>
                </a:lnTo>
                <a:lnTo>
                  <a:pt x="1786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6" name="Freeform 15395"/>
          <p:cNvSpPr/>
          <p:nvPr/>
        </p:nvSpPr>
        <p:spPr bwMode="auto">
          <a:xfrm>
            <a:off x="1732359" y="1303734"/>
            <a:ext cx="401837" cy="482204"/>
          </a:xfrm>
          <a:custGeom>
            <a:avLst/>
            <a:gdLst/>
            <a:ahLst/>
            <a:cxnLst/>
            <a:rect l="0" t="0" r="0" b="0"/>
            <a:pathLst>
              <a:path w="401837" h="482204">
                <a:moveTo>
                  <a:pt x="0" y="482203"/>
                </a:moveTo>
                <a:lnTo>
                  <a:pt x="8930" y="482203"/>
                </a:lnTo>
                <a:lnTo>
                  <a:pt x="8930" y="482203"/>
                </a:lnTo>
                <a:lnTo>
                  <a:pt x="26789" y="482203"/>
                </a:lnTo>
                <a:lnTo>
                  <a:pt x="44649" y="473274"/>
                </a:lnTo>
                <a:lnTo>
                  <a:pt x="62508" y="464344"/>
                </a:lnTo>
                <a:lnTo>
                  <a:pt x="89297" y="455414"/>
                </a:lnTo>
                <a:lnTo>
                  <a:pt x="116086" y="437555"/>
                </a:lnTo>
                <a:lnTo>
                  <a:pt x="133946" y="410766"/>
                </a:lnTo>
                <a:lnTo>
                  <a:pt x="160735" y="383977"/>
                </a:lnTo>
                <a:lnTo>
                  <a:pt x="178594" y="357188"/>
                </a:lnTo>
                <a:lnTo>
                  <a:pt x="187524" y="321469"/>
                </a:lnTo>
                <a:lnTo>
                  <a:pt x="196454" y="294680"/>
                </a:lnTo>
                <a:lnTo>
                  <a:pt x="196454" y="267891"/>
                </a:lnTo>
                <a:lnTo>
                  <a:pt x="187524" y="241102"/>
                </a:lnTo>
                <a:lnTo>
                  <a:pt x="178594" y="214313"/>
                </a:lnTo>
                <a:lnTo>
                  <a:pt x="169664" y="187524"/>
                </a:lnTo>
                <a:lnTo>
                  <a:pt x="160735" y="160735"/>
                </a:lnTo>
                <a:lnTo>
                  <a:pt x="160735" y="151805"/>
                </a:lnTo>
                <a:lnTo>
                  <a:pt x="160735" y="151805"/>
                </a:lnTo>
                <a:lnTo>
                  <a:pt x="160735" y="16073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96454" y="232172"/>
                </a:lnTo>
                <a:lnTo>
                  <a:pt x="214313" y="267891"/>
                </a:lnTo>
                <a:lnTo>
                  <a:pt x="223243" y="294680"/>
                </a:lnTo>
                <a:lnTo>
                  <a:pt x="250032" y="312539"/>
                </a:lnTo>
                <a:lnTo>
                  <a:pt x="258961" y="321469"/>
                </a:lnTo>
                <a:lnTo>
                  <a:pt x="276821" y="321469"/>
                </a:lnTo>
                <a:lnTo>
                  <a:pt x="285750" y="312539"/>
                </a:lnTo>
                <a:lnTo>
                  <a:pt x="294680" y="303610"/>
                </a:lnTo>
                <a:lnTo>
                  <a:pt x="303610" y="276820"/>
                </a:lnTo>
                <a:lnTo>
                  <a:pt x="294680" y="250031"/>
                </a:lnTo>
                <a:lnTo>
                  <a:pt x="294680" y="214313"/>
                </a:lnTo>
                <a:lnTo>
                  <a:pt x="285750" y="178594"/>
                </a:lnTo>
                <a:lnTo>
                  <a:pt x="276821" y="142875"/>
                </a:lnTo>
                <a:lnTo>
                  <a:pt x="267891" y="116086"/>
                </a:lnTo>
                <a:lnTo>
                  <a:pt x="258961" y="10715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67891" y="133945"/>
                </a:lnTo>
                <a:lnTo>
                  <a:pt x="276821" y="151805"/>
                </a:lnTo>
                <a:lnTo>
                  <a:pt x="294680" y="169664"/>
                </a:lnTo>
                <a:lnTo>
                  <a:pt x="303610" y="187524"/>
                </a:lnTo>
                <a:lnTo>
                  <a:pt x="321469" y="205383"/>
                </a:lnTo>
                <a:lnTo>
                  <a:pt x="330399" y="214313"/>
                </a:lnTo>
                <a:lnTo>
                  <a:pt x="339329" y="223242"/>
                </a:lnTo>
                <a:lnTo>
                  <a:pt x="348258" y="223242"/>
                </a:lnTo>
                <a:lnTo>
                  <a:pt x="357188" y="214313"/>
                </a:lnTo>
                <a:lnTo>
                  <a:pt x="357188" y="196453"/>
                </a:lnTo>
                <a:lnTo>
                  <a:pt x="357188" y="178594"/>
                </a:lnTo>
                <a:lnTo>
                  <a:pt x="348258" y="151805"/>
                </a:lnTo>
                <a:lnTo>
                  <a:pt x="339329" y="125016"/>
                </a:lnTo>
                <a:lnTo>
                  <a:pt x="339329" y="98227"/>
                </a:lnTo>
                <a:lnTo>
                  <a:pt x="330399" y="80368"/>
                </a:lnTo>
                <a:lnTo>
                  <a:pt x="321469" y="71438"/>
                </a:lnTo>
                <a:lnTo>
                  <a:pt x="330399" y="71438"/>
                </a:lnTo>
                <a:lnTo>
                  <a:pt x="330399" y="80368"/>
                </a:lnTo>
                <a:lnTo>
                  <a:pt x="339329" y="98227"/>
                </a:lnTo>
                <a:lnTo>
                  <a:pt x="348258" y="125016"/>
                </a:lnTo>
                <a:lnTo>
                  <a:pt x="366118" y="142875"/>
                </a:lnTo>
                <a:lnTo>
                  <a:pt x="375047" y="160735"/>
                </a:lnTo>
                <a:lnTo>
                  <a:pt x="392907" y="178594"/>
                </a:lnTo>
                <a:lnTo>
                  <a:pt x="401836" y="187524"/>
                </a:lnTo>
                <a:lnTo>
                  <a:pt x="401836" y="187524"/>
                </a:lnTo>
                <a:lnTo>
                  <a:pt x="401836" y="187524"/>
                </a:lnTo>
                <a:lnTo>
                  <a:pt x="401836" y="169664"/>
                </a:lnTo>
                <a:lnTo>
                  <a:pt x="401836" y="151805"/>
                </a:lnTo>
                <a:lnTo>
                  <a:pt x="392907" y="133945"/>
                </a:lnTo>
                <a:lnTo>
                  <a:pt x="383977" y="98227"/>
                </a:lnTo>
                <a:lnTo>
                  <a:pt x="375047" y="71438"/>
                </a:lnTo>
                <a:lnTo>
                  <a:pt x="375047" y="44649"/>
                </a:lnTo>
                <a:lnTo>
                  <a:pt x="375047" y="17860"/>
                </a:lnTo>
                <a:lnTo>
                  <a:pt x="375047" y="8930"/>
                </a:lnTo>
                <a:lnTo>
                  <a:pt x="383977" y="0"/>
                </a:lnTo>
                <a:lnTo>
                  <a:pt x="392907" y="0"/>
                </a:lnTo>
                <a:lnTo>
                  <a:pt x="392907" y="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3" name="Freeform 15412"/>
          <p:cNvSpPr/>
          <p:nvPr/>
        </p:nvSpPr>
        <p:spPr bwMode="auto">
          <a:xfrm>
            <a:off x="2134195" y="1223367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25016"/>
                </a:moveTo>
                <a:lnTo>
                  <a:pt x="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16086"/>
                </a:lnTo>
                <a:lnTo>
                  <a:pt x="53578" y="98227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8" y="4464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53578" y="44649"/>
                </a:lnTo>
                <a:lnTo>
                  <a:pt x="53578" y="71438"/>
                </a:lnTo>
                <a:lnTo>
                  <a:pt x="62508" y="98227"/>
                </a:lnTo>
                <a:lnTo>
                  <a:pt x="71438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7" y="133946"/>
                </a:lnTo>
                <a:lnTo>
                  <a:pt x="116086" y="125016"/>
                </a:lnTo>
                <a:lnTo>
                  <a:pt x="125016" y="107156"/>
                </a:lnTo>
                <a:lnTo>
                  <a:pt x="12501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4" name="Freeform 15413"/>
          <p:cNvSpPr/>
          <p:nvPr/>
        </p:nvSpPr>
        <p:spPr bwMode="auto">
          <a:xfrm>
            <a:off x="2259211" y="794742"/>
            <a:ext cx="223243" cy="464345"/>
          </a:xfrm>
          <a:custGeom>
            <a:avLst/>
            <a:gdLst/>
            <a:ahLst/>
            <a:cxnLst/>
            <a:rect l="0" t="0" r="0" b="0"/>
            <a:pathLst>
              <a:path w="223243" h="464345">
                <a:moveTo>
                  <a:pt x="0" y="375047"/>
                </a:moveTo>
                <a:lnTo>
                  <a:pt x="0" y="383977"/>
                </a:lnTo>
                <a:lnTo>
                  <a:pt x="0" y="392906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37555"/>
                </a:lnTo>
                <a:lnTo>
                  <a:pt x="17859" y="455414"/>
                </a:lnTo>
                <a:lnTo>
                  <a:pt x="26789" y="464344"/>
                </a:lnTo>
                <a:lnTo>
                  <a:pt x="44648" y="464344"/>
                </a:lnTo>
                <a:lnTo>
                  <a:pt x="53578" y="464344"/>
                </a:lnTo>
                <a:lnTo>
                  <a:pt x="62508" y="455414"/>
                </a:lnTo>
                <a:lnTo>
                  <a:pt x="71437" y="437555"/>
                </a:lnTo>
                <a:lnTo>
                  <a:pt x="80367" y="419695"/>
                </a:lnTo>
                <a:lnTo>
                  <a:pt x="89297" y="401836"/>
                </a:lnTo>
                <a:lnTo>
                  <a:pt x="89297" y="375047"/>
                </a:lnTo>
                <a:lnTo>
                  <a:pt x="89297" y="357188"/>
                </a:lnTo>
                <a:lnTo>
                  <a:pt x="89297" y="330399"/>
                </a:lnTo>
                <a:lnTo>
                  <a:pt x="89297" y="321469"/>
                </a:lnTo>
                <a:lnTo>
                  <a:pt x="98227" y="312539"/>
                </a:lnTo>
                <a:lnTo>
                  <a:pt x="98227" y="303609"/>
                </a:lnTo>
                <a:lnTo>
                  <a:pt x="98227" y="312539"/>
                </a:lnTo>
                <a:lnTo>
                  <a:pt x="98227" y="330399"/>
                </a:lnTo>
                <a:lnTo>
                  <a:pt x="98227" y="339328"/>
                </a:lnTo>
                <a:lnTo>
                  <a:pt x="107156" y="357188"/>
                </a:lnTo>
                <a:lnTo>
                  <a:pt x="116086" y="36611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33945" y="366117"/>
                </a:lnTo>
                <a:lnTo>
                  <a:pt x="133945" y="357188"/>
                </a:lnTo>
                <a:lnTo>
                  <a:pt x="142875" y="339328"/>
                </a:lnTo>
                <a:lnTo>
                  <a:pt x="142875" y="321469"/>
                </a:lnTo>
                <a:lnTo>
                  <a:pt x="151805" y="303609"/>
                </a:lnTo>
                <a:lnTo>
                  <a:pt x="151805" y="285750"/>
                </a:lnTo>
                <a:lnTo>
                  <a:pt x="151805" y="258961"/>
                </a:lnTo>
                <a:lnTo>
                  <a:pt x="142875" y="241102"/>
                </a:lnTo>
                <a:lnTo>
                  <a:pt x="142875" y="223242"/>
                </a:lnTo>
                <a:lnTo>
                  <a:pt x="133945" y="214313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16086" y="258961"/>
                </a:lnTo>
                <a:lnTo>
                  <a:pt x="116086" y="294680"/>
                </a:lnTo>
                <a:lnTo>
                  <a:pt x="107156" y="321469"/>
                </a:lnTo>
                <a:lnTo>
                  <a:pt x="116086" y="348258"/>
                </a:lnTo>
                <a:lnTo>
                  <a:pt x="116086" y="36611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33945" y="375047"/>
                </a:lnTo>
                <a:lnTo>
                  <a:pt x="142875" y="357188"/>
                </a:lnTo>
                <a:lnTo>
                  <a:pt x="142875" y="339328"/>
                </a:lnTo>
                <a:lnTo>
                  <a:pt x="151805" y="312539"/>
                </a:lnTo>
                <a:lnTo>
                  <a:pt x="160734" y="285750"/>
                </a:lnTo>
                <a:lnTo>
                  <a:pt x="160734" y="250031"/>
                </a:lnTo>
                <a:lnTo>
                  <a:pt x="160734" y="214313"/>
                </a:lnTo>
                <a:lnTo>
                  <a:pt x="169664" y="178594"/>
                </a:lnTo>
                <a:lnTo>
                  <a:pt x="160734" y="142875"/>
                </a:lnTo>
                <a:lnTo>
                  <a:pt x="160734" y="107156"/>
                </a:lnTo>
                <a:lnTo>
                  <a:pt x="151805" y="71438"/>
                </a:lnTo>
                <a:lnTo>
                  <a:pt x="14287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51805" y="71438"/>
                </a:lnTo>
                <a:lnTo>
                  <a:pt x="169664" y="116086"/>
                </a:lnTo>
                <a:lnTo>
                  <a:pt x="187523" y="151805"/>
                </a:lnTo>
                <a:lnTo>
                  <a:pt x="205383" y="196453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5" name="Freeform 15414"/>
          <p:cNvSpPr/>
          <p:nvPr/>
        </p:nvSpPr>
        <p:spPr bwMode="auto">
          <a:xfrm>
            <a:off x="2303859" y="1294805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26789" y="80367"/>
                </a:moveTo>
                <a:lnTo>
                  <a:pt x="17860" y="8036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4"/>
                </a:lnTo>
                <a:lnTo>
                  <a:pt x="17860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35719" y="142874"/>
                </a:lnTo>
                <a:lnTo>
                  <a:pt x="26789" y="125015"/>
                </a:lnTo>
                <a:lnTo>
                  <a:pt x="26789" y="116085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44649" y="53578"/>
                </a:lnTo>
                <a:lnTo>
                  <a:pt x="53579" y="62508"/>
                </a:lnTo>
                <a:lnTo>
                  <a:pt x="62508" y="80367"/>
                </a:lnTo>
                <a:lnTo>
                  <a:pt x="80368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16085"/>
                </a:lnTo>
                <a:lnTo>
                  <a:pt x="98227" y="98226"/>
                </a:lnTo>
                <a:lnTo>
                  <a:pt x="98227" y="71437"/>
                </a:lnTo>
                <a:lnTo>
                  <a:pt x="107157" y="53578"/>
                </a:lnTo>
                <a:lnTo>
                  <a:pt x="116086" y="26789"/>
                </a:lnTo>
                <a:lnTo>
                  <a:pt x="116086" y="8929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0735" y="892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6" name="Freeform 15415"/>
          <p:cNvSpPr/>
          <p:nvPr/>
        </p:nvSpPr>
        <p:spPr bwMode="auto">
          <a:xfrm>
            <a:off x="2553891" y="857250"/>
            <a:ext cx="178594" cy="312540"/>
          </a:xfrm>
          <a:custGeom>
            <a:avLst/>
            <a:gdLst/>
            <a:ahLst/>
            <a:cxnLst/>
            <a:rect l="0" t="0" r="0" b="0"/>
            <a:pathLst>
              <a:path w="178594" h="312540">
                <a:moveTo>
                  <a:pt x="17859" y="142875"/>
                </a:moveTo>
                <a:lnTo>
                  <a:pt x="17859" y="151805"/>
                </a:lnTo>
                <a:lnTo>
                  <a:pt x="8929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29" y="258961"/>
                </a:lnTo>
                <a:lnTo>
                  <a:pt x="17859" y="276820"/>
                </a:lnTo>
                <a:lnTo>
                  <a:pt x="35718" y="294680"/>
                </a:lnTo>
                <a:lnTo>
                  <a:pt x="53578" y="312539"/>
                </a:lnTo>
                <a:lnTo>
                  <a:pt x="71437" y="312539"/>
                </a:lnTo>
                <a:lnTo>
                  <a:pt x="80367" y="303609"/>
                </a:lnTo>
                <a:lnTo>
                  <a:pt x="89297" y="294680"/>
                </a:lnTo>
                <a:lnTo>
                  <a:pt x="98226" y="276820"/>
                </a:lnTo>
                <a:lnTo>
                  <a:pt x="98226" y="258961"/>
                </a:lnTo>
                <a:lnTo>
                  <a:pt x="98226" y="232172"/>
                </a:lnTo>
                <a:lnTo>
                  <a:pt x="89297" y="205383"/>
                </a:lnTo>
                <a:lnTo>
                  <a:pt x="80367" y="178594"/>
                </a:lnTo>
                <a:lnTo>
                  <a:pt x="71437" y="142875"/>
                </a:lnTo>
                <a:lnTo>
                  <a:pt x="53578" y="107156"/>
                </a:lnTo>
                <a:lnTo>
                  <a:pt x="44648" y="80367"/>
                </a:lnTo>
                <a:lnTo>
                  <a:pt x="26789" y="53578"/>
                </a:lnTo>
                <a:lnTo>
                  <a:pt x="17859" y="26789"/>
                </a:lnTo>
                <a:lnTo>
                  <a:pt x="8929" y="8930"/>
                </a:lnTo>
                <a:lnTo>
                  <a:pt x="8929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26789" y="80367"/>
                </a:lnTo>
                <a:lnTo>
                  <a:pt x="44648" y="116086"/>
                </a:lnTo>
                <a:lnTo>
                  <a:pt x="62507" y="151805"/>
                </a:lnTo>
                <a:lnTo>
                  <a:pt x="89297" y="178594"/>
                </a:lnTo>
                <a:lnTo>
                  <a:pt x="116086" y="196453"/>
                </a:lnTo>
                <a:lnTo>
                  <a:pt x="142875" y="214312"/>
                </a:lnTo>
                <a:lnTo>
                  <a:pt x="160734" y="214312"/>
                </a:lnTo>
                <a:lnTo>
                  <a:pt x="178593" y="214312"/>
                </a:lnTo>
                <a:lnTo>
                  <a:pt x="178593" y="205383"/>
                </a:lnTo>
                <a:lnTo>
                  <a:pt x="178593" y="187523"/>
                </a:lnTo>
                <a:lnTo>
                  <a:pt x="178593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7" name="Freeform 15416"/>
          <p:cNvSpPr/>
          <p:nvPr/>
        </p:nvSpPr>
        <p:spPr bwMode="auto">
          <a:xfrm>
            <a:off x="2696766" y="892969"/>
            <a:ext cx="62508" cy="125016"/>
          </a:xfrm>
          <a:custGeom>
            <a:avLst/>
            <a:gdLst/>
            <a:ahLst/>
            <a:cxnLst/>
            <a:rect l="0" t="0" r="0" b="0"/>
            <a:pathLst>
              <a:path w="62508" h="125016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8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7" y="98226"/>
                </a:lnTo>
                <a:lnTo>
                  <a:pt x="62507" y="80367"/>
                </a:lnTo>
                <a:lnTo>
                  <a:pt x="62507" y="62507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8" name="Freeform 15417"/>
          <p:cNvSpPr/>
          <p:nvPr/>
        </p:nvSpPr>
        <p:spPr bwMode="auto">
          <a:xfrm>
            <a:off x="2643188" y="803672"/>
            <a:ext cx="62508" cy="8930"/>
          </a:xfrm>
          <a:custGeom>
            <a:avLst/>
            <a:gdLst/>
            <a:ahLst/>
            <a:cxnLst/>
            <a:rect l="0" t="0" r="0" b="0"/>
            <a:pathLst>
              <a:path w="62508" h="893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9" name="Freeform 15418"/>
          <p:cNvSpPr/>
          <p:nvPr/>
        </p:nvSpPr>
        <p:spPr bwMode="auto">
          <a:xfrm>
            <a:off x="2750344" y="634008"/>
            <a:ext cx="98227" cy="241102"/>
          </a:xfrm>
          <a:custGeom>
            <a:avLst/>
            <a:gdLst/>
            <a:ahLst/>
            <a:cxnLst/>
            <a:rect l="0" t="0" r="0" b="0"/>
            <a:pathLst>
              <a:path w="98227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16086"/>
                </a:lnTo>
                <a:lnTo>
                  <a:pt x="35719" y="151804"/>
                </a:lnTo>
                <a:lnTo>
                  <a:pt x="53578" y="178593"/>
                </a:lnTo>
                <a:lnTo>
                  <a:pt x="71437" y="205383"/>
                </a:lnTo>
                <a:lnTo>
                  <a:pt x="80367" y="223242"/>
                </a:lnTo>
                <a:lnTo>
                  <a:pt x="89297" y="232172"/>
                </a:lnTo>
                <a:lnTo>
                  <a:pt x="98226" y="241101"/>
                </a:lnTo>
                <a:lnTo>
                  <a:pt x="98226" y="241101"/>
                </a:lnTo>
                <a:lnTo>
                  <a:pt x="98226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0" name="Freeform 15419"/>
          <p:cNvSpPr/>
          <p:nvPr/>
        </p:nvSpPr>
        <p:spPr bwMode="auto">
          <a:xfrm>
            <a:off x="2687836" y="732234"/>
            <a:ext cx="196454" cy="107158"/>
          </a:xfrm>
          <a:custGeom>
            <a:avLst/>
            <a:gdLst/>
            <a:ahLst/>
            <a:cxnLst/>
            <a:rect l="0" t="0" r="0" b="0"/>
            <a:pathLst>
              <a:path w="196454" h="107158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35719" y="98227"/>
                </a:lnTo>
                <a:lnTo>
                  <a:pt x="53578" y="89297"/>
                </a:lnTo>
                <a:lnTo>
                  <a:pt x="80367" y="71438"/>
                </a:lnTo>
                <a:lnTo>
                  <a:pt x="116086" y="62508"/>
                </a:lnTo>
                <a:lnTo>
                  <a:pt x="142875" y="44649"/>
                </a:lnTo>
                <a:lnTo>
                  <a:pt x="160734" y="26789"/>
                </a:lnTo>
                <a:lnTo>
                  <a:pt x="17859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1" name="Freeform 15420"/>
          <p:cNvSpPr/>
          <p:nvPr/>
        </p:nvSpPr>
        <p:spPr bwMode="auto">
          <a:xfrm>
            <a:off x="2830711" y="535781"/>
            <a:ext cx="89298" cy="267892"/>
          </a:xfrm>
          <a:custGeom>
            <a:avLst/>
            <a:gdLst/>
            <a:ahLst/>
            <a:cxnLst/>
            <a:rect l="0" t="0" r="0" b="0"/>
            <a:pathLst>
              <a:path w="89298" h="267892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17859" y="133946"/>
                </a:lnTo>
                <a:lnTo>
                  <a:pt x="35719" y="169664"/>
                </a:lnTo>
                <a:lnTo>
                  <a:pt x="53578" y="196453"/>
                </a:lnTo>
                <a:lnTo>
                  <a:pt x="71437" y="223242"/>
                </a:lnTo>
                <a:lnTo>
                  <a:pt x="80367" y="25003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2" name="Freeform 15421"/>
          <p:cNvSpPr/>
          <p:nvPr/>
        </p:nvSpPr>
        <p:spPr bwMode="auto">
          <a:xfrm>
            <a:off x="2794992" y="607219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116086"/>
                </a:moveTo>
                <a:lnTo>
                  <a:pt x="17860" y="107156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53578"/>
                </a:lnTo>
                <a:lnTo>
                  <a:pt x="107156" y="26789"/>
                </a:lnTo>
                <a:lnTo>
                  <a:pt x="125016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3" name="Freeform 15422"/>
          <p:cNvSpPr/>
          <p:nvPr/>
        </p:nvSpPr>
        <p:spPr bwMode="auto">
          <a:xfrm>
            <a:off x="2544961" y="1187648"/>
            <a:ext cx="250032" cy="375048"/>
          </a:xfrm>
          <a:custGeom>
            <a:avLst/>
            <a:gdLst/>
            <a:ahLst/>
            <a:cxnLst/>
            <a:rect l="0" t="0" r="0" b="0"/>
            <a:pathLst>
              <a:path w="250032" h="375048">
                <a:moveTo>
                  <a:pt x="8930" y="178594"/>
                </a:moveTo>
                <a:lnTo>
                  <a:pt x="8930" y="169665"/>
                </a:lnTo>
                <a:lnTo>
                  <a:pt x="8930" y="16966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41102"/>
                </a:lnTo>
                <a:lnTo>
                  <a:pt x="17859" y="285750"/>
                </a:lnTo>
                <a:lnTo>
                  <a:pt x="35719" y="321469"/>
                </a:lnTo>
                <a:lnTo>
                  <a:pt x="44648" y="348258"/>
                </a:lnTo>
                <a:lnTo>
                  <a:pt x="53578" y="375047"/>
                </a:lnTo>
                <a:lnTo>
                  <a:pt x="71437" y="375047"/>
                </a:lnTo>
                <a:lnTo>
                  <a:pt x="80367" y="366117"/>
                </a:lnTo>
                <a:lnTo>
                  <a:pt x="89297" y="348258"/>
                </a:lnTo>
                <a:lnTo>
                  <a:pt x="98227" y="321469"/>
                </a:lnTo>
                <a:lnTo>
                  <a:pt x="98227" y="285750"/>
                </a:lnTo>
                <a:lnTo>
                  <a:pt x="98227" y="250031"/>
                </a:lnTo>
                <a:lnTo>
                  <a:pt x="98227" y="214313"/>
                </a:lnTo>
                <a:lnTo>
                  <a:pt x="98227" y="169665"/>
                </a:lnTo>
                <a:lnTo>
                  <a:pt x="89297" y="133946"/>
                </a:lnTo>
                <a:lnTo>
                  <a:pt x="80367" y="89297"/>
                </a:lnTo>
                <a:lnTo>
                  <a:pt x="62508" y="53579"/>
                </a:lnTo>
                <a:lnTo>
                  <a:pt x="53578" y="26789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26789" y="53579"/>
                </a:lnTo>
                <a:lnTo>
                  <a:pt x="35719" y="89297"/>
                </a:lnTo>
                <a:lnTo>
                  <a:pt x="53578" y="133946"/>
                </a:lnTo>
                <a:lnTo>
                  <a:pt x="71437" y="169665"/>
                </a:lnTo>
                <a:lnTo>
                  <a:pt x="98227" y="205383"/>
                </a:lnTo>
                <a:lnTo>
                  <a:pt x="133945" y="232172"/>
                </a:lnTo>
                <a:lnTo>
                  <a:pt x="160734" y="250031"/>
                </a:lnTo>
                <a:lnTo>
                  <a:pt x="187523" y="250031"/>
                </a:lnTo>
                <a:lnTo>
                  <a:pt x="214312" y="250031"/>
                </a:lnTo>
                <a:lnTo>
                  <a:pt x="232172" y="232172"/>
                </a:lnTo>
                <a:lnTo>
                  <a:pt x="250031" y="223242"/>
                </a:lnTo>
                <a:lnTo>
                  <a:pt x="250031" y="196454"/>
                </a:lnTo>
                <a:lnTo>
                  <a:pt x="250031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4" name="Freeform 15423"/>
          <p:cNvSpPr/>
          <p:nvPr/>
        </p:nvSpPr>
        <p:spPr bwMode="auto">
          <a:xfrm>
            <a:off x="2723555" y="1017984"/>
            <a:ext cx="178594" cy="348259"/>
          </a:xfrm>
          <a:custGeom>
            <a:avLst/>
            <a:gdLst/>
            <a:ahLst/>
            <a:cxnLst/>
            <a:rect l="0" t="0" r="0" b="0"/>
            <a:pathLst>
              <a:path w="178594" h="348259">
                <a:moveTo>
                  <a:pt x="35718" y="232172"/>
                </a:moveTo>
                <a:lnTo>
                  <a:pt x="35718" y="232172"/>
                </a:lnTo>
                <a:lnTo>
                  <a:pt x="26789" y="223243"/>
                </a:lnTo>
                <a:lnTo>
                  <a:pt x="17859" y="214313"/>
                </a:lnTo>
                <a:lnTo>
                  <a:pt x="8929" y="214313"/>
                </a:lnTo>
                <a:lnTo>
                  <a:pt x="8929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8929" y="250032"/>
                </a:lnTo>
                <a:lnTo>
                  <a:pt x="8929" y="267891"/>
                </a:lnTo>
                <a:lnTo>
                  <a:pt x="17859" y="294680"/>
                </a:lnTo>
                <a:lnTo>
                  <a:pt x="17859" y="321469"/>
                </a:lnTo>
                <a:lnTo>
                  <a:pt x="26789" y="330399"/>
                </a:lnTo>
                <a:lnTo>
                  <a:pt x="35718" y="348258"/>
                </a:lnTo>
                <a:lnTo>
                  <a:pt x="35718" y="348258"/>
                </a:lnTo>
                <a:lnTo>
                  <a:pt x="44648" y="348258"/>
                </a:lnTo>
                <a:lnTo>
                  <a:pt x="53578" y="339329"/>
                </a:lnTo>
                <a:lnTo>
                  <a:pt x="53578" y="330399"/>
                </a:lnTo>
                <a:lnTo>
                  <a:pt x="62508" y="303610"/>
                </a:lnTo>
                <a:lnTo>
                  <a:pt x="62508" y="285750"/>
                </a:lnTo>
                <a:lnTo>
                  <a:pt x="53578" y="267891"/>
                </a:lnTo>
                <a:lnTo>
                  <a:pt x="53578" y="250032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8" y="250032"/>
                </a:lnTo>
                <a:lnTo>
                  <a:pt x="71437" y="258961"/>
                </a:lnTo>
                <a:lnTo>
                  <a:pt x="80367" y="276821"/>
                </a:lnTo>
                <a:lnTo>
                  <a:pt x="98226" y="285750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25015" y="294680"/>
                </a:lnTo>
                <a:lnTo>
                  <a:pt x="125015" y="294680"/>
                </a:lnTo>
                <a:lnTo>
                  <a:pt x="133945" y="276821"/>
                </a:lnTo>
                <a:lnTo>
                  <a:pt x="133945" y="258961"/>
                </a:lnTo>
                <a:lnTo>
                  <a:pt x="125015" y="241102"/>
                </a:lnTo>
                <a:lnTo>
                  <a:pt x="116086" y="214313"/>
                </a:lnTo>
                <a:lnTo>
                  <a:pt x="107156" y="169664"/>
                </a:lnTo>
                <a:lnTo>
                  <a:pt x="98226" y="133946"/>
                </a:lnTo>
                <a:lnTo>
                  <a:pt x="71437" y="98227"/>
                </a:lnTo>
                <a:lnTo>
                  <a:pt x="62508" y="53578"/>
                </a:lnTo>
                <a:lnTo>
                  <a:pt x="53578" y="2678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44648" y="53578"/>
                </a:lnTo>
                <a:lnTo>
                  <a:pt x="62508" y="89297"/>
                </a:lnTo>
                <a:lnTo>
                  <a:pt x="80367" y="125016"/>
                </a:lnTo>
                <a:lnTo>
                  <a:pt x="107156" y="160735"/>
                </a:lnTo>
                <a:lnTo>
                  <a:pt x="125015" y="187524"/>
                </a:lnTo>
                <a:lnTo>
                  <a:pt x="142875" y="214313"/>
                </a:lnTo>
                <a:lnTo>
                  <a:pt x="160734" y="232172"/>
                </a:lnTo>
                <a:lnTo>
                  <a:pt x="169664" y="241102"/>
                </a:lnTo>
                <a:lnTo>
                  <a:pt x="178593" y="241102"/>
                </a:lnTo>
                <a:lnTo>
                  <a:pt x="178593" y="241102"/>
                </a:lnTo>
                <a:lnTo>
                  <a:pt x="178593" y="241102"/>
                </a:lnTo>
                <a:lnTo>
                  <a:pt x="160734" y="223243"/>
                </a:lnTo>
                <a:lnTo>
                  <a:pt x="160734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5" name="Freeform 15424"/>
          <p:cNvSpPr/>
          <p:nvPr/>
        </p:nvSpPr>
        <p:spPr bwMode="auto">
          <a:xfrm>
            <a:off x="2714625" y="1035844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116086"/>
                </a:moveTo>
                <a:lnTo>
                  <a:pt x="8930" y="107156"/>
                </a:lnTo>
                <a:lnTo>
                  <a:pt x="26789" y="98226"/>
                </a:lnTo>
                <a:lnTo>
                  <a:pt x="44648" y="89297"/>
                </a:lnTo>
                <a:lnTo>
                  <a:pt x="71438" y="71437"/>
                </a:lnTo>
                <a:lnTo>
                  <a:pt x="98227" y="53578"/>
                </a:lnTo>
                <a:lnTo>
                  <a:pt x="116086" y="35718"/>
                </a:lnTo>
                <a:lnTo>
                  <a:pt x="13394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6" name="Freeform 15425"/>
          <p:cNvSpPr/>
          <p:nvPr/>
        </p:nvSpPr>
        <p:spPr bwMode="auto">
          <a:xfrm>
            <a:off x="2866430" y="1035844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17859" y="12501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7" y="142875"/>
                </a:lnTo>
                <a:lnTo>
                  <a:pt x="71437" y="125015"/>
                </a:lnTo>
                <a:lnTo>
                  <a:pt x="71437" y="107156"/>
                </a:lnTo>
                <a:lnTo>
                  <a:pt x="71437" y="89297"/>
                </a:lnTo>
                <a:lnTo>
                  <a:pt x="62508" y="71437"/>
                </a:lnTo>
                <a:lnTo>
                  <a:pt x="5357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62507"/>
                </a:lnTo>
                <a:lnTo>
                  <a:pt x="80367" y="71437"/>
                </a:lnTo>
                <a:lnTo>
                  <a:pt x="98226" y="89297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7" name="Freeform 15426"/>
          <p:cNvSpPr/>
          <p:nvPr/>
        </p:nvSpPr>
        <p:spPr bwMode="auto">
          <a:xfrm>
            <a:off x="4866680" y="1321594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125015" y="53578"/>
                </a:moveTo>
                <a:lnTo>
                  <a:pt x="125015" y="5357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71437" y="71437"/>
                </a:lnTo>
                <a:lnTo>
                  <a:pt x="89297" y="71437"/>
                </a:lnTo>
                <a:lnTo>
                  <a:pt x="116086" y="80367"/>
                </a:lnTo>
                <a:lnTo>
                  <a:pt x="142875" y="89296"/>
                </a:lnTo>
                <a:lnTo>
                  <a:pt x="169664" y="98226"/>
                </a:lnTo>
                <a:lnTo>
                  <a:pt x="187523" y="116085"/>
                </a:lnTo>
                <a:lnTo>
                  <a:pt x="196453" y="142875"/>
                </a:lnTo>
                <a:lnTo>
                  <a:pt x="187523" y="160734"/>
                </a:lnTo>
                <a:lnTo>
                  <a:pt x="178593" y="178593"/>
                </a:lnTo>
                <a:lnTo>
                  <a:pt x="160734" y="187523"/>
                </a:lnTo>
                <a:lnTo>
                  <a:pt x="133945" y="196453"/>
                </a:lnTo>
                <a:lnTo>
                  <a:pt x="107156" y="196453"/>
                </a:lnTo>
                <a:lnTo>
                  <a:pt x="71437" y="196453"/>
                </a:lnTo>
                <a:lnTo>
                  <a:pt x="44648" y="178593"/>
                </a:lnTo>
                <a:lnTo>
                  <a:pt x="26789" y="169664"/>
                </a:lnTo>
                <a:lnTo>
                  <a:pt x="17859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25015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8" name="Freeform 15427"/>
          <p:cNvSpPr/>
          <p:nvPr/>
        </p:nvSpPr>
        <p:spPr bwMode="auto">
          <a:xfrm>
            <a:off x="5036344" y="1285875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78594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25015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8" y="53578"/>
                </a:lnTo>
                <a:lnTo>
                  <a:pt x="5357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18752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33945" y="151804"/>
                </a:lnTo>
                <a:lnTo>
                  <a:pt x="142875" y="125015"/>
                </a:lnTo>
                <a:lnTo>
                  <a:pt x="151804" y="98227"/>
                </a:lnTo>
                <a:lnTo>
                  <a:pt x="169664" y="71438"/>
                </a:lnTo>
                <a:lnTo>
                  <a:pt x="178594" y="44648"/>
                </a:lnTo>
                <a:lnTo>
                  <a:pt x="18752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14312" y="8930"/>
                </a:lnTo>
                <a:lnTo>
                  <a:pt x="223242" y="17859"/>
                </a:lnTo>
                <a:lnTo>
                  <a:pt x="223242" y="44648"/>
                </a:lnTo>
                <a:lnTo>
                  <a:pt x="223242" y="71438"/>
                </a:lnTo>
                <a:lnTo>
                  <a:pt x="223242" y="98227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41101" y="178594"/>
                </a:lnTo>
                <a:lnTo>
                  <a:pt x="241101" y="187523"/>
                </a:lnTo>
                <a:lnTo>
                  <a:pt x="250031" y="196453"/>
                </a:lnTo>
                <a:lnTo>
                  <a:pt x="258961" y="205383"/>
                </a:lnTo>
                <a:lnTo>
                  <a:pt x="267890" y="196453"/>
                </a:lnTo>
                <a:lnTo>
                  <a:pt x="276820" y="187523"/>
                </a:lnTo>
                <a:lnTo>
                  <a:pt x="276820" y="178594"/>
                </a:lnTo>
                <a:lnTo>
                  <a:pt x="27682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9" name="Freeform 15428"/>
          <p:cNvSpPr/>
          <p:nvPr/>
        </p:nvSpPr>
        <p:spPr bwMode="auto">
          <a:xfrm>
            <a:off x="5339953" y="1259086"/>
            <a:ext cx="44650" cy="205384"/>
          </a:xfrm>
          <a:custGeom>
            <a:avLst/>
            <a:gdLst/>
            <a:ahLst/>
            <a:cxnLst/>
            <a:rect l="0" t="0" r="0" b="0"/>
            <a:pathLst>
              <a:path w="44650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87523"/>
                </a:lnTo>
                <a:lnTo>
                  <a:pt x="35719" y="169664"/>
                </a:lnTo>
                <a:lnTo>
                  <a:pt x="26789" y="151804"/>
                </a:lnTo>
                <a:lnTo>
                  <a:pt x="17860" y="125016"/>
                </a:lnTo>
                <a:lnTo>
                  <a:pt x="8930" y="10715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0" name="Freeform 15429"/>
          <p:cNvSpPr/>
          <p:nvPr/>
        </p:nvSpPr>
        <p:spPr bwMode="auto">
          <a:xfrm>
            <a:off x="5295305" y="1214437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0" y="35719"/>
                </a:moveTo>
                <a:lnTo>
                  <a:pt x="0" y="35719"/>
                </a:lnTo>
                <a:lnTo>
                  <a:pt x="0" y="26790"/>
                </a:lnTo>
                <a:lnTo>
                  <a:pt x="0" y="26790"/>
                </a:lnTo>
                <a:lnTo>
                  <a:pt x="8929" y="17860"/>
                </a:lnTo>
                <a:lnTo>
                  <a:pt x="35718" y="8930"/>
                </a:lnTo>
                <a:lnTo>
                  <a:pt x="62508" y="8930"/>
                </a:lnTo>
                <a:lnTo>
                  <a:pt x="9822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87523" y="8930"/>
                </a:lnTo>
                <a:lnTo>
                  <a:pt x="196453" y="26790"/>
                </a:lnTo>
                <a:lnTo>
                  <a:pt x="196453" y="44649"/>
                </a:lnTo>
                <a:lnTo>
                  <a:pt x="187523" y="62508"/>
                </a:lnTo>
                <a:lnTo>
                  <a:pt x="160734" y="89297"/>
                </a:lnTo>
                <a:lnTo>
                  <a:pt x="133945" y="116086"/>
                </a:lnTo>
                <a:lnTo>
                  <a:pt x="107156" y="133946"/>
                </a:lnTo>
                <a:lnTo>
                  <a:pt x="89297" y="15180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1" name="Freeform 15430"/>
          <p:cNvSpPr/>
          <p:nvPr/>
        </p:nvSpPr>
        <p:spPr bwMode="auto">
          <a:xfrm>
            <a:off x="5464969" y="1348383"/>
            <a:ext cx="464345" cy="116087"/>
          </a:xfrm>
          <a:custGeom>
            <a:avLst/>
            <a:gdLst/>
            <a:ahLst/>
            <a:cxnLst/>
            <a:rect l="0" t="0" r="0" b="0"/>
            <a:pathLst>
              <a:path w="464345" h="116087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71437" y="8930"/>
                </a:lnTo>
                <a:lnTo>
                  <a:pt x="116086" y="17859"/>
                </a:lnTo>
                <a:lnTo>
                  <a:pt x="160734" y="26789"/>
                </a:lnTo>
                <a:lnTo>
                  <a:pt x="223242" y="35719"/>
                </a:lnTo>
                <a:lnTo>
                  <a:pt x="276820" y="44648"/>
                </a:lnTo>
                <a:lnTo>
                  <a:pt x="339328" y="62507"/>
                </a:lnTo>
                <a:lnTo>
                  <a:pt x="383976" y="80367"/>
                </a:lnTo>
                <a:lnTo>
                  <a:pt x="419695" y="89296"/>
                </a:lnTo>
                <a:lnTo>
                  <a:pt x="446484" y="98226"/>
                </a:lnTo>
                <a:lnTo>
                  <a:pt x="464344" y="107156"/>
                </a:lnTo>
                <a:lnTo>
                  <a:pt x="464344" y="116086"/>
                </a:lnTo>
                <a:lnTo>
                  <a:pt x="455414" y="116086"/>
                </a:lnTo>
                <a:lnTo>
                  <a:pt x="45541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2" name="Freeform 15431"/>
          <p:cNvSpPr/>
          <p:nvPr/>
        </p:nvSpPr>
        <p:spPr bwMode="auto">
          <a:xfrm>
            <a:off x="5866805" y="134838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44648"/>
                </a:lnTo>
                <a:lnTo>
                  <a:pt x="62508" y="53578"/>
                </a:lnTo>
                <a:lnTo>
                  <a:pt x="80367" y="62507"/>
                </a:lnTo>
                <a:lnTo>
                  <a:pt x="89297" y="71437"/>
                </a:lnTo>
                <a:lnTo>
                  <a:pt x="98226" y="80367"/>
                </a:lnTo>
                <a:lnTo>
                  <a:pt x="116086" y="98226"/>
                </a:lnTo>
                <a:lnTo>
                  <a:pt x="116086" y="98226"/>
                </a:lnTo>
                <a:lnTo>
                  <a:pt x="125015" y="107156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33945" y="160734"/>
                </a:lnTo>
                <a:lnTo>
                  <a:pt x="125015" y="16966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26789" y="169664"/>
                </a:lnTo>
                <a:lnTo>
                  <a:pt x="35718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3" name="Freeform 15432"/>
          <p:cNvSpPr/>
          <p:nvPr/>
        </p:nvSpPr>
        <p:spPr bwMode="auto">
          <a:xfrm>
            <a:off x="6286500" y="3464718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35719" y="1786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4" name="Freeform 15433"/>
          <p:cNvSpPr/>
          <p:nvPr/>
        </p:nvSpPr>
        <p:spPr bwMode="auto">
          <a:xfrm>
            <a:off x="6384727" y="344685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5" name="Freeform 15434"/>
          <p:cNvSpPr/>
          <p:nvPr/>
        </p:nvSpPr>
        <p:spPr bwMode="auto">
          <a:xfrm>
            <a:off x="6366867" y="3455789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60" y="0"/>
                </a:move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44649" y="71437"/>
                </a:lnTo>
                <a:lnTo>
                  <a:pt x="53578" y="53578"/>
                </a:lnTo>
                <a:lnTo>
                  <a:pt x="62508" y="35718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6250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16086" y="62507"/>
                </a:lnTo>
                <a:lnTo>
                  <a:pt x="116086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6" name="Freeform 15435"/>
          <p:cNvSpPr/>
          <p:nvPr/>
        </p:nvSpPr>
        <p:spPr bwMode="auto">
          <a:xfrm>
            <a:off x="6465094" y="3455789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2678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44648"/>
                </a:lnTo>
                <a:lnTo>
                  <a:pt x="62508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7" name="Freeform 15436"/>
          <p:cNvSpPr/>
          <p:nvPr/>
        </p:nvSpPr>
        <p:spPr bwMode="auto">
          <a:xfrm>
            <a:off x="6527602" y="3420070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2501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25016"/>
                </a:lnTo>
                <a:lnTo>
                  <a:pt x="3571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8" name="Freeform 15437"/>
          <p:cNvSpPr/>
          <p:nvPr/>
        </p:nvSpPr>
        <p:spPr bwMode="auto">
          <a:xfrm>
            <a:off x="6527602" y="342007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6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7" y="71437"/>
                </a:lnTo>
                <a:lnTo>
                  <a:pt x="62507" y="44648"/>
                </a:lnTo>
                <a:lnTo>
                  <a:pt x="62507" y="2678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35719"/>
                </a:lnTo>
                <a:lnTo>
                  <a:pt x="62507" y="71437"/>
                </a:lnTo>
                <a:lnTo>
                  <a:pt x="62507" y="98226"/>
                </a:lnTo>
                <a:lnTo>
                  <a:pt x="62507" y="125016"/>
                </a:lnTo>
                <a:lnTo>
                  <a:pt x="62507" y="142875"/>
                </a:lnTo>
                <a:lnTo>
                  <a:pt x="71437" y="160734"/>
                </a:lnTo>
                <a:lnTo>
                  <a:pt x="80367" y="169664"/>
                </a:lnTo>
                <a:lnTo>
                  <a:pt x="89296" y="169664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9" name="Freeform 15438"/>
          <p:cNvSpPr/>
          <p:nvPr/>
        </p:nvSpPr>
        <p:spPr bwMode="auto">
          <a:xfrm>
            <a:off x="4071938" y="3509367"/>
            <a:ext cx="901899" cy="580430"/>
          </a:xfrm>
          <a:custGeom>
            <a:avLst/>
            <a:gdLst/>
            <a:ahLst/>
            <a:cxnLst/>
            <a:rect l="0" t="0" r="0" b="0"/>
            <a:pathLst>
              <a:path w="901899" h="580430">
                <a:moveTo>
                  <a:pt x="696515" y="214312"/>
                </a:moveTo>
                <a:lnTo>
                  <a:pt x="696515" y="214312"/>
                </a:lnTo>
                <a:lnTo>
                  <a:pt x="696515" y="196453"/>
                </a:lnTo>
                <a:lnTo>
                  <a:pt x="687585" y="178594"/>
                </a:lnTo>
                <a:lnTo>
                  <a:pt x="687585" y="160734"/>
                </a:lnTo>
                <a:lnTo>
                  <a:pt x="669726" y="142875"/>
                </a:lnTo>
                <a:lnTo>
                  <a:pt x="660796" y="116086"/>
                </a:lnTo>
                <a:lnTo>
                  <a:pt x="634007" y="98226"/>
                </a:lnTo>
                <a:lnTo>
                  <a:pt x="607218" y="89297"/>
                </a:lnTo>
                <a:lnTo>
                  <a:pt x="571500" y="80367"/>
                </a:lnTo>
                <a:lnTo>
                  <a:pt x="535781" y="71437"/>
                </a:lnTo>
                <a:lnTo>
                  <a:pt x="491132" y="71437"/>
                </a:lnTo>
                <a:lnTo>
                  <a:pt x="446484" y="71437"/>
                </a:lnTo>
                <a:lnTo>
                  <a:pt x="392906" y="71437"/>
                </a:lnTo>
                <a:lnTo>
                  <a:pt x="348257" y="71437"/>
                </a:lnTo>
                <a:lnTo>
                  <a:pt x="294679" y="80367"/>
                </a:lnTo>
                <a:lnTo>
                  <a:pt x="250031" y="80367"/>
                </a:lnTo>
                <a:lnTo>
                  <a:pt x="196453" y="89297"/>
                </a:lnTo>
                <a:lnTo>
                  <a:pt x="151804" y="107156"/>
                </a:lnTo>
                <a:lnTo>
                  <a:pt x="116085" y="125015"/>
                </a:lnTo>
                <a:lnTo>
                  <a:pt x="71437" y="133945"/>
                </a:lnTo>
                <a:lnTo>
                  <a:pt x="44648" y="160734"/>
                </a:lnTo>
                <a:lnTo>
                  <a:pt x="17859" y="196453"/>
                </a:lnTo>
                <a:lnTo>
                  <a:pt x="8929" y="232172"/>
                </a:lnTo>
                <a:lnTo>
                  <a:pt x="0" y="267890"/>
                </a:lnTo>
                <a:lnTo>
                  <a:pt x="0" y="312539"/>
                </a:lnTo>
                <a:lnTo>
                  <a:pt x="8929" y="357187"/>
                </a:lnTo>
                <a:lnTo>
                  <a:pt x="17859" y="401836"/>
                </a:lnTo>
                <a:lnTo>
                  <a:pt x="44648" y="437554"/>
                </a:lnTo>
                <a:lnTo>
                  <a:pt x="71437" y="473273"/>
                </a:lnTo>
                <a:lnTo>
                  <a:pt x="107156" y="508992"/>
                </a:lnTo>
                <a:lnTo>
                  <a:pt x="151804" y="526851"/>
                </a:lnTo>
                <a:lnTo>
                  <a:pt x="205382" y="553640"/>
                </a:lnTo>
                <a:lnTo>
                  <a:pt x="267890" y="562570"/>
                </a:lnTo>
                <a:lnTo>
                  <a:pt x="330398" y="571500"/>
                </a:lnTo>
                <a:lnTo>
                  <a:pt x="410765" y="580429"/>
                </a:lnTo>
                <a:lnTo>
                  <a:pt x="482203" y="580429"/>
                </a:lnTo>
                <a:lnTo>
                  <a:pt x="562570" y="571500"/>
                </a:lnTo>
                <a:lnTo>
                  <a:pt x="634007" y="553640"/>
                </a:lnTo>
                <a:lnTo>
                  <a:pt x="705445" y="535781"/>
                </a:lnTo>
                <a:lnTo>
                  <a:pt x="767953" y="500062"/>
                </a:lnTo>
                <a:lnTo>
                  <a:pt x="821531" y="464344"/>
                </a:lnTo>
                <a:lnTo>
                  <a:pt x="866179" y="419695"/>
                </a:lnTo>
                <a:lnTo>
                  <a:pt x="892968" y="366117"/>
                </a:lnTo>
                <a:lnTo>
                  <a:pt x="901898" y="312539"/>
                </a:lnTo>
                <a:lnTo>
                  <a:pt x="892968" y="258961"/>
                </a:lnTo>
                <a:lnTo>
                  <a:pt x="866179" y="196453"/>
                </a:lnTo>
                <a:lnTo>
                  <a:pt x="830460" y="142875"/>
                </a:lnTo>
                <a:lnTo>
                  <a:pt x="776882" y="98226"/>
                </a:lnTo>
                <a:lnTo>
                  <a:pt x="723304" y="62508"/>
                </a:lnTo>
                <a:lnTo>
                  <a:pt x="651867" y="35719"/>
                </a:lnTo>
                <a:lnTo>
                  <a:pt x="571500" y="8929"/>
                </a:lnTo>
                <a:lnTo>
                  <a:pt x="491132" y="0"/>
                </a:lnTo>
                <a:lnTo>
                  <a:pt x="401835" y="0"/>
                </a:lnTo>
                <a:lnTo>
                  <a:pt x="321468" y="8929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SM (Streaming Multiprocessor)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898775"/>
            <a:ext cx="22685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73"/>
          <p:cNvGrpSpPr>
            <a:grpSpLocks/>
          </p:cNvGrpSpPr>
          <p:nvPr/>
        </p:nvGrpSpPr>
        <p:grpSpPr bwMode="auto">
          <a:xfrm>
            <a:off x="7259638" y="1019175"/>
            <a:ext cx="1419225" cy="5221288"/>
            <a:chOff x="8566253" y="787401"/>
            <a:chExt cx="1301440" cy="4792132"/>
          </a:xfrm>
        </p:grpSpPr>
        <p:pic>
          <p:nvPicPr>
            <p:cNvPr id="54" name="Picture 53" descr="Cores_4blownupVersion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8566253" y="4377267"/>
              <a:ext cx="1301440" cy="1202266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7452" name="Picture 54" descr="Cores_4blownupVersi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1" t="5927" r="42223" b="2429"/>
            <a:stretch>
              <a:fillRect/>
            </a:stretch>
          </p:blipFill>
          <p:spPr bwMode="auto">
            <a:xfrm>
              <a:off x="8566253" y="787401"/>
              <a:ext cx="1301440" cy="47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rapezoid 55"/>
          <p:cNvSpPr/>
          <p:nvPr/>
        </p:nvSpPr>
        <p:spPr>
          <a:xfrm rot="16200000">
            <a:off x="4335463" y="3289300"/>
            <a:ext cx="5156200" cy="762000"/>
          </a:xfrm>
          <a:prstGeom prst="trapezoid">
            <a:avLst>
              <a:gd name="adj" fmla="val 268422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95800" y="2895600"/>
            <a:ext cx="1879600" cy="196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367463" y="3776663"/>
            <a:ext cx="439737" cy="10826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654800" y="2895600"/>
            <a:ext cx="152400" cy="889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6350000" y="2870200"/>
            <a:ext cx="296863" cy="9223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8" name="TextBox 66"/>
          <p:cNvSpPr txBox="1">
            <a:spLocks noChangeArrowheads="1"/>
          </p:cNvSpPr>
          <p:nvPr/>
        </p:nvSpPr>
        <p:spPr bwMode="auto">
          <a:xfrm>
            <a:off x="7277100" y="4906963"/>
            <a:ext cx="1363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Load/Store Units x 16</a:t>
            </a:r>
          </a:p>
        </p:txBody>
      </p:sp>
      <p:sp>
        <p:nvSpPr>
          <p:cNvPr id="17419" name="TextBox 67"/>
          <p:cNvSpPr txBox="1">
            <a:spLocks noChangeArrowheads="1"/>
          </p:cNvSpPr>
          <p:nvPr/>
        </p:nvSpPr>
        <p:spPr bwMode="auto">
          <a:xfrm>
            <a:off x="7253288" y="5092700"/>
            <a:ext cx="1409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Func Units x 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77100" y="5321300"/>
            <a:ext cx="13636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Interconnect Network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34250" y="5618163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64K Configurable</a:t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Cache/Shared </a:t>
            </a:r>
            <a:r>
              <a:rPr lang="en-US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56488" y="6032500"/>
            <a:ext cx="100488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Uniform Cache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51700" y="3213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739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9041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2343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51700" y="3586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700" y="39243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51700" y="42624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51700" y="4602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739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5739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739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5739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9041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9041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9041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9041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2343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2343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2343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2343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9445" name="Content Placeholder 50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1816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32 CUDA Cores per SM (512 total)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Each core executes identical instruction or sleeps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24 active warps limit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8x peak FP64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50% of peak FP32 </a:t>
            </a:r>
            <a:r>
              <a:rPr lang="en-US" dirty="0" smtClean="0"/>
              <a:t>performance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Direct load/store to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Usual linear sequence of bytes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High bandwidth (Hundreds GB/sec)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64KB of fast, on-chip 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Software or hardware-managed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Shared amongst CUDA cores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Enables thread communication</a:t>
            </a:r>
          </a:p>
        </p:txBody>
      </p:sp>
      <p:grpSp>
        <p:nvGrpSpPr>
          <p:cNvPr id="17444" name="SMARTInkShape-Group102"/>
          <p:cNvGrpSpPr>
            <a:grpSpLocks/>
          </p:cNvGrpSpPr>
          <p:nvPr/>
        </p:nvGrpSpPr>
        <p:grpSpPr bwMode="auto">
          <a:xfrm>
            <a:off x="8643938" y="5029200"/>
            <a:ext cx="411162" cy="222250"/>
            <a:chOff x="8644195" y="5029200"/>
            <a:chExt cx="410906" cy="222194"/>
          </a:xfrm>
        </p:grpSpPr>
        <p:sp>
          <p:nvSpPr>
            <p:cNvPr id="17449" name="SMARTInkShape-36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655932" y="5226050"/>
              <a:ext cx="399169" cy="25344"/>
            </a:xfrm>
            <a:custGeom>
              <a:avLst/>
              <a:gdLst>
                <a:gd name="T0" fmla="*/ 5468 w 399169"/>
                <a:gd name="T1" fmla="*/ 0 h 25344"/>
                <a:gd name="T2" fmla="*/ 5468 w 399169"/>
                <a:gd name="T3" fmla="*/ 0 h 25344"/>
                <a:gd name="T4" fmla="*/ 2098 w 399169"/>
                <a:gd name="T5" fmla="*/ 0 h 25344"/>
                <a:gd name="T6" fmla="*/ 1105 w 399169"/>
                <a:gd name="T7" fmla="*/ 705 h 25344"/>
                <a:gd name="T8" fmla="*/ 442 w 399169"/>
                <a:gd name="T9" fmla="*/ 1881 h 25344"/>
                <a:gd name="T10" fmla="*/ 0 w 399169"/>
                <a:gd name="T11" fmla="*/ 3371 h 25344"/>
                <a:gd name="T12" fmla="*/ 16234 w 399169"/>
                <a:gd name="T13" fmla="*/ 12209 h 25344"/>
                <a:gd name="T14" fmla="*/ 60241 w 399169"/>
                <a:gd name="T15" fmla="*/ 20394 h 25344"/>
                <a:gd name="T16" fmla="*/ 107854 w 399169"/>
                <a:gd name="T17" fmla="*/ 23917 h 25344"/>
                <a:gd name="T18" fmla="*/ 141989 w 399169"/>
                <a:gd name="T19" fmla="*/ 24741 h 25344"/>
                <a:gd name="T20" fmla="*/ 177622 w 399169"/>
                <a:gd name="T21" fmla="*/ 25107 h 25344"/>
                <a:gd name="T22" fmla="*/ 212273 w 399169"/>
                <a:gd name="T23" fmla="*/ 25270 h 25344"/>
                <a:gd name="T24" fmla="*/ 248369 w 399169"/>
                <a:gd name="T25" fmla="*/ 25343 h 25344"/>
                <a:gd name="T26" fmla="*/ 284874 w 399169"/>
                <a:gd name="T27" fmla="*/ 24668 h 25344"/>
                <a:gd name="T28" fmla="*/ 319913 w 399169"/>
                <a:gd name="T29" fmla="*/ 22017 h 25344"/>
                <a:gd name="T30" fmla="*/ 399168 w 399169"/>
                <a:gd name="T31" fmla="*/ 12700 h 25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169"/>
                <a:gd name="T49" fmla="*/ 0 h 25344"/>
                <a:gd name="T50" fmla="*/ 399169 w 399169"/>
                <a:gd name="T51" fmla="*/ 25344 h 253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169" h="25344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6234" y="12209"/>
                  </a:lnTo>
                  <a:lnTo>
                    <a:pt x="60241" y="20394"/>
                  </a:lnTo>
                  <a:lnTo>
                    <a:pt x="107854" y="23917"/>
                  </a:lnTo>
                  <a:lnTo>
                    <a:pt x="141989" y="24741"/>
                  </a:lnTo>
                  <a:lnTo>
                    <a:pt x="177622" y="25107"/>
                  </a:lnTo>
                  <a:lnTo>
                    <a:pt x="212273" y="25270"/>
                  </a:lnTo>
                  <a:lnTo>
                    <a:pt x="248369" y="25343"/>
                  </a:lnTo>
                  <a:lnTo>
                    <a:pt x="284874" y="24668"/>
                  </a:lnTo>
                  <a:lnTo>
                    <a:pt x="319913" y="22017"/>
                  </a:lnTo>
                  <a:lnTo>
                    <a:pt x="399168" y="12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7450" name="SMARTInkShape-36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644195" y="5029200"/>
              <a:ext cx="398206" cy="38101"/>
            </a:xfrm>
            <a:custGeom>
              <a:avLst/>
              <a:gdLst>
                <a:gd name="T0" fmla="*/ 87055 w 398206"/>
                <a:gd name="T1" fmla="*/ 38100 h 38101"/>
                <a:gd name="T2" fmla="*/ 87055 w 398206"/>
                <a:gd name="T3" fmla="*/ 38100 h 38101"/>
                <a:gd name="T4" fmla="*/ 86350 w 398206"/>
                <a:gd name="T5" fmla="*/ 27961 h 38101"/>
                <a:gd name="T6" fmla="*/ 81986 w 398206"/>
                <a:gd name="T7" fmla="*/ 17143 h 38101"/>
                <a:gd name="T8" fmla="*/ 78217 w 398206"/>
                <a:gd name="T9" fmla="*/ 11617 h 38101"/>
                <a:gd name="T10" fmla="*/ 70427 w 398206"/>
                <a:gd name="T11" fmla="*/ 8691 h 38101"/>
                <a:gd name="T12" fmla="*/ 58499 w 398206"/>
                <a:gd name="T13" fmla="*/ 8096 h 38101"/>
                <a:gd name="T14" fmla="*/ 33359 w 398206"/>
                <a:gd name="T15" fmla="*/ 12433 h 38101"/>
                <a:gd name="T16" fmla="*/ 0 w 398206"/>
                <a:gd name="T17" fmla="*/ 24076 h 38101"/>
                <a:gd name="T18" fmla="*/ 91 w 398206"/>
                <a:gd name="T19" fmla="*/ 24517 h 38101"/>
                <a:gd name="T20" fmla="*/ 1563 w 398206"/>
                <a:gd name="T21" fmla="*/ 24812 h 38101"/>
                <a:gd name="T22" fmla="*/ 42363 w 398206"/>
                <a:gd name="T23" fmla="*/ 20214 h 38101"/>
                <a:gd name="T24" fmla="*/ 77184 w 398206"/>
                <a:gd name="T25" fmla="*/ 15240 h 38101"/>
                <a:gd name="T26" fmla="*/ 118155 w 398206"/>
                <a:gd name="T27" fmla="*/ 12747 h 38101"/>
                <a:gd name="T28" fmla="*/ 162278 w 398206"/>
                <a:gd name="T29" fmla="*/ 8559 h 38101"/>
                <a:gd name="T30" fmla="*/ 194335 w 398206"/>
                <a:gd name="T31" fmla="*/ 7332 h 38101"/>
                <a:gd name="T32" fmla="*/ 240746 w 398206"/>
                <a:gd name="T33" fmla="*/ 6641 h 38101"/>
                <a:gd name="T34" fmla="*/ 272719 w 398206"/>
                <a:gd name="T35" fmla="*/ 6479 h 38101"/>
                <a:gd name="T36" fmla="*/ 318690 w 398206"/>
                <a:gd name="T37" fmla="*/ 4507 h 38101"/>
                <a:gd name="T38" fmla="*/ 398205 w 398206"/>
                <a:gd name="T39" fmla="*/ 0 h 381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8206"/>
                <a:gd name="T61" fmla="*/ 0 h 38101"/>
                <a:gd name="T62" fmla="*/ 398206 w 398206"/>
                <a:gd name="T63" fmla="*/ 38101 h 381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8206" h="38101">
                  <a:moveTo>
                    <a:pt x="87055" y="38100"/>
                  </a:moveTo>
                  <a:lnTo>
                    <a:pt x="87055" y="38100"/>
                  </a:lnTo>
                  <a:lnTo>
                    <a:pt x="86350" y="27961"/>
                  </a:lnTo>
                  <a:lnTo>
                    <a:pt x="81986" y="17143"/>
                  </a:lnTo>
                  <a:lnTo>
                    <a:pt x="78217" y="11617"/>
                  </a:lnTo>
                  <a:lnTo>
                    <a:pt x="70427" y="8691"/>
                  </a:lnTo>
                  <a:lnTo>
                    <a:pt x="58499" y="8096"/>
                  </a:lnTo>
                  <a:lnTo>
                    <a:pt x="33359" y="12433"/>
                  </a:lnTo>
                  <a:lnTo>
                    <a:pt x="0" y="24076"/>
                  </a:lnTo>
                  <a:lnTo>
                    <a:pt x="91" y="24517"/>
                  </a:lnTo>
                  <a:lnTo>
                    <a:pt x="1563" y="24812"/>
                  </a:lnTo>
                  <a:lnTo>
                    <a:pt x="42363" y="20214"/>
                  </a:lnTo>
                  <a:lnTo>
                    <a:pt x="77184" y="15240"/>
                  </a:lnTo>
                  <a:lnTo>
                    <a:pt x="118155" y="12747"/>
                  </a:lnTo>
                  <a:lnTo>
                    <a:pt x="162278" y="8559"/>
                  </a:lnTo>
                  <a:lnTo>
                    <a:pt x="194335" y="7332"/>
                  </a:lnTo>
                  <a:lnTo>
                    <a:pt x="240746" y="6641"/>
                  </a:lnTo>
                  <a:lnTo>
                    <a:pt x="272719" y="6479"/>
                  </a:lnTo>
                  <a:lnTo>
                    <a:pt x="318690" y="4507"/>
                  </a:lnTo>
                  <a:lnTo>
                    <a:pt x="3982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45" name="SMARTInkShape-Group103"/>
          <p:cNvGrpSpPr>
            <a:grpSpLocks/>
          </p:cNvGrpSpPr>
          <p:nvPr/>
        </p:nvGrpSpPr>
        <p:grpSpPr bwMode="auto">
          <a:xfrm>
            <a:off x="7475538" y="5919788"/>
            <a:ext cx="1008062" cy="46037"/>
            <a:chOff x="7475015" y="5920413"/>
            <a:chExt cx="1008586" cy="45609"/>
          </a:xfrm>
        </p:grpSpPr>
        <p:sp>
          <p:nvSpPr>
            <p:cNvPr id="17447" name="SMARTInkShape-36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475015" y="5920413"/>
              <a:ext cx="1008586" cy="45609"/>
            </a:xfrm>
            <a:custGeom>
              <a:avLst/>
              <a:gdLst>
                <a:gd name="T0" fmla="*/ 786335 w 1008586"/>
                <a:gd name="T1" fmla="*/ 35887 h 45609"/>
                <a:gd name="T2" fmla="*/ 786335 w 1008586"/>
                <a:gd name="T3" fmla="*/ 35887 h 45609"/>
                <a:gd name="T4" fmla="*/ 748433 w 1008586"/>
                <a:gd name="T5" fmla="*/ 35887 h 45609"/>
                <a:gd name="T6" fmla="*/ 701132 w 1008586"/>
                <a:gd name="T7" fmla="*/ 36592 h 45609"/>
                <a:gd name="T8" fmla="*/ 662861 w 1008586"/>
                <a:gd name="T9" fmla="*/ 40251 h 45609"/>
                <a:gd name="T10" fmla="*/ 620128 w 1008586"/>
                <a:gd name="T11" fmla="*/ 41845 h 45609"/>
                <a:gd name="T12" fmla="*/ 576456 w 1008586"/>
                <a:gd name="T13" fmla="*/ 42121 h 45609"/>
                <a:gd name="T14" fmla="*/ 530937 w 1008586"/>
                <a:gd name="T15" fmla="*/ 42214 h 45609"/>
                <a:gd name="T16" fmla="*/ 491548 w 1008586"/>
                <a:gd name="T17" fmla="*/ 42230 h 45609"/>
                <a:gd name="T18" fmla="*/ 444128 w 1008586"/>
                <a:gd name="T19" fmla="*/ 42235 h 45609"/>
                <a:gd name="T20" fmla="*/ 407814 w 1008586"/>
                <a:gd name="T21" fmla="*/ 45608 h 45609"/>
                <a:gd name="T22" fmla="*/ 365696 w 1008586"/>
                <a:gd name="T23" fmla="*/ 44333 h 45609"/>
                <a:gd name="T24" fmla="*/ 331980 w 1008586"/>
                <a:gd name="T25" fmla="*/ 41287 h 45609"/>
                <a:gd name="T26" fmla="*/ 286703 w 1008586"/>
                <a:gd name="T27" fmla="*/ 35606 h 45609"/>
                <a:gd name="T28" fmla="*/ 247888 w 1008586"/>
                <a:gd name="T29" fmla="*/ 27572 h 45609"/>
                <a:gd name="T30" fmla="*/ 201059 w 1008586"/>
                <a:gd name="T31" fmla="*/ 15586 h 45609"/>
                <a:gd name="T32" fmla="*/ 164814 w 1008586"/>
                <a:gd name="T33" fmla="*/ 5256 h 45609"/>
                <a:gd name="T34" fmla="*/ 122795 w 1008586"/>
                <a:gd name="T35" fmla="*/ 0 h 45609"/>
                <a:gd name="T36" fmla="*/ 83217 w 1008586"/>
                <a:gd name="T37" fmla="*/ 3294 h 45609"/>
                <a:gd name="T38" fmla="*/ 42891 w 1008586"/>
                <a:gd name="T39" fmla="*/ 10739 h 45609"/>
                <a:gd name="T40" fmla="*/ 0 w 1008586"/>
                <a:gd name="T41" fmla="*/ 22819 h 45609"/>
                <a:gd name="T42" fmla="*/ 44053 w 1008586"/>
                <a:gd name="T43" fmla="*/ 25064 h 45609"/>
                <a:gd name="T44" fmla="*/ 91245 w 1008586"/>
                <a:gd name="T45" fmla="*/ 32646 h 45609"/>
                <a:gd name="T46" fmla="*/ 132026 w 1008586"/>
                <a:gd name="T47" fmla="*/ 41070 h 45609"/>
                <a:gd name="T48" fmla="*/ 169184 w 1008586"/>
                <a:gd name="T49" fmla="*/ 42006 h 45609"/>
                <a:gd name="T50" fmla="*/ 207110 w 1008586"/>
                <a:gd name="T51" fmla="*/ 41463 h 45609"/>
                <a:gd name="T52" fmla="*/ 243433 w 1008586"/>
                <a:gd name="T53" fmla="*/ 36442 h 45609"/>
                <a:gd name="T54" fmla="*/ 287593 w 1008586"/>
                <a:gd name="T55" fmla="*/ 27036 h 45609"/>
                <a:gd name="T56" fmla="*/ 328115 w 1008586"/>
                <a:gd name="T57" fmla="*/ 19468 h 45609"/>
                <a:gd name="T58" fmla="*/ 366933 w 1008586"/>
                <a:gd name="T59" fmla="*/ 12756 h 45609"/>
                <a:gd name="T60" fmla="*/ 405245 w 1008586"/>
                <a:gd name="T61" fmla="*/ 7004 h 45609"/>
                <a:gd name="T62" fmla="*/ 443409 w 1008586"/>
                <a:gd name="T63" fmla="*/ 5692 h 45609"/>
                <a:gd name="T64" fmla="*/ 482939 w 1008586"/>
                <a:gd name="T65" fmla="*/ 8752 h 45609"/>
                <a:gd name="T66" fmla="*/ 527655 w 1008586"/>
                <a:gd name="T67" fmla="*/ 9973 h 45609"/>
                <a:gd name="T68" fmla="*/ 565599 w 1008586"/>
                <a:gd name="T69" fmla="*/ 10334 h 45609"/>
                <a:gd name="T70" fmla="*/ 604672 w 1008586"/>
                <a:gd name="T71" fmla="*/ 10442 h 45609"/>
                <a:gd name="T72" fmla="*/ 652032 w 1008586"/>
                <a:gd name="T73" fmla="*/ 10482 h 45609"/>
                <a:gd name="T74" fmla="*/ 692005 w 1008586"/>
                <a:gd name="T75" fmla="*/ 12368 h 45609"/>
                <a:gd name="T76" fmla="*/ 736322 w 1008586"/>
                <a:gd name="T77" fmla="*/ 23352 h 45609"/>
                <a:gd name="T78" fmla="*/ 759122 w 1008586"/>
                <a:gd name="T79" fmla="*/ 34020 h 45609"/>
                <a:gd name="T80" fmla="*/ 805568 w 1008586"/>
                <a:gd name="T81" fmla="*/ 35864 h 45609"/>
                <a:gd name="T82" fmla="*/ 825934 w 1008586"/>
                <a:gd name="T83" fmla="*/ 37764 h 45609"/>
                <a:gd name="T84" fmla="*/ 846761 w 1008586"/>
                <a:gd name="T85" fmla="*/ 41354 h 45609"/>
                <a:gd name="T86" fmla="*/ 891093 w 1008586"/>
                <a:gd name="T87" fmla="*/ 32059 h 45609"/>
                <a:gd name="T88" fmla="*/ 932810 w 1008586"/>
                <a:gd name="T89" fmla="*/ 24689 h 45609"/>
                <a:gd name="T90" fmla="*/ 979174 w 1008586"/>
                <a:gd name="T91" fmla="*/ 17619 h 45609"/>
                <a:gd name="T92" fmla="*/ 1003052 w 1008586"/>
                <a:gd name="T93" fmla="*/ 16200 h 45609"/>
                <a:gd name="T94" fmla="*/ 1004897 w 1008586"/>
                <a:gd name="T95" fmla="*/ 15001 h 45609"/>
                <a:gd name="T96" fmla="*/ 1008585 w 1008586"/>
                <a:gd name="T97" fmla="*/ 10487 h 456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8586"/>
                <a:gd name="T148" fmla="*/ 0 h 45609"/>
                <a:gd name="T149" fmla="*/ 1008586 w 1008586"/>
                <a:gd name="T150" fmla="*/ 45609 h 456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8586" h="45609">
                  <a:moveTo>
                    <a:pt x="786335" y="35887"/>
                  </a:moveTo>
                  <a:lnTo>
                    <a:pt x="786335" y="35887"/>
                  </a:lnTo>
                  <a:lnTo>
                    <a:pt x="748433" y="35887"/>
                  </a:lnTo>
                  <a:lnTo>
                    <a:pt x="701132" y="36592"/>
                  </a:lnTo>
                  <a:lnTo>
                    <a:pt x="662861" y="40251"/>
                  </a:lnTo>
                  <a:lnTo>
                    <a:pt x="620128" y="41845"/>
                  </a:lnTo>
                  <a:lnTo>
                    <a:pt x="576456" y="42121"/>
                  </a:lnTo>
                  <a:lnTo>
                    <a:pt x="530937" y="42214"/>
                  </a:lnTo>
                  <a:lnTo>
                    <a:pt x="491548" y="42230"/>
                  </a:lnTo>
                  <a:lnTo>
                    <a:pt x="444128" y="42235"/>
                  </a:lnTo>
                  <a:lnTo>
                    <a:pt x="407814" y="45608"/>
                  </a:lnTo>
                  <a:lnTo>
                    <a:pt x="365696" y="44333"/>
                  </a:lnTo>
                  <a:lnTo>
                    <a:pt x="331980" y="41287"/>
                  </a:lnTo>
                  <a:lnTo>
                    <a:pt x="286703" y="35606"/>
                  </a:lnTo>
                  <a:lnTo>
                    <a:pt x="247888" y="27572"/>
                  </a:lnTo>
                  <a:lnTo>
                    <a:pt x="201059" y="15586"/>
                  </a:lnTo>
                  <a:lnTo>
                    <a:pt x="164814" y="5256"/>
                  </a:lnTo>
                  <a:lnTo>
                    <a:pt x="122795" y="0"/>
                  </a:lnTo>
                  <a:lnTo>
                    <a:pt x="83217" y="3294"/>
                  </a:lnTo>
                  <a:lnTo>
                    <a:pt x="42891" y="10739"/>
                  </a:lnTo>
                  <a:lnTo>
                    <a:pt x="0" y="22819"/>
                  </a:lnTo>
                  <a:lnTo>
                    <a:pt x="44053" y="25064"/>
                  </a:lnTo>
                  <a:lnTo>
                    <a:pt x="91245" y="32646"/>
                  </a:lnTo>
                  <a:lnTo>
                    <a:pt x="132026" y="41070"/>
                  </a:lnTo>
                  <a:lnTo>
                    <a:pt x="169184" y="42006"/>
                  </a:lnTo>
                  <a:lnTo>
                    <a:pt x="207110" y="41463"/>
                  </a:lnTo>
                  <a:lnTo>
                    <a:pt x="243433" y="36442"/>
                  </a:lnTo>
                  <a:lnTo>
                    <a:pt x="287593" y="27036"/>
                  </a:lnTo>
                  <a:lnTo>
                    <a:pt x="328115" y="19468"/>
                  </a:lnTo>
                  <a:lnTo>
                    <a:pt x="366933" y="12756"/>
                  </a:lnTo>
                  <a:lnTo>
                    <a:pt x="405245" y="7004"/>
                  </a:lnTo>
                  <a:lnTo>
                    <a:pt x="443409" y="5692"/>
                  </a:lnTo>
                  <a:lnTo>
                    <a:pt x="482939" y="8752"/>
                  </a:lnTo>
                  <a:lnTo>
                    <a:pt x="527655" y="9973"/>
                  </a:lnTo>
                  <a:lnTo>
                    <a:pt x="565599" y="10334"/>
                  </a:lnTo>
                  <a:lnTo>
                    <a:pt x="604672" y="10442"/>
                  </a:lnTo>
                  <a:lnTo>
                    <a:pt x="652032" y="10482"/>
                  </a:lnTo>
                  <a:lnTo>
                    <a:pt x="692005" y="12368"/>
                  </a:lnTo>
                  <a:lnTo>
                    <a:pt x="736322" y="23352"/>
                  </a:lnTo>
                  <a:lnTo>
                    <a:pt x="759122" y="34020"/>
                  </a:lnTo>
                  <a:lnTo>
                    <a:pt x="805568" y="35864"/>
                  </a:lnTo>
                  <a:lnTo>
                    <a:pt x="825934" y="37764"/>
                  </a:lnTo>
                  <a:lnTo>
                    <a:pt x="846761" y="41354"/>
                  </a:lnTo>
                  <a:lnTo>
                    <a:pt x="891093" y="32059"/>
                  </a:lnTo>
                  <a:lnTo>
                    <a:pt x="932810" y="24689"/>
                  </a:lnTo>
                  <a:lnTo>
                    <a:pt x="979174" y="17619"/>
                  </a:lnTo>
                  <a:lnTo>
                    <a:pt x="1003052" y="16200"/>
                  </a:lnTo>
                  <a:lnTo>
                    <a:pt x="1004897" y="15001"/>
                  </a:lnTo>
                  <a:lnTo>
                    <a:pt x="1008585" y="104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7448" name="SMARTInkShape-36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045450" y="5951296"/>
              <a:ext cx="241301" cy="11355"/>
            </a:xfrm>
            <a:custGeom>
              <a:avLst/>
              <a:gdLst>
                <a:gd name="T0" fmla="*/ 0 w 241301"/>
                <a:gd name="T1" fmla="*/ 11354 h 11355"/>
                <a:gd name="T2" fmla="*/ 0 w 241301"/>
                <a:gd name="T3" fmla="*/ 11354 h 11355"/>
                <a:gd name="T4" fmla="*/ 38974 w 241301"/>
                <a:gd name="T5" fmla="*/ 11354 h 11355"/>
                <a:gd name="T6" fmla="*/ 76451 w 241301"/>
                <a:gd name="T7" fmla="*/ 9473 h 11355"/>
                <a:gd name="T8" fmla="*/ 121076 w 241301"/>
                <a:gd name="T9" fmla="*/ 4887 h 11355"/>
                <a:gd name="T10" fmla="*/ 168238 w 241301"/>
                <a:gd name="T11" fmla="*/ 0 h 11355"/>
                <a:gd name="T12" fmla="*/ 198867 w 241301"/>
                <a:gd name="T13" fmla="*/ 6779 h 11355"/>
                <a:gd name="T14" fmla="*/ 208266 w 241301"/>
                <a:gd name="T15" fmla="*/ 9998 h 11355"/>
                <a:gd name="T16" fmla="*/ 210811 w 241301"/>
                <a:gd name="T17" fmla="*/ 10450 h 11355"/>
                <a:gd name="T18" fmla="*/ 213213 w 241301"/>
                <a:gd name="T19" fmla="*/ 10046 h 11355"/>
                <a:gd name="T20" fmla="*/ 224019 w 241301"/>
                <a:gd name="T21" fmla="*/ 6209 h 11355"/>
                <a:gd name="T22" fmla="*/ 241300 w 241301"/>
                <a:gd name="T23" fmla="*/ 5004 h 11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1301"/>
                <a:gd name="T37" fmla="*/ 0 h 11355"/>
                <a:gd name="T38" fmla="*/ 241301 w 241301"/>
                <a:gd name="T39" fmla="*/ 11355 h 113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1301" h="11355">
                  <a:moveTo>
                    <a:pt x="0" y="11354"/>
                  </a:moveTo>
                  <a:lnTo>
                    <a:pt x="0" y="11354"/>
                  </a:lnTo>
                  <a:lnTo>
                    <a:pt x="38974" y="11354"/>
                  </a:lnTo>
                  <a:lnTo>
                    <a:pt x="76451" y="9473"/>
                  </a:lnTo>
                  <a:lnTo>
                    <a:pt x="121076" y="4887"/>
                  </a:lnTo>
                  <a:lnTo>
                    <a:pt x="168238" y="0"/>
                  </a:lnTo>
                  <a:lnTo>
                    <a:pt x="198867" y="6779"/>
                  </a:lnTo>
                  <a:lnTo>
                    <a:pt x="208266" y="9998"/>
                  </a:lnTo>
                  <a:lnTo>
                    <a:pt x="210811" y="10450"/>
                  </a:lnTo>
                  <a:lnTo>
                    <a:pt x="213213" y="10046"/>
                  </a:lnTo>
                  <a:lnTo>
                    <a:pt x="224019" y="6209"/>
                  </a:lnTo>
                  <a:lnTo>
                    <a:pt x="241300" y="5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46" name="SMARTInkShape-36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467600" y="6330950"/>
            <a:ext cx="698500" cy="63500"/>
          </a:xfrm>
          <a:custGeom>
            <a:avLst/>
            <a:gdLst>
              <a:gd name="T0" fmla="*/ 0 w 698501"/>
              <a:gd name="T1" fmla="*/ 63499 h 63501"/>
              <a:gd name="T2" fmla="*/ 0 w 698501"/>
              <a:gd name="T3" fmla="*/ 63499 h 63501"/>
              <a:gd name="T4" fmla="*/ 3370 w 698501"/>
              <a:gd name="T5" fmla="*/ 60128 h 63501"/>
              <a:gd name="T6" fmla="*/ 38295 w 698501"/>
              <a:gd name="T7" fmla="*/ 57737 h 63501"/>
              <a:gd name="T8" fmla="*/ 84960 w 698501"/>
              <a:gd name="T9" fmla="*/ 57323 h 63501"/>
              <a:gd name="T10" fmla="*/ 130693 w 698501"/>
              <a:gd name="T11" fmla="*/ 57200 h 63501"/>
              <a:gd name="T12" fmla="*/ 176229 w 698501"/>
              <a:gd name="T13" fmla="*/ 57164 h 63501"/>
              <a:gd name="T14" fmla="*/ 208617 w 698501"/>
              <a:gd name="T15" fmla="*/ 57156 h 63501"/>
              <a:gd name="T16" fmla="*/ 243708 w 698501"/>
              <a:gd name="T17" fmla="*/ 55271 h 63501"/>
              <a:gd name="T18" fmla="*/ 280470 w 698501"/>
              <a:gd name="T19" fmla="*/ 52081 h 63501"/>
              <a:gd name="T20" fmla="*/ 317975 w 698501"/>
              <a:gd name="T21" fmla="*/ 48312 h 63501"/>
              <a:gd name="T22" fmla="*/ 357692 w 698501"/>
              <a:gd name="T23" fmla="*/ 44284 h 63501"/>
              <a:gd name="T24" fmla="*/ 398861 w 698501"/>
              <a:gd name="T25" fmla="*/ 40143 h 63501"/>
              <a:gd name="T26" fmla="*/ 440679 w 698501"/>
              <a:gd name="T27" fmla="*/ 35949 h 63501"/>
              <a:gd name="T28" fmla="*/ 480901 w 698501"/>
              <a:gd name="T29" fmla="*/ 31736 h 63501"/>
              <a:gd name="T30" fmla="*/ 519944 w 698501"/>
              <a:gd name="T31" fmla="*/ 27510 h 63501"/>
              <a:gd name="T32" fmla="*/ 558463 w 698501"/>
              <a:gd name="T33" fmla="*/ 23281 h 63501"/>
              <a:gd name="T34" fmla="*/ 594868 w 698501"/>
              <a:gd name="T35" fmla="*/ 19049 h 63501"/>
              <a:gd name="T36" fmla="*/ 629864 w 698501"/>
              <a:gd name="T37" fmla="*/ 14110 h 63501"/>
              <a:gd name="T38" fmla="*/ 698499 w 698501"/>
              <a:gd name="T39" fmla="*/ 0 h 635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8501"/>
              <a:gd name="T61" fmla="*/ 0 h 63501"/>
              <a:gd name="T62" fmla="*/ 698501 w 698501"/>
              <a:gd name="T63" fmla="*/ 63501 h 635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8501" h="63501">
                <a:moveTo>
                  <a:pt x="0" y="63500"/>
                </a:moveTo>
                <a:lnTo>
                  <a:pt x="0" y="63500"/>
                </a:lnTo>
                <a:lnTo>
                  <a:pt x="3370" y="60129"/>
                </a:lnTo>
                <a:lnTo>
                  <a:pt x="38295" y="57738"/>
                </a:lnTo>
                <a:lnTo>
                  <a:pt x="84960" y="57324"/>
                </a:lnTo>
                <a:lnTo>
                  <a:pt x="130693" y="57201"/>
                </a:lnTo>
                <a:lnTo>
                  <a:pt x="176229" y="57165"/>
                </a:lnTo>
                <a:lnTo>
                  <a:pt x="208617" y="57157"/>
                </a:lnTo>
                <a:lnTo>
                  <a:pt x="243708" y="55272"/>
                </a:lnTo>
                <a:lnTo>
                  <a:pt x="280470" y="52082"/>
                </a:lnTo>
                <a:lnTo>
                  <a:pt x="317975" y="48313"/>
                </a:lnTo>
                <a:lnTo>
                  <a:pt x="357693" y="44285"/>
                </a:lnTo>
                <a:lnTo>
                  <a:pt x="398862" y="40144"/>
                </a:lnTo>
                <a:lnTo>
                  <a:pt x="440680" y="35950"/>
                </a:lnTo>
                <a:lnTo>
                  <a:pt x="480902" y="31736"/>
                </a:lnTo>
                <a:lnTo>
                  <a:pt x="519945" y="27510"/>
                </a:lnTo>
                <a:lnTo>
                  <a:pt x="558464" y="23281"/>
                </a:lnTo>
                <a:lnTo>
                  <a:pt x="594869" y="19049"/>
                </a:lnTo>
                <a:lnTo>
                  <a:pt x="629865" y="14110"/>
                </a:lnTo>
                <a:lnTo>
                  <a:pt x="6985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687836" y="2125265"/>
            <a:ext cx="991196" cy="80369"/>
          </a:xfrm>
          <a:custGeom>
            <a:avLst/>
            <a:gdLst/>
            <a:ahLst/>
            <a:cxnLst/>
            <a:rect l="0" t="0" r="0" b="0"/>
            <a:pathLst>
              <a:path w="991196" h="80369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35719"/>
                </a:lnTo>
                <a:lnTo>
                  <a:pt x="98227" y="44649"/>
                </a:lnTo>
                <a:lnTo>
                  <a:pt x="116086" y="62508"/>
                </a:lnTo>
                <a:lnTo>
                  <a:pt x="133945" y="71438"/>
                </a:lnTo>
                <a:lnTo>
                  <a:pt x="160734" y="71438"/>
                </a:lnTo>
                <a:lnTo>
                  <a:pt x="178594" y="80368"/>
                </a:lnTo>
                <a:lnTo>
                  <a:pt x="205383" y="80368"/>
                </a:lnTo>
                <a:lnTo>
                  <a:pt x="232172" y="80368"/>
                </a:lnTo>
                <a:lnTo>
                  <a:pt x="258961" y="71438"/>
                </a:lnTo>
                <a:lnTo>
                  <a:pt x="285750" y="62508"/>
                </a:lnTo>
                <a:lnTo>
                  <a:pt x="312539" y="53579"/>
                </a:lnTo>
                <a:lnTo>
                  <a:pt x="348258" y="44649"/>
                </a:lnTo>
                <a:lnTo>
                  <a:pt x="375047" y="44649"/>
                </a:lnTo>
                <a:lnTo>
                  <a:pt x="401836" y="35719"/>
                </a:lnTo>
                <a:lnTo>
                  <a:pt x="428625" y="35719"/>
                </a:lnTo>
                <a:lnTo>
                  <a:pt x="455414" y="35719"/>
                </a:lnTo>
                <a:lnTo>
                  <a:pt x="482203" y="35719"/>
                </a:lnTo>
                <a:lnTo>
                  <a:pt x="500062" y="44649"/>
                </a:lnTo>
                <a:lnTo>
                  <a:pt x="535781" y="44649"/>
                </a:lnTo>
                <a:lnTo>
                  <a:pt x="562570" y="44649"/>
                </a:lnTo>
                <a:lnTo>
                  <a:pt x="589359" y="35719"/>
                </a:lnTo>
                <a:lnTo>
                  <a:pt x="625078" y="35719"/>
                </a:lnTo>
                <a:lnTo>
                  <a:pt x="660797" y="26789"/>
                </a:lnTo>
                <a:lnTo>
                  <a:pt x="687586" y="17860"/>
                </a:lnTo>
                <a:lnTo>
                  <a:pt x="714375" y="17860"/>
                </a:lnTo>
                <a:lnTo>
                  <a:pt x="732234" y="8930"/>
                </a:lnTo>
                <a:lnTo>
                  <a:pt x="759023" y="8930"/>
                </a:lnTo>
                <a:lnTo>
                  <a:pt x="785812" y="0"/>
                </a:lnTo>
                <a:lnTo>
                  <a:pt x="812602" y="0"/>
                </a:lnTo>
                <a:lnTo>
                  <a:pt x="830461" y="0"/>
                </a:lnTo>
                <a:lnTo>
                  <a:pt x="857250" y="0"/>
                </a:lnTo>
                <a:lnTo>
                  <a:pt x="884039" y="0"/>
                </a:lnTo>
                <a:lnTo>
                  <a:pt x="901898" y="0"/>
                </a:lnTo>
                <a:lnTo>
                  <a:pt x="919758" y="0"/>
                </a:lnTo>
                <a:lnTo>
                  <a:pt x="946547" y="0"/>
                </a:lnTo>
                <a:lnTo>
                  <a:pt x="964406" y="8930"/>
                </a:lnTo>
                <a:lnTo>
                  <a:pt x="973336" y="8930"/>
                </a:lnTo>
                <a:lnTo>
                  <a:pt x="991195" y="8930"/>
                </a:lnTo>
                <a:lnTo>
                  <a:pt x="99119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313414" y="2312789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17859" y="116086"/>
                </a:lnTo>
                <a:lnTo>
                  <a:pt x="44649" y="107156"/>
                </a:lnTo>
                <a:lnTo>
                  <a:pt x="71438" y="98226"/>
                </a:lnTo>
                <a:lnTo>
                  <a:pt x="98227" y="8929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366992" y="2330648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4464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420570" y="2330648"/>
            <a:ext cx="62509" cy="71439"/>
          </a:xfrm>
          <a:custGeom>
            <a:avLst/>
            <a:gdLst/>
            <a:ahLst/>
            <a:cxnLst/>
            <a:rect l="0" t="0" r="0" b="0"/>
            <a:pathLst>
              <a:path w="62509" h="71439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53578"/>
                </a:lnTo>
                <a:lnTo>
                  <a:pt x="2678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38430" y="2330648"/>
            <a:ext cx="151805" cy="89298"/>
          </a:xfrm>
          <a:custGeom>
            <a:avLst/>
            <a:gdLst/>
            <a:ahLst/>
            <a:cxnLst/>
            <a:rect l="0" t="0" r="0" b="0"/>
            <a:pathLst>
              <a:path w="151805" h="8929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53578" y="53578"/>
                </a:lnTo>
                <a:lnTo>
                  <a:pt x="62508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80367" y="80367"/>
                </a:lnTo>
                <a:lnTo>
                  <a:pt x="98226" y="8929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51804" y="62508"/>
                </a:lnTo>
                <a:lnTo>
                  <a:pt x="15180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572250" y="1955601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82953" y="1928812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5" y="8930"/>
                </a:lnTo>
                <a:lnTo>
                  <a:pt x="178594" y="8930"/>
                </a:lnTo>
                <a:lnTo>
                  <a:pt x="196453" y="17860"/>
                </a:lnTo>
                <a:lnTo>
                  <a:pt x="196453" y="35719"/>
                </a:lnTo>
                <a:lnTo>
                  <a:pt x="196453" y="53578"/>
                </a:lnTo>
                <a:lnTo>
                  <a:pt x="169664" y="71438"/>
                </a:lnTo>
                <a:lnTo>
                  <a:pt x="151805" y="80367"/>
                </a:lnTo>
                <a:lnTo>
                  <a:pt x="116086" y="98227"/>
                </a:lnTo>
                <a:lnTo>
                  <a:pt x="89297" y="107157"/>
                </a:lnTo>
                <a:lnTo>
                  <a:pt x="7143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07157"/>
                </a:lnTo>
                <a:lnTo>
                  <a:pt x="71438" y="10715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97266" y="1946672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35718" y="125015"/>
                </a:lnTo>
                <a:lnTo>
                  <a:pt x="62507" y="125015"/>
                </a:lnTo>
                <a:lnTo>
                  <a:pt x="107156" y="133945"/>
                </a:lnTo>
                <a:lnTo>
                  <a:pt x="142875" y="133945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465343" y="4938117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1785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41977" y="5482828"/>
            <a:ext cx="1276945" cy="455414"/>
          </a:xfrm>
          <a:custGeom>
            <a:avLst/>
            <a:gdLst/>
            <a:ahLst/>
            <a:cxnLst/>
            <a:rect l="0" t="0" r="0" b="0"/>
            <a:pathLst>
              <a:path w="1276945" h="455414">
                <a:moveTo>
                  <a:pt x="1232296" y="223242"/>
                </a:moveTo>
                <a:lnTo>
                  <a:pt x="1232296" y="223242"/>
                </a:lnTo>
                <a:lnTo>
                  <a:pt x="1241225" y="214312"/>
                </a:lnTo>
                <a:lnTo>
                  <a:pt x="1241225" y="214312"/>
                </a:lnTo>
                <a:lnTo>
                  <a:pt x="1241225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23366" y="178593"/>
                </a:lnTo>
                <a:lnTo>
                  <a:pt x="1214436" y="178593"/>
                </a:lnTo>
                <a:lnTo>
                  <a:pt x="1214436" y="169663"/>
                </a:lnTo>
                <a:lnTo>
                  <a:pt x="1205507" y="169663"/>
                </a:lnTo>
                <a:lnTo>
                  <a:pt x="1205507" y="160734"/>
                </a:lnTo>
                <a:lnTo>
                  <a:pt x="1205507" y="160734"/>
                </a:lnTo>
                <a:lnTo>
                  <a:pt x="1196577" y="151804"/>
                </a:lnTo>
                <a:lnTo>
                  <a:pt x="1187647" y="151804"/>
                </a:lnTo>
                <a:lnTo>
                  <a:pt x="1187647" y="151804"/>
                </a:lnTo>
                <a:lnTo>
                  <a:pt x="1187647" y="142874"/>
                </a:lnTo>
                <a:lnTo>
                  <a:pt x="1178718" y="142874"/>
                </a:lnTo>
                <a:lnTo>
                  <a:pt x="1178718" y="142874"/>
                </a:lnTo>
                <a:lnTo>
                  <a:pt x="1178718" y="133945"/>
                </a:lnTo>
                <a:lnTo>
                  <a:pt x="1169788" y="133945"/>
                </a:lnTo>
                <a:lnTo>
                  <a:pt x="1169788" y="133945"/>
                </a:lnTo>
                <a:lnTo>
                  <a:pt x="1160858" y="125015"/>
                </a:lnTo>
                <a:lnTo>
                  <a:pt x="1160858" y="125015"/>
                </a:lnTo>
                <a:lnTo>
                  <a:pt x="1151928" y="125015"/>
                </a:lnTo>
                <a:lnTo>
                  <a:pt x="1151928" y="116085"/>
                </a:lnTo>
                <a:lnTo>
                  <a:pt x="1151928" y="116085"/>
                </a:lnTo>
                <a:lnTo>
                  <a:pt x="1151928" y="116085"/>
                </a:lnTo>
                <a:lnTo>
                  <a:pt x="1142999" y="116085"/>
                </a:lnTo>
                <a:lnTo>
                  <a:pt x="1134069" y="116085"/>
                </a:lnTo>
                <a:lnTo>
                  <a:pt x="1134069" y="107156"/>
                </a:lnTo>
                <a:lnTo>
                  <a:pt x="1125139" y="107156"/>
                </a:lnTo>
                <a:lnTo>
                  <a:pt x="1116210" y="107156"/>
                </a:lnTo>
                <a:lnTo>
                  <a:pt x="1107280" y="107156"/>
                </a:lnTo>
                <a:lnTo>
                  <a:pt x="1098350" y="98226"/>
                </a:lnTo>
                <a:lnTo>
                  <a:pt x="1089421" y="98226"/>
                </a:lnTo>
                <a:lnTo>
                  <a:pt x="1080491" y="98226"/>
                </a:lnTo>
                <a:lnTo>
                  <a:pt x="1062632" y="89297"/>
                </a:lnTo>
                <a:lnTo>
                  <a:pt x="1053702" y="89297"/>
                </a:lnTo>
                <a:lnTo>
                  <a:pt x="1044772" y="80367"/>
                </a:lnTo>
                <a:lnTo>
                  <a:pt x="1026913" y="80367"/>
                </a:lnTo>
                <a:lnTo>
                  <a:pt x="1017983" y="71438"/>
                </a:lnTo>
                <a:lnTo>
                  <a:pt x="1000124" y="71438"/>
                </a:lnTo>
                <a:lnTo>
                  <a:pt x="982264" y="62508"/>
                </a:lnTo>
                <a:lnTo>
                  <a:pt x="955475" y="62508"/>
                </a:lnTo>
                <a:lnTo>
                  <a:pt x="937617" y="53578"/>
                </a:lnTo>
                <a:lnTo>
                  <a:pt x="910828" y="53578"/>
                </a:lnTo>
                <a:lnTo>
                  <a:pt x="892968" y="44649"/>
                </a:lnTo>
                <a:lnTo>
                  <a:pt x="866179" y="35719"/>
                </a:lnTo>
                <a:lnTo>
                  <a:pt x="848320" y="35719"/>
                </a:lnTo>
                <a:lnTo>
                  <a:pt x="821531" y="26789"/>
                </a:lnTo>
                <a:lnTo>
                  <a:pt x="812601" y="26789"/>
                </a:lnTo>
                <a:lnTo>
                  <a:pt x="794742" y="17860"/>
                </a:lnTo>
                <a:lnTo>
                  <a:pt x="776882" y="17860"/>
                </a:lnTo>
                <a:lnTo>
                  <a:pt x="759023" y="8930"/>
                </a:lnTo>
                <a:lnTo>
                  <a:pt x="732234" y="8930"/>
                </a:lnTo>
                <a:lnTo>
                  <a:pt x="714375" y="8930"/>
                </a:lnTo>
                <a:lnTo>
                  <a:pt x="687586" y="0"/>
                </a:lnTo>
                <a:lnTo>
                  <a:pt x="669726" y="0"/>
                </a:lnTo>
                <a:lnTo>
                  <a:pt x="642937" y="0"/>
                </a:lnTo>
                <a:lnTo>
                  <a:pt x="625078" y="0"/>
                </a:lnTo>
                <a:lnTo>
                  <a:pt x="598289" y="0"/>
                </a:lnTo>
                <a:lnTo>
                  <a:pt x="580429" y="0"/>
                </a:lnTo>
                <a:lnTo>
                  <a:pt x="553640" y="0"/>
                </a:lnTo>
                <a:lnTo>
                  <a:pt x="535781" y="0"/>
                </a:lnTo>
                <a:lnTo>
                  <a:pt x="508992" y="0"/>
                </a:lnTo>
                <a:lnTo>
                  <a:pt x="491132" y="0"/>
                </a:lnTo>
                <a:lnTo>
                  <a:pt x="473273" y="0"/>
                </a:lnTo>
                <a:lnTo>
                  <a:pt x="455414" y="0"/>
                </a:lnTo>
                <a:lnTo>
                  <a:pt x="437554" y="8930"/>
                </a:lnTo>
                <a:lnTo>
                  <a:pt x="419695" y="8930"/>
                </a:lnTo>
                <a:lnTo>
                  <a:pt x="401836" y="8930"/>
                </a:lnTo>
                <a:lnTo>
                  <a:pt x="383976" y="17860"/>
                </a:lnTo>
                <a:lnTo>
                  <a:pt x="375046" y="17860"/>
                </a:lnTo>
                <a:lnTo>
                  <a:pt x="357187" y="17860"/>
                </a:lnTo>
                <a:lnTo>
                  <a:pt x="339328" y="17860"/>
                </a:lnTo>
                <a:lnTo>
                  <a:pt x="321468" y="17860"/>
                </a:lnTo>
                <a:lnTo>
                  <a:pt x="303609" y="26789"/>
                </a:lnTo>
                <a:lnTo>
                  <a:pt x="285750" y="26789"/>
                </a:lnTo>
                <a:lnTo>
                  <a:pt x="267890" y="26789"/>
                </a:lnTo>
                <a:lnTo>
                  <a:pt x="258961" y="35719"/>
                </a:lnTo>
                <a:lnTo>
                  <a:pt x="241101" y="44649"/>
                </a:lnTo>
                <a:lnTo>
                  <a:pt x="223242" y="44649"/>
                </a:lnTo>
                <a:lnTo>
                  <a:pt x="214312" y="53578"/>
                </a:lnTo>
                <a:lnTo>
                  <a:pt x="196453" y="62508"/>
                </a:lnTo>
                <a:lnTo>
                  <a:pt x="187523" y="71438"/>
                </a:lnTo>
                <a:lnTo>
                  <a:pt x="178593" y="80367"/>
                </a:lnTo>
                <a:lnTo>
                  <a:pt x="169664" y="89297"/>
                </a:lnTo>
                <a:lnTo>
                  <a:pt x="151804" y="98226"/>
                </a:lnTo>
                <a:lnTo>
                  <a:pt x="142875" y="98226"/>
                </a:lnTo>
                <a:lnTo>
                  <a:pt x="133945" y="107156"/>
                </a:lnTo>
                <a:lnTo>
                  <a:pt x="125015" y="116085"/>
                </a:lnTo>
                <a:lnTo>
                  <a:pt x="116086" y="125015"/>
                </a:lnTo>
                <a:lnTo>
                  <a:pt x="107156" y="142874"/>
                </a:lnTo>
                <a:lnTo>
                  <a:pt x="98226" y="151804"/>
                </a:lnTo>
                <a:lnTo>
                  <a:pt x="89296" y="169663"/>
                </a:lnTo>
                <a:lnTo>
                  <a:pt x="71437" y="178593"/>
                </a:lnTo>
                <a:lnTo>
                  <a:pt x="62507" y="196452"/>
                </a:lnTo>
                <a:lnTo>
                  <a:pt x="53578" y="205382"/>
                </a:lnTo>
                <a:lnTo>
                  <a:pt x="44648" y="223242"/>
                </a:lnTo>
                <a:lnTo>
                  <a:pt x="44648" y="232171"/>
                </a:lnTo>
                <a:lnTo>
                  <a:pt x="35718" y="241101"/>
                </a:lnTo>
                <a:lnTo>
                  <a:pt x="35718" y="250031"/>
                </a:lnTo>
                <a:lnTo>
                  <a:pt x="26789" y="258960"/>
                </a:lnTo>
                <a:lnTo>
                  <a:pt x="26789" y="267890"/>
                </a:lnTo>
                <a:lnTo>
                  <a:pt x="17859" y="276820"/>
                </a:lnTo>
                <a:lnTo>
                  <a:pt x="17859" y="285749"/>
                </a:lnTo>
                <a:lnTo>
                  <a:pt x="17859" y="294679"/>
                </a:lnTo>
                <a:lnTo>
                  <a:pt x="8929" y="303609"/>
                </a:lnTo>
                <a:lnTo>
                  <a:pt x="8929" y="303609"/>
                </a:lnTo>
                <a:lnTo>
                  <a:pt x="0" y="312538"/>
                </a:lnTo>
                <a:lnTo>
                  <a:pt x="0" y="321468"/>
                </a:lnTo>
                <a:lnTo>
                  <a:pt x="0" y="321468"/>
                </a:lnTo>
                <a:lnTo>
                  <a:pt x="0" y="330398"/>
                </a:lnTo>
                <a:lnTo>
                  <a:pt x="0" y="330398"/>
                </a:lnTo>
                <a:lnTo>
                  <a:pt x="0" y="339327"/>
                </a:lnTo>
                <a:lnTo>
                  <a:pt x="0" y="348257"/>
                </a:lnTo>
                <a:lnTo>
                  <a:pt x="0" y="34825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  <a:lnTo>
                  <a:pt x="0" y="375046"/>
                </a:lnTo>
                <a:lnTo>
                  <a:pt x="8929" y="375046"/>
                </a:lnTo>
                <a:lnTo>
                  <a:pt x="8929" y="383976"/>
                </a:lnTo>
                <a:lnTo>
                  <a:pt x="17859" y="383976"/>
                </a:lnTo>
                <a:lnTo>
                  <a:pt x="26789" y="392906"/>
                </a:lnTo>
                <a:lnTo>
                  <a:pt x="26789" y="401835"/>
                </a:lnTo>
                <a:lnTo>
                  <a:pt x="35718" y="401835"/>
                </a:lnTo>
                <a:lnTo>
                  <a:pt x="44648" y="410765"/>
                </a:lnTo>
                <a:lnTo>
                  <a:pt x="53578" y="410765"/>
                </a:lnTo>
                <a:lnTo>
                  <a:pt x="62507" y="419695"/>
                </a:lnTo>
                <a:lnTo>
                  <a:pt x="71437" y="419695"/>
                </a:lnTo>
                <a:lnTo>
                  <a:pt x="80367" y="428624"/>
                </a:lnTo>
                <a:lnTo>
                  <a:pt x="89296" y="428624"/>
                </a:lnTo>
                <a:lnTo>
                  <a:pt x="98226" y="437554"/>
                </a:lnTo>
                <a:lnTo>
                  <a:pt x="107156" y="437554"/>
                </a:lnTo>
                <a:lnTo>
                  <a:pt x="116086" y="437554"/>
                </a:lnTo>
                <a:lnTo>
                  <a:pt x="125015" y="437554"/>
                </a:lnTo>
                <a:lnTo>
                  <a:pt x="133945" y="437554"/>
                </a:lnTo>
                <a:lnTo>
                  <a:pt x="151804" y="437554"/>
                </a:lnTo>
                <a:lnTo>
                  <a:pt x="160734" y="437554"/>
                </a:lnTo>
                <a:lnTo>
                  <a:pt x="178593" y="437554"/>
                </a:lnTo>
                <a:lnTo>
                  <a:pt x="187523" y="437554"/>
                </a:lnTo>
                <a:lnTo>
                  <a:pt x="205382" y="437554"/>
                </a:lnTo>
                <a:lnTo>
                  <a:pt x="214312" y="437554"/>
                </a:lnTo>
                <a:lnTo>
                  <a:pt x="223242" y="437554"/>
                </a:lnTo>
                <a:lnTo>
                  <a:pt x="241101" y="437554"/>
                </a:lnTo>
                <a:lnTo>
                  <a:pt x="250031" y="437554"/>
                </a:lnTo>
                <a:lnTo>
                  <a:pt x="267890" y="437554"/>
                </a:lnTo>
                <a:lnTo>
                  <a:pt x="276820" y="437554"/>
                </a:lnTo>
                <a:lnTo>
                  <a:pt x="294679" y="446484"/>
                </a:lnTo>
                <a:lnTo>
                  <a:pt x="303609" y="446484"/>
                </a:lnTo>
                <a:lnTo>
                  <a:pt x="321468" y="446484"/>
                </a:lnTo>
                <a:lnTo>
                  <a:pt x="330398" y="446484"/>
                </a:lnTo>
                <a:lnTo>
                  <a:pt x="348257" y="446484"/>
                </a:lnTo>
                <a:lnTo>
                  <a:pt x="357187" y="446484"/>
                </a:lnTo>
                <a:lnTo>
                  <a:pt x="366117" y="446484"/>
                </a:lnTo>
                <a:lnTo>
                  <a:pt x="375046" y="446484"/>
                </a:lnTo>
                <a:lnTo>
                  <a:pt x="383976" y="446484"/>
                </a:lnTo>
                <a:lnTo>
                  <a:pt x="392906" y="446484"/>
                </a:lnTo>
                <a:lnTo>
                  <a:pt x="401836" y="446484"/>
                </a:lnTo>
                <a:lnTo>
                  <a:pt x="410765" y="446484"/>
                </a:lnTo>
                <a:lnTo>
                  <a:pt x="419695" y="446484"/>
                </a:lnTo>
                <a:lnTo>
                  <a:pt x="428625" y="446484"/>
                </a:lnTo>
                <a:lnTo>
                  <a:pt x="437554" y="446484"/>
                </a:lnTo>
                <a:lnTo>
                  <a:pt x="446484" y="446484"/>
                </a:lnTo>
                <a:lnTo>
                  <a:pt x="455414" y="446484"/>
                </a:lnTo>
                <a:lnTo>
                  <a:pt x="464343" y="446484"/>
                </a:lnTo>
                <a:lnTo>
                  <a:pt x="473273" y="437554"/>
                </a:lnTo>
                <a:lnTo>
                  <a:pt x="482203" y="437554"/>
                </a:lnTo>
                <a:lnTo>
                  <a:pt x="500062" y="437554"/>
                </a:lnTo>
                <a:lnTo>
                  <a:pt x="508992" y="437554"/>
                </a:lnTo>
                <a:lnTo>
                  <a:pt x="517921" y="446484"/>
                </a:lnTo>
                <a:lnTo>
                  <a:pt x="526851" y="446484"/>
                </a:lnTo>
                <a:lnTo>
                  <a:pt x="535781" y="446484"/>
                </a:lnTo>
                <a:lnTo>
                  <a:pt x="553640" y="446484"/>
                </a:lnTo>
                <a:lnTo>
                  <a:pt x="562570" y="446484"/>
                </a:lnTo>
                <a:lnTo>
                  <a:pt x="571500" y="446484"/>
                </a:lnTo>
                <a:lnTo>
                  <a:pt x="580429" y="446484"/>
                </a:lnTo>
                <a:lnTo>
                  <a:pt x="589359" y="446484"/>
                </a:lnTo>
                <a:lnTo>
                  <a:pt x="607218" y="446484"/>
                </a:lnTo>
                <a:lnTo>
                  <a:pt x="616148" y="446484"/>
                </a:lnTo>
                <a:lnTo>
                  <a:pt x="634007" y="446484"/>
                </a:lnTo>
                <a:lnTo>
                  <a:pt x="642937" y="437554"/>
                </a:lnTo>
                <a:lnTo>
                  <a:pt x="651867" y="437554"/>
                </a:lnTo>
                <a:lnTo>
                  <a:pt x="669726" y="437554"/>
                </a:lnTo>
                <a:lnTo>
                  <a:pt x="687586" y="446484"/>
                </a:lnTo>
                <a:lnTo>
                  <a:pt x="696515" y="446484"/>
                </a:lnTo>
                <a:lnTo>
                  <a:pt x="714375" y="446484"/>
                </a:lnTo>
                <a:lnTo>
                  <a:pt x="732234" y="446484"/>
                </a:lnTo>
                <a:lnTo>
                  <a:pt x="741164" y="455413"/>
                </a:lnTo>
                <a:lnTo>
                  <a:pt x="759023" y="446484"/>
                </a:lnTo>
                <a:lnTo>
                  <a:pt x="767953" y="446484"/>
                </a:lnTo>
                <a:lnTo>
                  <a:pt x="776882" y="446484"/>
                </a:lnTo>
                <a:lnTo>
                  <a:pt x="794742" y="446484"/>
                </a:lnTo>
                <a:lnTo>
                  <a:pt x="803671" y="446484"/>
                </a:lnTo>
                <a:lnTo>
                  <a:pt x="821531" y="446484"/>
                </a:lnTo>
                <a:lnTo>
                  <a:pt x="830461" y="446484"/>
                </a:lnTo>
                <a:lnTo>
                  <a:pt x="848320" y="446484"/>
                </a:lnTo>
                <a:lnTo>
                  <a:pt x="857250" y="446484"/>
                </a:lnTo>
                <a:lnTo>
                  <a:pt x="875109" y="455413"/>
                </a:lnTo>
                <a:lnTo>
                  <a:pt x="884039" y="455413"/>
                </a:lnTo>
                <a:lnTo>
                  <a:pt x="901898" y="455413"/>
                </a:lnTo>
                <a:lnTo>
                  <a:pt x="919757" y="455413"/>
                </a:lnTo>
                <a:lnTo>
                  <a:pt x="937617" y="455413"/>
                </a:lnTo>
                <a:lnTo>
                  <a:pt x="955475" y="455413"/>
                </a:lnTo>
                <a:lnTo>
                  <a:pt x="964405" y="455413"/>
                </a:lnTo>
                <a:lnTo>
                  <a:pt x="973335" y="455413"/>
                </a:lnTo>
                <a:lnTo>
                  <a:pt x="982264" y="455413"/>
                </a:lnTo>
                <a:lnTo>
                  <a:pt x="991194" y="455413"/>
                </a:lnTo>
                <a:lnTo>
                  <a:pt x="1000124" y="455413"/>
                </a:lnTo>
                <a:lnTo>
                  <a:pt x="1009053" y="455413"/>
                </a:lnTo>
                <a:lnTo>
                  <a:pt x="1026913" y="455413"/>
                </a:lnTo>
                <a:lnTo>
                  <a:pt x="1035843" y="455413"/>
                </a:lnTo>
                <a:lnTo>
                  <a:pt x="1044772" y="455413"/>
                </a:lnTo>
                <a:lnTo>
                  <a:pt x="1053702" y="455413"/>
                </a:lnTo>
                <a:lnTo>
                  <a:pt x="1062632" y="446484"/>
                </a:lnTo>
                <a:lnTo>
                  <a:pt x="1071561" y="446484"/>
                </a:lnTo>
                <a:lnTo>
                  <a:pt x="1080491" y="446484"/>
                </a:lnTo>
                <a:lnTo>
                  <a:pt x="1089421" y="446484"/>
                </a:lnTo>
                <a:lnTo>
                  <a:pt x="1089421" y="455413"/>
                </a:lnTo>
                <a:lnTo>
                  <a:pt x="1098350" y="455413"/>
                </a:lnTo>
                <a:lnTo>
                  <a:pt x="1107280" y="455413"/>
                </a:lnTo>
                <a:lnTo>
                  <a:pt x="1125139" y="455413"/>
                </a:lnTo>
                <a:lnTo>
                  <a:pt x="1134069" y="455413"/>
                </a:lnTo>
                <a:lnTo>
                  <a:pt x="1142999" y="455413"/>
                </a:lnTo>
                <a:lnTo>
                  <a:pt x="1151928" y="455413"/>
                </a:lnTo>
                <a:lnTo>
                  <a:pt x="115192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78718" y="455413"/>
                </a:lnTo>
                <a:lnTo>
                  <a:pt x="1187647" y="455413"/>
                </a:lnTo>
                <a:lnTo>
                  <a:pt x="1187647" y="455413"/>
                </a:lnTo>
                <a:lnTo>
                  <a:pt x="119657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14436" y="455413"/>
                </a:lnTo>
                <a:lnTo>
                  <a:pt x="121443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32296" y="455413"/>
                </a:lnTo>
                <a:lnTo>
                  <a:pt x="1223366" y="455413"/>
                </a:lnTo>
                <a:lnTo>
                  <a:pt x="1232296" y="455413"/>
                </a:lnTo>
                <a:lnTo>
                  <a:pt x="1232296" y="455413"/>
                </a:lnTo>
                <a:lnTo>
                  <a:pt x="1232296" y="455413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37554"/>
                </a:lnTo>
                <a:lnTo>
                  <a:pt x="1250155" y="437554"/>
                </a:lnTo>
                <a:lnTo>
                  <a:pt x="1250155" y="437554"/>
                </a:lnTo>
                <a:lnTo>
                  <a:pt x="1250155" y="428624"/>
                </a:lnTo>
                <a:lnTo>
                  <a:pt x="1250155" y="428624"/>
                </a:lnTo>
                <a:lnTo>
                  <a:pt x="1250155" y="428624"/>
                </a:lnTo>
                <a:lnTo>
                  <a:pt x="1259085" y="419695"/>
                </a:lnTo>
                <a:lnTo>
                  <a:pt x="1259085" y="419695"/>
                </a:lnTo>
                <a:lnTo>
                  <a:pt x="1268014" y="410765"/>
                </a:lnTo>
                <a:lnTo>
                  <a:pt x="1268014" y="401835"/>
                </a:lnTo>
                <a:lnTo>
                  <a:pt x="1268014" y="401835"/>
                </a:lnTo>
                <a:lnTo>
                  <a:pt x="1259085" y="401835"/>
                </a:lnTo>
                <a:lnTo>
                  <a:pt x="1268014" y="39290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76944" y="375046"/>
                </a:lnTo>
                <a:lnTo>
                  <a:pt x="1276944" y="375046"/>
                </a:lnTo>
                <a:lnTo>
                  <a:pt x="1276944" y="366117"/>
                </a:lnTo>
                <a:lnTo>
                  <a:pt x="1276944" y="366117"/>
                </a:lnTo>
                <a:lnTo>
                  <a:pt x="1268014" y="366117"/>
                </a:lnTo>
                <a:lnTo>
                  <a:pt x="1268014" y="366117"/>
                </a:lnTo>
                <a:lnTo>
                  <a:pt x="1268014" y="357187"/>
                </a:lnTo>
                <a:lnTo>
                  <a:pt x="1268014" y="357187"/>
                </a:lnTo>
                <a:lnTo>
                  <a:pt x="1268014" y="348257"/>
                </a:lnTo>
                <a:lnTo>
                  <a:pt x="1259085" y="339327"/>
                </a:lnTo>
                <a:lnTo>
                  <a:pt x="1259085" y="339327"/>
                </a:lnTo>
                <a:lnTo>
                  <a:pt x="1259085" y="330398"/>
                </a:lnTo>
                <a:lnTo>
                  <a:pt x="1259085" y="330398"/>
                </a:lnTo>
                <a:lnTo>
                  <a:pt x="1259085" y="321468"/>
                </a:lnTo>
                <a:lnTo>
                  <a:pt x="1250155" y="312538"/>
                </a:lnTo>
                <a:lnTo>
                  <a:pt x="1250155" y="312538"/>
                </a:lnTo>
                <a:lnTo>
                  <a:pt x="1250155" y="303609"/>
                </a:lnTo>
                <a:lnTo>
                  <a:pt x="1250155" y="303609"/>
                </a:lnTo>
                <a:lnTo>
                  <a:pt x="1250155" y="294679"/>
                </a:lnTo>
                <a:lnTo>
                  <a:pt x="1250155" y="285749"/>
                </a:lnTo>
                <a:lnTo>
                  <a:pt x="1250155" y="276820"/>
                </a:lnTo>
                <a:lnTo>
                  <a:pt x="1241225" y="276820"/>
                </a:lnTo>
                <a:lnTo>
                  <a:pt x="1241225" y="267890"/>
                </a:lnTo>
                <a:lnTo>
                  <a:pt x="1241225" y="258960"/>
                </a:lnTo>
                <a:lnTo>
                  <a:pt x="1241225" y="258960"/>
                </a:lnTo>
                <a:lnTo>
                  <a:pt x="1241225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41101"/>
                </a:lnTo>
                <a:lnTo>
                  <a:pt x="1232296" y="241101"/>
                </a:lnTo>
                <a:lnTo>
                  <a:pt x="1232296" y="241101"/>
                </a:lnTo>
                <a:lnTo>
                  <a:pt x="1232296" y="232171"/>
                </a:lnTo>
                <a:lnTo>
                  <a:pt x="1223366" y="223242"/>
                </a:lnTo>
                <a:lnTo>
                  <a:pt x="1214436" y="223242"/>
                </a:lnTo>
                <a:lnTo>
                  <a:pt x="1214436" y="214312"/>
                </a:lnTo>
                <a:lnTo>
                  <a:pt x="1214436" y="205382"/>
                </a:lnTo>
                <a:lnTo>
                  <a:pt x="1214436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357563" y="4455914"/>
            <a:ext cx="973336" cy="44649"/>
          </a:xfrm>
          <a:custGeom>
            <a:avLst/>
            <a:gdLst/>
            <a:ahLst/>
            <a:cxnLst/>
            <a:rect l="0" t="0" r="0" b="0"/>
            <a:pathLst>
              <a:path w="973336" h="44649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71437" y="35718"/>
                </a:lnTo>
                <a:lnTo>
                  <a:pt x="98226" y="44648"/>
                </a:lnTo>
                <a:lnTo>
                  <a:pt x="142875" y="44648"/>
                </a:lnTo>
                <a:lnTo>
                  <a:pt x="187523" y="44648"/>
                </a:lnTo>
                <a:lnTo>
                  <a:pt x="241101" y="44648"/>
                </a:lnTo>
                <a:lnTo>
                  <a:pt x="294679" y="44648"/>
                </a:lnTo>
                <a:lnTo>
                  <a:pt x="357187" y="44648"/>
                </a:lnTo>
                <a:lnTo>
                  <a:pt x="428625" y="44648"/>
                </a:lnTo>
                <a:lnTo>
                  <a:pt x="500062" y="35718"/>
                </a:lnTo>
                <a:lnTo>
                  <a:pt x="562570" y="35718"/>
                </a:lnTo>
                <a:lnTo>
                  <a:pt x="634007" y="35718"/>
                </a:lnTo>
                <a:lnTo>
                  <a:pt x="687585" y="26789"/>
                </a:lnTo>
                <a:lnTo>
                  <a:pt x="741164" y="17859"/>
                </a:lnTo>
                <a:lnTo>
                  <a:pt x="794742" y="8929"/>
                </a:lnTo>
                <a:lnTo>
                  <a:pt x="830460" y="8929"/>
                </a:lnTo>
                <a:lnTo>
                  <a:pt x="875109" y="0"/>
                </a:lnTo>
                <a:lnTo>
                  <a:pt x="910828" y="8929"/>
                </a:lnTo>
                <a:lnTo>
                  <a:pt x="937617" y="8929"/>
                </a:lnTo>
                <a:lnTo>
                  <a:pt x="955476" y="8929"/>
                </a:lnTo>
                <a:lnTo>
                  <a:pt x="973335" y="17859"/>
                </a:lnTo>
                <a:lnTo>
                  <a:pt x="97333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12664" y="4777382"/>
            <a:ext cx="830462" cy="44650"/>
          </a:xfrm>
          <a:custGeom>
            <a:avLst/>
            <a:gdLst/>
            <a:ahLst/>
            <a:cxnLst/>
            <a:rect l="0" t="0" r="0" b="0"/>
            <a:pathLst>
              <a:path w="830462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26789"/>
                </a:lnTo>
                <a:lnTo>
                  <a:pt x="151805" y="26789"/>
                </a:lnTo>
                <a:lnTo>
                  <a:pt x="196453" y="17860"/>
                </a:lnTo>
                <a:lnTo>
                  <a:pt x="258961" y="17860"/>
                </a:lnTo>
                <a:lnTo>
                  <a:pt x="321469" y="17860"/>
                </a:lnTo>
                <a:lnTo>
                  <a:pt x="392906" y="17860"/>
                </a:lnTo>
                <a:lnTo>
                  <a:pt x="464344" y="17860"/>
                </a:lnTo>
                <a:lnTo>
                  <a:pt x="535781" y="17860"/>
                </a:lnTo>
                <a:lnTo>
                  <a:pt x="607219" y="17860"/>
                </a:lnTo>
                <a:lnTo>
                  <a:pt x="669727" y="17860"/>
                </a:lnTo>
                <a:lnTo>
                  <a:pt x="732234" y="17860"/>
                </a:lnTo>
                <a:lnTo>
                  <a:pt x="785813" y="1786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518672" y="5857874"/>
            <a:ext cx="526852" cy="35720"/>
          </a:xfrm>
          <a:custGeom>
            <a:avLst/>
            <a:gdLst/>
            <a:ahLst/>
            <a:cxnLst/>
            <a:rect l="0" t="0" r="0" b="0"/>
            <a:pathLst>
              <a:path w="526852" h="35720">
                <a:moveTo>
                  <a:pt x="26789" y="35719"/>
                </a:moveTo>
                <a:lnTo>
                  <a:pt x="26789" y="3571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35719"/>
                </a:lnTo>
                <a:lnTo>
                  <a:pt x="89297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87523" y="17860"/>
                </a:lnTo>
                <a:lnTo>
                  <a:pt x="223242" y="8930"/>
                </a:lnTo>
                <a:lnTo>
                  <a:pt x="250031" y="8930"/>
                </a:lnTo>
                <a:lnTo>
                  <a:pt x="285750" y="8930"/>
                </a:lnTo>
                <a:lnTo>
                  <a:pt x="321469" y="8930"/>
                </a:lnTo>
                <a:lnTo>
                  <a:pt x="357187" y="0"/>
                </a:lnTo>
                <a:lnTo>
                  <a:pt x="392906" y="0"/>
                </a:lnTo>
                <a:lnTo>
                  <a:pt x="428625" y="0"/>
                </a:lnTo>
                <a:lnTo>
                  <a:pt x="455414" y="0"/>
                </a:lnTo>
                <a:lnTo>
                  <a:pt x="491133" y="0"/>
                </a:lnTo>
                <a:lnTo>
                  <a:pt x="508992" y="8930"/>
                </a:lnTo>
                <a:lnTo>
                  <a:pt x="526851" y="8930"/>
                </a:lnTo>
                <a:lnTo>
                  <a:pt x="52685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991945" y="5759648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8" y="26789"/>
                </a:lnTo>
                <a:lnTo>
                  <a:pt x="107157" y="35718"/>
                </a:lnTo>
                <a:lnTo>
                  <a:pt x="133946" y="3571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42875" y="80367"/>
                </a:lnTo>
                <a:lnTo>
                  <a:pt x="107157" y="107156"/>
                </a:lnTo>
                <a:lnTo>
                  <a:pt x="71438" y="133945"/>
                </a:lnTo>
                <a:lnTo>
                  <a:pt x="35719" y="160734"/>
                </a:lnTo>
                <a:lnTo>
                  <a:pt x="8930" y="187523"/>
                </a:lnTo>
                <a:lnTo>
                  <a:pt x="8930" y="187523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Key Architectural Ideas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781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SIMT (</a:t>
            </a:r>
            <a:r>
              <a:rPr lang="en-US" b="0" smtClean="0">
                <a:latin typeface="Arial Narrow" charset="0"/>
              </a:rPr>
              <a:t>Single Instruction Multiple Thread</a:t>
            </a:r>
            <a:r>
              <a:rPr lang="en-US" smtClean="0"/>
              <a:t>) execution</a:t>
            </a:r>
          </a:p>
          <a:p>
            <a:pPr lvl="1" eaLnBrk="1" hangingPunct="1">
              <a:defRPr/>
            </a:pPr>
            <a:r>
              <a:rPr lang="en-US" smtClean="0"/>
              <a:t>threads run in groups of 32 called </a:t>
            </a:r>
            <a:r>
              <a:rPr lang="en-US" smtClean="0">
                <a:solidFill>
                  <a:schemeClr val="tx2"/>
                </a:solidFill>
              </a:rPr>
              <a:t>warps</a:t>
            </a:r>
          </a:p>
          <a:p>
            <a:pPr lvl="1" eaLnBrk="1" hangingPunct="1">
              <a:defRPr/>
            </a:pPr>
            <a:r>
              <a:rPr lang="en-US" smtClean="0"/>
              <a:t>threads in a warp share instruction unit (IU)</a:t>
            </a:r>
          </a:p>
          <a:p>
            <a:pPr lvl="1" eaLnBrk="1" hangingPunct="1">
              <a:defRPr/>
            </a:pPr>
            <a:r>
              <a:rPr lang="en-US" smtClean="0"/>
              <a:t>HW automatically handles divergence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Hardware multithreading</a:t>
            </a:r>
          </a:p>
          <a:p>
            <a:pPr lvl="1" eaLnBrk="1" hangingPunct="1">
              <a:defRPr/>
            </a:pPr>
            <a:r>
              <a:rPr lang="en-US" smtClean="0"/>
              <a:t>HW resource allocation &amp; thread scheduling</a:t>
            </a:r>
          </a:p>
          <a:p>
            <a:pPr lvl="1" eaLnBrk="1" hangingPunct="1">
              <a:defRPr/>
            </a:pPr>
            <a:r>
              <a:rPr lang="en-US" smtClean="0"/>
              <a:t>HW relies on threads to hide latency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Threads have all resources needed to run</a:t>
            </a:r>
          </a:p>
          <a:p>
            <a:pPr lvl="1" eaLnBrk="1" hangingPunct="1">
              <a:defRPr/>
            </a:pPr>
            <a:r>
              <a:rPr lang="en-US" smtClean="0"/>
              <a:t>any warp not waiting for something can run</a:t>
            </a:r>
          </a:p>
          <a:p>
            <a:pPr lvl="1" eaLnBrk="1" hangingPunct="1">
              <a:defRPr/>
            </a:pPr>
            <a:r>
              <a:rPr lang="en-US" smtClean="0"/>
              <a:t>context switching is (basically) free</a:t>
            </a:r>
          </a:p>
        </p:txBody>
      </p:sp>
      <p:grpSp>
        <p:nvGrpSpPr>
          <p:cNvPr id="19460" name="Group 73"/>
          <p:cNvGrpSpPr>
            <a:grpSpLocks/>
          </p:cNvGrpSpPr>
          <p:nvPr/>
        </p:nvGrpSpPr>
        <p:grpSpPr bwMode="auto">
          <a:xfrm>
            <a:off x="7259638" y="1019175"/>
            <a:ext cx="1419225" cy="5221288"/>
            <a:chOff x="8566253" y="787401"/>
            <a:chExt cx="1301440" cy="4792132"/>
          </a:xfrm>
        </p:grpSpPr>
        <p:pic>
          <p:nvPicPr>
            <p:cNvPr id="23" name="Picture 22" descr="Cores_4blownupVersio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8566253" y="4377267"/>
              <a:ext cx="1301440" cy="1202266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9505" name="Picture 23" descr="Cores_4blownupVers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1" t="5927" r="42223" b="2429"/>
            <a:stretch>
              <a:fillRect/>
            </a:stretch>
          </p:blipFill>
          <p:spPr bwMode="auto">
            <a:xfrm>
              <a:off x="8566253" y="787401"/>
              <a:ext cx="1301440" cy="47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7527925" y="1892300"/>
            <a:ext cx="87788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Register File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8363" y="1287463"/>
            <a:ext cx="8128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8363" y="1633538"/>
            <a:ext cx="8128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Dispatch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9238" y="1287463"/>
            <a:ext cx="8128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8763" y="1633538"/>
            <a:ext cx="8128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Dispatch</a:t>
            </a:r>
          </a:p>
        </p:txBody>
      </p:sp>
      <p:sp>
        <p:nvSpPr>
          <p:cNvPr id="19466" name="TextBox 29"/>
          <p:cNvSpPr txBox="1">
            <a:spLocks noChangeArrowheads="1"/>
          </p:cNvSpPr>
          <p:nvPr/>
        </p:nvSpPr>
        <p:spPr bwMode="auto">
          <a:xfrm>
            <a:off x="7277100" y="4906963"/>
            <a:ext cx="1363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Load/Store Units x 16</a:t>
            </a:r>
          </a:p>
        </p:txBody>
      </p:sp>
      <p:sp>
        <p:nvSpPr>
          <p:cNvPr id="19467" name="TextBox 30"/>
          <p:cNvSpPr txBox="1">
            <a:spLocks noChangeArrowheads="1"/>
          </p:cNvSpPr>
          <p:nvPr/>
        </p:nvSpPr>
        <p:spPr bwMode="auto">
          <a:xfrm>
            <a:off x="7253288" y="5092700"/>
            <a:ext cx="1409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Func Units x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5321300"/>
            <a:ext cx="13636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Interconnect Network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34250" y="5618163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64K Configurable</a:t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Cache/Shared </a:t>
            </a:r>
            <a:r>
              <a:rPr lang="en-US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6488" y="6032500"/>
            <a:ext cx="100488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Uniform Cache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51700" y="2197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1700" y="25352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51700" y="28749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1700" y="3213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39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39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39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739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41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41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041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41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43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343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343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343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51700" y="3586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1700" y="39243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51700" y="42624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1700" y="4602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39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739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739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739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041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041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41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041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343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343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343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343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88225" y="1028700"/>
            <a:ext cx="11588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Instruction Cache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25078" y="973336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232172" y="44648"/>
                </a:moveTo>
                <a:lnTo>
                  <a:pt x="232172" y="4464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3571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23242" y="17859"/>
                </a:lnTo>
                <a:lnTo>
                  <a:pt x="214313" y="8930"/>
                </a:lnTo>
                <a:lnTo>
                  <a:pt x="214313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26789"/>
                </a:lnTo>
                <a:lnTo>
                  <a:pt x="107156" y="35719"/>
                </a:lnTo>
                <a:lnTo>
                  <a:pt x="98227" y="53578"/>
                </a:lnTo>
                <a:lnTo>
                  <a:pt x="80367" y="71437"/>
                </a:lnTo>
                <a:lnTo>
                  <a:pt x="71438" y="89297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107156" y="142875"/>
                </a:lnTo>
                <a:lnTo>
                  <a:pt x="133946" y="151805"/>
                </a:lnTo>
                <a:lnTo>
                  <a:pt x="151805" y="169664"/>
                </a:lnTo>
                <a:lnTo>
                  <a:pt x="178594" y="187523"/>
                </a:lnTo>
                <a:lnTo>
                  <a:pt x="205383" y="205383"/>
                </a:lnTo>
                <a:lnTo>
                  <a:pt x="232172" y="223242"/>
                </a:lnTo>
                <a:lnTo>
                  <a:pt x="241102" y="241101"/>
                </a:lnTo>
                <a:lnTo>
                  <a:pt x="241102" y="258961"/>
                </a:lnTo>
                <a:lnTo>
                  <a:pt x="232172" y="276820"/>
                </a:lnTo>
                <a:lnTo>
                  <a:pt x="205383" y="285750"/>
                </a:lnTo>
                <a:lnTo>
                  <a:pt x="178594" y="294680"/>
                </a:lnTo>
                <a:lnTo>
                  <a:pt x="133946" y="294680"/>
                </a:lnTo>
                <a:lnTo>
                  <a:pt x="98227" y="285750"/>
                </a:lnTo>
                <a:lnTo>
                  <a:pt x="62508" y="276820"/>
                </a:lnTo>
                <a:lnTo>
                  <a:pt x="35719" y="267891"/>
                </a:lnTo>
                <a:lnTo>
                  <a:pt x="17860" y="258961"/>
                </a:lnTo>
                <a:lnTo>
                  <a:pt x="8930" y="258961"/>
                </a:lnTo>
                <a:lnTo>
                  <a:pt x="0" y="250031"/>
                </a:lnTo>
                <a:lnTo>
                  <a:pt x="8930" y="250031"/>
                </a:lnTo>
                <a:lnTo>
                  <a:pt x="17860" y="250031"/>
                </a:lnTo>
                <a:lnTo>
                  <a:pt x="1786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973336" y="991195"/>
            <a:ext cx="35720" cy="250033"/>
          </a:xfrm>
          <a:custGeom>
            <a:avLst/>
            <a:gdLst/>
            <a:ahLst/>
            <a:cxnLst/>
            <a:rect l="0" t="0" r="0" b="0"/>
            <a:pathLst>
              <a:path w="35720" h="25003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50032"/>
                </a:lnTo>
                <a:lnTo>
                  <a:pt x="35719" y="250032"/>
                </a:lnTo>
                <a:lnTo>
                  <a:pt x="35719" y="241102"/>
                </a:lnTo>
                <a:lnTo>
                  <a:pt x="26789" y="232172"/>
                </a:lnTo>
                <a:lnTo>
                  <a:pt x="26789" y="214313"/>
                </a:lnTo>
                <a:lnTo>
                  <a:pt x="8930" y="18752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12602" y="928687"/>
            <a:ext cx="375048" cy="62509"/>
          </a:xfrm>
          <a:custGeom>
            <a:avLst/>
            <a:gdLst/>
            <a:ahLst/>
            <a:cxnLst/>
            <a:rect l="0" t="0" r="0" b="0"/>
            <a:pathLst>
              <a:path w="375048" h="62509">
                <a:moveTo>
                  <a:pt x="0" y="62508"/>
                </a:moveTo>
                <a:lnTo>
                  <a:pt x="8929" y="62508"/>
                </a:lnTo>
                <a:lnTo>
                  <a:pt x="26789" y="62508"/>
                </a:lnTo>
                <a:lnTo>
                  <a:pt x="62507" y="62508"/>
                </a:lnTo>
                <a:lnTo>
                  <a:pt x="107156" y="44649"/>
                </a:lnTo>
                <a:lnTo>
                  <a:pt x="151804" y="35719"/>
                </a:lnTo>
                <a:lnTo>
                  <a:pt x="205382" y="17860"/>
                </a:lnTo>
                <a:lnTo>
                  <a:pt x="258961" y="8930"/>
                </a:lnTo>
                <a:lnTo>
                  <a:pt x="303609" y="0"/>
                </a:lnTo>
                <a:lnTo>
                  <a:pt x="339328" y="0"/>
                </a:lnTo>
                <a:lnTo>
                  <a:pt x="357187" y="0"/>
                </a:lnTo>
                <a:lnTo>
                  <a:pt x="375047" y="0"/>
                </a:lnTo>
                <a:lnTo>
                  <a:pt x="375047" y="8930"/>
                </a:lnTo>
                <a:lnTo>
                  <a:pt x="366117" y="17860"/>
                </a:lnTo>
                <a:lnTo>
                  <a:pt x="36611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178719" y="892969"/>
            <a:ext cx="276821" cy="303610"/>
          </a:xfrm>
          <a:custGeom>
            <a:avLst/>
            <a:gdLst/>
            <a:ahLst/>
            <a:cxnLst/>
            <a:rect l="0" t="0" r="0" b="0"/>
            <a:pathLst>
              <a:path w="276821" h="303610">
                <a:moveTo>
                  <a:pt x="44648" y="44648"/>
                </a:move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35719" y="125015"/>
                </a:lnTo>
                <a:lnTo>
                  <a:pt x="26789" y="160734"/>
                </a:lnTo>
                <a:lnTo>
                  <a:pt x="17859" y="18752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8930" y="232172"/>
                </a:lnTo>
                <a:lnTo>
                  <a:pt x="17859" y="205382"/>
                </a:lnTo>
                <a:lnTo>
                  <a:pt x="17859" y="169664"/>
                </a:lnTo>
                <a:lnTo>
                  <a:pt x="35719" y="133945"/>
                </a:lnTo>
                <a:lnTo>
                  <a:pt x="44648" y="98226"/>
                </a:lnTo>
                <a:lnTo>
                  <a:pt x="53578" y="71437"/>
                </a:lnTo>
                <a:lnTo>
                  <a:pt x="62508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89297"/>
                </a:lnTo>
                <a:lnTo>
                  <a:pt x="80367" y="125015"/>
                </a:lnTo>
                <a:lnTo>
                  <a:pt x="71437" y="169664"/>
                </a:lnTo>
                <a:lnTo>
                  <a:pt x="71437" y="205382"/>
                </a:lnTo>
                <a:lnTo>
                  <a:pt x="62508" y="241101"/>
                </a:lnTo>
                <a:lnTo>
                  <a:pt x="62508" y="267890"/>
                </a:lnTo>
                <a:lnTo>
                  <a:pt x="62508" y="285750"/>
                </a:lnTo>
                <a:lnTo>
                  <a:pt x="62508" y="294679"/>
                </a:lnTo>
                <a:lnTo>
                  <a:pt x="62508" y="303609"/>
                </a:lnTo>
                <a:lnTo>
                  <a:pt x="71437" y="303609"/>
                </a:lnTo>
                <a:lnTo>
                  <a:pt x="80367" y="294679"/>
                </a:lnTo>
                <a:lnTo>
                  <a:pt x="89297" y="276820"/>
                </a:lnTo>
                <a:lnTo>
                  <a:pt x="107156" y="241101"/>
                </a:lnTo>
                <a:lnTo>
                  <a:pt x="125015" y="205382"/>
                </a:lnTo>
                <a:lnTo>
                  <a:pt x="142875" y="160734"/>
                </a:lnTo>
                <a:lnTo>
                  <a:pt x="160734" y="116086"/>
                </a:lnTo>
                <a:lnTo>
                  <a:pt x="178594" y="71437"/>
                </a:lnTo>
                <a:lnTo>
                  <a:pt x="196453" y="35718"/>
                </a:lnTo>
                <a:lnTo>
                  <a:pt x="214312" y="8929"/>
                </a:lnTo>
                <a:lnTo>
                  <a:pt x="232172" y="0"/>
                </a:lnTo>
                <a:lnTo>
                  <a:pt x="241101" y="0"/>
                </a:lnTo>
                <a:lnTo>
                  <a:pt x="258961" y="17859"/>
                </a:lnTo>
                <a:lnTo>
                  <a:pt x="267890" y="53578"/>
                </a:lnTo>
                <a:lnTo>
                  <a:pt x="267890" y="89297"/>
                </a:lnTo>
                <a:lnTo>
                  <a:pt x="267890" y="125015"/>
                </a:lnTo>
                <a:lnTo>
                  <a:pt x="267890" y="169664"/>
                </a:lnTo>
                <a:lnTo>
                  <a:pt x="267890" y="205382"/>
                </a:lnTo>
                <a:lnTo>
                  <a:pt x="258961" y="241101"/>
                </a:lnTo>
                <a:lnTo>
                  <a:pt x="258961" y="267890"/>
                </a:lnTo>
                <a:lnTo>
                  <a:pt x="258961" y="285750"/>
                </a:lnTo>
                <a:lnTo>
                  <a:pt x="267890" y="303609"/>
                </a:lnTo>
                <a:lnTo>
                  <a:pt x="267890" y="303609"/>
                </a:lnTo>
                <a:lnTo>
                  <a:pt x="276820" y="294679"/>
                </a:lnTo>
                <a:lnTo>
                  <a:pt x="27682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71625" y="89296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30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116086"/>
                </a:lnTo>
                <a:lnTo>
                  <a:pt x="8930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91258" y="866180"/>
            <a:ext cx="303610" cy="312540"/>
          </a:xfrm>
          <a:custGeom>
            <a:avLst/>
            <a:gdLst/>
            <a:ahLst/>
            <a:cxnLst/>
            <a:rect l="0" t="0" r="0" b="0"/>
            <a:pathLst>
              <a:path w="303610" h="312540">
                <a:moveTo>
                  <a:pt x="0" y="8929"/>
                </a:moveTo>
                <a:lnTo>
                  <a:pt x="8930" y="8929"/>
                </a:lnTo>
                <a:lnTo>
                  <a:pt x="1785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107156" y="0"/>
                </a:lnTo>
                <a:lnTo>
                  <a:pt x="151805" y="0"/>
                </a:lnTo>
                <a:lnTo>
                  <a:pt x="196453" y="0"/>
                </a:lnTo>
                <a:lnTo>
                  <a:pt x="232172" y="8929"/>
                </a:lnTo>
                <a:lnTo>
                  <a:pt x="267890" y="26789"/>
                </a:lnTo>
                <a:lnTo>
                  <a:pt x="294680" y="44648"/>
                </a:lnTo>
                <a:lnTo>
                  <a:pt x="303609" y="80367"/>
                </a:lnTo>
                <a:lnTo>
                  <a:pt x="303609" y="125015"/>
                </a:lnTo>
                <a:lnTo>
                  <a:pt x="285750" y="169664"/>
                </a:lnTo>
                <a:lnTo>
                  <a:pt x="250031" y="214312"/>
                </a:lnTo>
                <a:lnTo>
                  <a:pt x="214312" y="258961"/>
                </a:lnTo>
                <a:lnTo>
                  <a:pt x="178594" y="285750"/>
                </a:lnTo>
                <a:lnTo>
                  <a:pt x="142875" y="303609"/>
                </a:lnTo>
                <a:lnTo>
                  <a:pt x="133945" y="312539"/>
                </a:lnTo>
                <a:lnTo>
                  <a:pt x="133945" y="303609"/>
                </a:lnTo>
                <a:lnTo>
                  <a:pt x="133945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77508" y="2402086"/>
            <a:ext cx="375048" cy="160735"/>
          </a:xfrm>
          <a:custGeom>
            <a:avLst/>
            <a:gdLst/>
            <a:ahLst/>
            <a:cxnLst/>
            <a:rect l="0" t="0" r="0" b="0"/>
            <a:pathLst>
              <a:path w="375048" h="160735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26789"/>
                </a:lnTo>
                <a:lnTo>
                  <a:pt x="80367" y="35718"/>
                </a:lnTo>
                <a:lnTo>
                  <a:pt x="98226" y="44648"/>
                </a:lnTo>
                <a:lnTo>
                  <a:pt x="116086" y="62508"/>
                </a:lnTo>
                <a:lnTo>
                  <a:pt x="142875" y="71437"/>
                </a:lnTo>
                <a:lnTo>
                  <a:pt x="160734" y="89297"/>
                </a:lnTo>
                <a:lnTo>
                  <a:pt x="187523" y="98227"/>
                </a:lnTo>
                <a:lnTo>
                  <a:pt x="223242" y="116086"/>
                </a:lnTo>
                <a:lnTo>
                  <a:pt x="250031" y="133945"/>
                </a:lnTo>
                <a:lnTo>
                  <a:pt x="285750" y="142875"/>
                </a:lnTo>
                <a:lnTo>
                  <a:pt x="312539" y="151805"/>
                </a:lnTo>
                <a:lnTo>
                  <a:pt x="348258" y="160734"/>
                </a:lnTo>
                <a:lnTo>
                  <a:pt x="375047" y="160734"/>
                </a:lnTo>
                <a:lnTo>
                  <a:pt x="37504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70414" y="2652117"/>
            <a:ext cx="53579" cy="294680"/>
          </a:xfrm>
          <a:custGeom>
            <a:avLst/>
            <a:gdLst/>
            <a:ahLst/>
            <a:cxnLst/>
            <a:rect l="0" t="0" r="0" b="0"/>
            <a:pathLst>
              <a:path w="53579" h="294680">
                <a:moveTo>
                  <a:pt x="0" y="26789"/>
                </a:move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71438"/>
                </a:lnTo>
                <a:lnTo>
                  <a:pt x="53578" y="98227"/>
                </a:lnTo>
                <a:lnTo>
                  <a:pt x="44649" y="125016"/>
                </a:lnTo>
                <a:lnTo>
                  <a:pt x="44649" y="160734"/>
                </a:lnTo>
                <a:lnTo>
                  <a:pt x="44649" y="187523"/>
                </a:lnTo>
                <a:lnTo>
                  <a:pt x="35719" y="214312"/>
                </a:lnTo>
                <a:lnTo>
                  <a:pt x="26789" y="241101"/>
                </a:lnTo>
                <a:lnTo>
                  <a:pt x="2678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8575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61484" y="2634258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0" y="187523"/>
                </a:moveTo>
                <a:lnTo>
                  <a:pt x="0" y="178593"/>
                </a:lnTo>
                <a:lnTo>
                  <a:pt x="0" y="160734"/>
                </a:lnTo>
                <a:lnTo>
                  <a:pt x="0" y="13394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51805" y="17859"/>
                </a:lnTo>
                <a:lnTo>
                  <a:pt x="169664" y="26789"/>
                </a:lnTo>
                <a:lnTo>
                  <a:pt x="196454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14313" y="98226"/>
                </a:lnTo>
                <a:lnTo>
                  <a:pt x="205383" y="107156"/>
                </a:lnTo>
                <a:lnTo>
                  <a:pt x="187524" y="116086"/>
                </a:lnTo>
                <a:lnTo>
                  <a:pt x="160735" y="125015"/>
                </a:lnTo>
                <a:lnTo>
                  <a:pt x="125016" y="125015"/>
                </a:lnTo>
                <a:lnTo>
                  <a:pt x="98227" y="125015"/>
                </a:lnTo>
                <a:lnTo>
                  <a:pt x="80368" y="125015"/>
                </a:lnTo>
                <a:lnTo>
                  <a:pt x="8036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74023" y="2678906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133946" y="0"/>
                </a:moveTo>
                <a:lnTo>
                  <a:pt x="12501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62508" y="26789"/>
                </a:lnTo>
                <a:lnTo>
                  <a:pt x="3571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26790" y="125015"/>
                </a:lnTo>
                <a:lnTo>
                  <a:pt x="53579" y="142875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55539" y="2830711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62507"/>
                </a:lnTo>
                <a:lnTo>
                  <a:pt x="44649" y="80367"/>
                </a:lnTo>
                <a:lnTo>
                  <a:pt x="53578" y="98226"/>
                </a:lnTo>
                <a:lnTo>
                  <a:pt x="71438" y="125015"/>
                </a:lnTo>
                <a:lnTo>
                  <a:pt x="80367" y="142875"/>
                </a:lnTo>
                <a:lnTo>
                  <a:pt x="98227" y="169664"/>
                </a:lnTo>
                <a:lnTo>
                  <a:pt x="107156" y="187523"/>
                </a:lnTo>
                <a:lnTo>
                  <a:pt x="125016" y="205382"/>
                </a:lnTo>
                <a:lnTo>
                  <a:pt x="142875" y="223242"/>
                </a:lnTo>
                <a:lnTo>
                  <a:pt x="151805" y="232171"/>
                </a:lnTo>
                <a:lnTo>
                  <a:pt x="169664" y="241101"/>
                </a:lnTo>
                <a:lnTo>
                  <a:pt x="178594" y="258960"/>
                </a:lnTo>
                <a:lnTo>
                  <a:pt x="187524" y="267890"/>
                </a:lnTo>
                <a:lnTo>
                  <a:pt x="205383" y="267890"/>
                </a:lnTo>
                <a:lnTo>
                  <a:pt x="205383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75234" y="2973586"/>
            <a:ext cx="241103" cy="258961"/>
          </a:xfrm>
          <a:custGeom>
            <a:avLst/>
            <a:gdLst/>
            <a:ahLst/>
            <a:cxnLst/>
            <a:rect l="0" t="0" r="0" b="0"/>
            <a:pathLst>
              <a:path w="241103" h="2589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62507"/>
                </a:lnTo>
                <a:lnTo>
                  <a:pt x="26789" y="89296"/>
                </a:lnTo>
                <a:lnTo>
                  <a:pt x="35719" y="116085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9" y="223242"/>
                </a:lnTo>
                <a:lnTo>
                  <a:pt x="44649" y="241101"/>
                </a:lnTo>
                <a:lnTo>
                  <a:pt x="44649" y="250031"/>
                </a:lnTo>
                <a:lnTo>
                  <a:pt x="44649" y="258960"/>
                </a:lnTo>
                <a:lnTo>
                  <a:pt x="44649" y="258960"/>
                </a:lnTo>
                <a:lnTo>
                  <a:pt x="53579" y="250031"/>
                </a:lnTo>
                <a:lnTo>
                  <a:pt x="53579" y="241101"/>
                </a:lnTo>
                <a:lnTo>
                  <a:pt x="53579" y="223242"/>
                </a:lnTo>
                <a:lnTo>
                  <a:pt x="53579" y="205382"/>
                </a:lnTo>
                <a:lnTo>
                  <a:pt x="53579" y="187523"/>
                </a:lnTo>
                <a:lnTo>
                  <a:pt x="62508" y="169664"/>
                </a:lnTo>
                <a:lnTo>
                  <a:pt x="62508" y="160734"/>
                </a:lnTo>
                <a:lnTo>
                  <a:pt x="71438" y="142875"/>
                </a:lnTo>
                <a:lnTo>
                  <a:pt x="80368" y="125015"/>
                </a:lnTo>
                <a:lnTo>
                  <a:pt x="98227" y="116085"/>
                </a:lnTo>
                <a:lnTo>
                  <a:pt x="107157" y="116085"/>
                </a:lnTo>
                <a:lnTo>
                  <a:pt x="125016" y="107156"/>
                </a:lnTo>
                <a:lnTo>
                  <a:pt x="142875" y="116085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96454" y="187523"/>
                </a:lnTo>
                <a:lnTo>
                  <a:pt x="196454" y="205382"/>
                </a:lnTo>
                <a:lnTo>
                  <a:pt x="205383" y="223242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23243" y="250031"/>
                </a:lnTo>
                <a:lnTo>
                  <a:pt x="232172" y="250031"/>
                </a:lnTo>
                <a:lnTo>
                  <a:pt x="241102" y="241101"/>
                </a:lnTo>
                <a:lnTo>
                  <a:pt x="241102" y="223242"/>
                </a:lnTo>
                <a:lnTo>
                  <a:pt x="241102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169914" y="3053953"/>
            <a:ext cx="473275" cy="187524"/>
          </a:xfrm>
          <a:custGeom>
            <a:avLst/>
            <a:gdLst/>
            <a:ahLst/>
            <a:cxnLst/>
            <a:rect l="0" t="0" r="0" b="0"/>
            <a:pathLst>
              <a:path w="473275" h="187524">
                <a:moveTo>
                  <a:pt x="80367" y="35718"/>
                </a:move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87524" y="151804"/>
                </a:lnTo>
                <a:lnTo>
                  <a:pt x="196453" y="133945"/>
                </a:lnTo>
                <a:lnTo>
                  <a:pt x="205383" y="116086"/>
                </a:lnTo>
                <a:lnTo>
                  <a:pt x="205383" y="98226"/>
                </a:lnTo>
                <a:lnTo>
                  <a:pt x="214313" y="80367"/>
                </a:lnTo>
                <a:lnTo>
                  <a:pt x="214313" y="71437"/>
                </a:lnTo>
                <a:lnTo>
                  <a:pt x="223242" y="53578"/>
                </a:lnTo>
                <a:lnTo>
                  <a:pt x="223242" y="44648"/>
                </a:lnTo>
                <a:lnTo>
                  <a:pt x="223242" y="53578"/>
                </a:lnTo>
                <a:lnTo>
                  <a:pt x="223242" y="53578"/>
                </a:lnTo>
                <a:lnTo>
                  <a:pt x="232172" y="71437"/>
                </a:lnTo>
                <a:lnTo>
                  <a:pt x="232172" y="98226"/>
                </a:lnTo>
                <a:lnTo>
                  <a:pt x="241102" y="116086"/>
                </a:lnTo>
                <a:lnTo>
                  <a:pt x="241102" y="142875"/>
                </a:lnTo>
                <a:lnTo>
                  <a:pt x="250031" y="160734"/>
                </a:lnTo>
                <a:lnTo>
                  <a:pt x="258961" y="169664"/>
                </a:lnTo>
                <a:lnTo>
                  <a:pt x="267891" y="178593"/>
                </a:lnTo>
                <a:lnTo>
                  <a:pt x="276820" y="187523"/>
                </a:lnTo>
                <a:lnTo>
                  <a:pt x="276820" y="178593"/>
                </a:lnTo>
                <a:lnTo>
                  <a:pt x="276820" y="169664"/>
                </a:lnTo>
                <a:lnTo>
                  <a:pt x="285750" y="151804"/>
                </a:lnTo>
                <a:lnTo>
                  <a:pt x="294680" y="133945"/>
                </a:lnTo>
                <a:lnTo>
                  <a:pt x="294680" y="116086"/>
                </a:lnTo>
                <a:lnTo>
                  <a:pt x="303609" y="89297"/>
                </a:lnTo>
                <a:lnTo>
                  <a:pt x="312539" y="71437"/>
                </a:lnTo>
                <a:lnTo>
                  <a:pt x="321469" y="53578"/>
                </a:lnTo>
                <a:lnTo>
                  <a:pt x="330399" y="44648"/>
                </a:lnTo>
                <a:lnTo>
                  <a:pt x="339328" y="35718"/>
                </a:lnTo>
                <a:lnTo>
                  <a:pt x="357188" y="35718"/>
                </a:lnTo>
                <a:lnTo>
                  <a:pt x="366117" y="35718"/>
                </a:lnTo>
                <a:lnTo>
                  <a:pt x="392906" y="44648"/>
                </a:lnTo>
                <a:lnTo>
                  <a:pt x="410766" y="44648"/>
                </a:lnTo>
                <a:lnTo>
                  <a:pt x="437555" y="53578"/>
                </a:lnTo>
                <a:lnTo>
                  <a:pt x="455414" y="44648"/>
                </a:lnTo>
                <a:lnTo>
                  <a:pt x="473274" y="35718"/>
                </a:lnTo>
                <a:lnTo>
                  <a:pt x="473274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661047" y="2982515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71437" y="151805"/>
                </a:moveTo>
                <a:lnTo>
                  <a:pt x="80367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98226" y="133946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07156" y="80367"/>
                </a:lnTo>
                <a:lnTo>
                  <a:pt x="98226" y="80367"/>
                </a:lnTo>
                <a:lnTo>
                  <a:pt x="89297" y="89297"/>
                </a:lnTo>
                <a:lnTo>
                  <a:pt x="71437" y="98227"/>
                </a:lnTo>
                <a:lnTo>
                  <a:pt x="53578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67891"/>
                </a:lnTo>
                <a:lnTo>
                  <a:pt x="35719" y="267891"/>
                </a:lnTo>
                <a:lnTo>
                  <a:pt x="53578" y="258961"/>
                </a:lnTo>
                <a:lnTo>
                  <a:pt x="71437" y="241102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25016" y="15180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44649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60734" y="196453"/>
                </a:lnTo>
                <a:lnTo>
                  <a:pt x="169664" y="214313"/>
                </a:lnTo>
                <a:lnTo>
                  <a:pt x="187523" y="232172"/>
                </a:lnTo>
                <a:lnTo>
                  <a:pt x="205383" y="232172"/>
                </a:lnTo>
                <a:lnTo>
                  <a:pt x="232172" y="232172"/>
                </a:lnTo>
                <a:lnTo>
                  <a:pt x="250031" y="232172"/>
                </a:lnTo>
                <a:lnTo>
                  <a:pt x="258961" y="214313"/>
                </a:lnTo>
                <a:lnTo>
                  <a:pt x="258961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911078" y="3053953"/>
            <a:ext cx="294681" cy="160735"/>
          </a:xfrm>
          <a:custGeom>
            <a:avLst/>
            <a:gdLst/>
            <a:ahLst/>
            <a:cxnLst/>
            <a:rect l="0" t="0" r="0" b="0"/>
            <a:pathLst>
              <a:path w="294681" h="160735">
                <a:moveTo>
                  <a:pt x="26789" y="26789"/>
                </a:moveTo>
                <a:lnTo>
                  <a:pt x="17860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51804"/>
                </a:lnTo>
                <a:lnTo>
                  <a:pt x="44649" y="15180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25016" y="10715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42875" y="4464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60735" y="133945"/>
                </a:lnTo>
                <a:lnTo>
                  <a:pt x="178594" y="151804"/>
                </a:lnTo>
                <a:lnTo>
                  <a:pt x="196453" y="160734"/>
                </a:lnTo>
                <a:lnTo>
                  <a:pt x="223242" y="160734"/>
                </a:lnTo>
                <a:lnTo>
                  <a:pt x="232172" y="151804"/>
                </a:lnTo>
                <a:lnTo>
                  <a:pt x="250031" y="142875"/>
                </a:lnTo>
                <a:lnTo>
                  <a:pt x="267891" y="125015"/>
                </a:lnTo>
                <a:lnTo>
                  <a:pt x="276820" y="107156"/>
                </a:lnTo>
                <a:lnTo>
                  <a:pt x="285750" y="80367"/>
                </a:lnTo>
                <a:lnTo>
                  <a:pt x="294680" y="62508"/>
                </a:lnTo>
                <a:lnTo>
                  <a:pt x="285750" y="35718"/>
                </a:lnTo>
                <a:lnTo>
                  <a:pt x="285750" y="17859"/>
                </a:lnTo>
                <a:lnTo>
                  <a:pt x="276820" y="8929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892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95055" y="3045023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125015" y="893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8" y="44648"/>
                </a:lnTo>
                <a:lnTo>
                  <a:pt x="26789" y="62508"/>
                </a:lnTo>
                <a:lnTo>
                  <a:pt x="17859" y="8929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295055" y="3178968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384352" y="3062882"/>
            <a:ext cx="392907" cy="169665"/>
          </a:xfrm>
          <a:custGeom>
            <a:avLst/>
            <a:gdLst/>
            <a:ahLst/>
            <a:cxnLst/>
            <a:rect l="0" t="0" r="0" b="0"/>
            <a:pathLst>
              <a:path w="392907" h="169665">
                <a:moveTo>
                  <a:pt x="0" y="53579"/>
                </a:moveTo>
                <a:lnTo>
                  <a:pt x="0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8" y="107157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25015" y="9822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51804" y="53579"/>
                </a:lnTo>
                <a:lnTo>
                  <a:pt x="151804" y="44649"/>
                </a:lnTo>
                <a:lnTo>
                  <a:pt x="151804" y="4464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78593" y="133946"/>
                </a:lnTo>
                <a:lnTo>
                  <a:pt x="178593" y="151805"/>
                </a:lnTo>
                <a:lnTo>
                  <a:pt x="187523" y="160735"/>
                </a:lnTo>
                <a:lnTo>
                  <a:pt x="196453" y="169664"/>
                </a:lnTo>
                <a:lnTo>
                  <a:pt x="205382" y="169664"/>
                </a:lnTo>
                <a:lnTo>
                  <a:pt x="214312" y="160735"/>
                </a:lnTo>
                <a:lnTo>
                  <a:pt x="223242" y="142875"/>
                </a:lnTo>
                <a:lnTo>
                  <a:pt x="223242" y="125016"/>
                </a:lnTo>
                <a:lnTo>
                  <a:pt x="232171" y="98227"/>
                </a:lnTo>
                <a:lnTo>
                  <a:pt x="232171" y="80368"/>
                </a:lnTo>
                <a:lnTo>
                  <a:pt x="232171" y="53579"/>
                </a:lnTo>
                <a:lnTo>
                  <a:pt x="241101" y="35719"/>
                </a:lnTo>
                <a:lnTo>
                  <a:pt x="241101" y="17860"/>
                </a:lnTo>
                <a:lnTo>
                  <a:pt x="241101" y="893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0"/>
                </a:lnTo>
                <a:lnTo>
                  <a:pt x="285750" y="8930"/>
                </a:lnTo>
                <a:lnTo>
                  <a:pt x="303609" y="8930"/>
                </a:lnTo>
                <a:lnTo>
                  <a:pt x="330398" y="17860"/>
                </a:lnTo>
                <a:lnTo>
                  <a:pt x="348257" y="17860"/>
                </a:lnTo>
                <a:lnTo>
                  <a:pt x="366117" y="17860"/>
                </a:lnTo>
                <a:lnTo>
                  <a:pt x="383976" y="17860"/>
                </a:lnTo>
                <a:lnTo>
                  <a:pt x="392906" y="26789"/>
                </a:lnTo>
                <a:lnTo>
                  <a:pt x="39290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41539" y="3071812"/>
            <a:ext cx="276821" cy="151806"/>
          </a:xfrm>
          <a:custGeom>
            <a:avLst/>
            <a:gdLst/>
            <a:ahLst/>
            <a:cxnLst/>
            <a:rect l="0" t="0" r="0" b="0"/>
            <a:pathLst>
              <a:path w="276821" h="151806">
                <a:moveTo>
                  <a:pt x="0" y="80367"/>
                </a:move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62508" y="53578"/>
                </a:lnTo>
                <a:lnTo>
                  <a:pt x="89297" y="44649"/>
                </a:lnTo>
                <a:lnTo>
                  <a:pt x="116086" y="44649"/>
                </a:lnTo>
                <a:lnTo>
                  <a:pt x="133945" y="3571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60734" y="17859"/>
                </a:lnTo>
                <a:lnTo>
                  <a:pt x="151805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26789"/>
                </a:lnTo>
                <a:lnTo>
                  <a:pt x="80367" y="44649"/>
                </a:lnTo>
                <a:lnTo>
                  <a:pt x="71438" y="62508"/>
                </a:lnTo>
                <a:lnTo>
                  <a:pt x="62508" y="89297"/>
                </a:lnTo>
                <a:lnTo>
                  <a:pt x="71438" y="116086"/>
                </a:lnTo>
                <a:lnTo>
                  <a:pt x="89297" y="133945"/>
                </a:lnTo>
                <a:lnTo>
                  <a:pt x="125016" y="142875"/>
                </a:lnTo>
                <a:lnTo>
                  <a:pt x="178594" y="151805"/>
                </a:lnTo>
                <a:lnTo>
                  <a:pt x="223242" y="151805"/>
                </a:lnTo>
                <a:lnTo>
                  <a:pt x="276820" y="142875"/>
                </a:lnTo>
                <a:lnTo>
                  <a:pt x="27682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73836" y="2812851"/>
            <a:ext cx="17860" cy="214314"/>
          </a:xfrm>
          <a:custGeom>
            <a:avLst/>
            <a:gdLst/>
            <a:ahLst/>
            <a:cxnLst/>
            <a:rect l="0" t="0" r="0" b="0"/>
            <a:pathLst>
              <a:path w="17860" h="214314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786313" y="3143250"/>
            <a:ext cx="8930" cy="160735"/>
          </a:xfrm>
          <a:custGeom>
            <a:avLst/>
            <a:gdLst/>
            <a:ahLst/>
            <a:cxnLst/>
            <a:rect l="0" t="0" r="0" b="0"/>
            <a:pathLst>
              <a:path w="8930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25015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750594" y="2982515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17860"/>
                </a:move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93469" y="3071812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35719" y="62508"/>
                </a:moveTo>
                <a:lnTo>
                  <a:pt x="3571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17859" y="26789"/>
                </a:lnTo>
                <a:lnTo>
                  <a:pt x="1785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4464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29" y="267891"/>
                </a:lnTo>
                <a:lnTo>
                  <a:pt x="892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804172" y="3223617"/>
            <a:ext cx="142876" cy="8930"/>
          </a:xfrm>
          <a:custGeom>
            <a:avLst/>
            <a:gdLst/>
            <a:ahLst/>
            <a:cxnLst/>
            <a:rect l="0" t="0" r="0" b="0"/>
            <a:pathLst>
              <a:path w="142876" h="893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8" name="Freeform 19487"/>
          <p:cNvSpPr/>
          <p:nvPr/>
        </p:nvSpPr>
        <p:spPr bwMode="auto">
          <a:xfrm>
            <a:off x="5009555" y="3187898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9" name="Freeform 19488"/>
          <p:cNvSpPr/>
          <p:nvPr/>
        </p:nvSpPr>
        <p:spPr bwMode="auto">
          <a:xfrm>
            <a:off x="5170289" y="3053953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05383"/>
                </a:lnTo>
                <a:lnTo>
                  <a:pt x="17859" y="19645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0" name="Freeform 19489"/>
          <p:cNvSpPr/>
          <p:nvPr/>
        </p:nvSpPr>
        <p:spPr bwMode="auto">
          <a:xfrm>
            <a:off x="5063133" y="3116461"/>
            <a:ext cx="223243" cy="62508"/>
          </a:xfrm>
          <a:custGeom>
            <a:avLst/>
            <a:gdLst/>
            <a:ahLst/>
            <a:cxnLst/>
            <a:rect l="0" t="0" r="0" b="0"/>
            <a:pathLst>
              <a:path w="223243" h="62508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17859" y="62507"/>
                </a:lnTo>
                <a:lnTo>
                  <a:pt x="44648" y="62507"/>
                </a:lnTo>
                <a:lnTo>
                  <a:pt x="71437" y="53578"/>
                </a:lnTo>
                <a:lnTo>
                  <a:pt x="107156" y="53578"/>
                </a:lnTo>
                <a:lnTo>
                  <a:pt x="142875" y="44648"/>
                </a:lnTo>
                <a:lnTo>
                  <a:pt x="169664" y="35718"/>
                </a:lnTo>
                <a:lnTo>
                  <a:pt x="196453" y="17859"/>
                </a:lnTo>
                <a:lnTo>
                  <a:pt x="214312" y="892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1" name="Freeform 19490"/>
          <p:cNvSpPr/>
          <p:nvPr/>
        </p:nvSpPr>
        <p:spPr bwMode="auto">
          <a:xfrm>
            <a:off x="5259586" y="3018234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69664"/>
                </a:lnTo>
                <a:lnTo>
                  <a:pt x="71437" y="14287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07156" y="169664"/>
                </a:lnTo>
                <a:lnTo>
                  <a:pt x="98227" y="196453"/>
                </a:lnTo>
                <a:lnTo>
                  <a:pt x="98227" y="214312"/>
                </a:lnTo>
                <a:lnTo>
                  <a:pt x="98227" y="223242"/>
                </a:lnTo>
                <a:lnTo>
                  <a:pt x="98227" y="232172"/>
                </a:lnTo>
                <a:lnTo>
                  <a:pt x="107156" y="24110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2" name="Freeform 19491"/>
          <p:cNvSpPr/>
          <p:nvPr/>
        </p:nvSpPr>
        <p:spPr bwMode="auto">
          <a:xfrm>
            <a:off x="5402461" y="3080742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3" name="Freeform 19492"/>
          <p:cNvSpPr/>
          <p:nvPr/>
        </p:nvSpPr>
        <p:spPr bwMode="auto">
          <a:xfrm>
            <a:off x="5554266" y="3062882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71437" y="71438"/>
                </a:lnTo>
                <a:lnTo>
                  <a:pt x="89297" y="44649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44649"/>
                </a:lnTo>
                <a:lnTo>
                  <a:pt x="125015" y="71438"/>
                </a:lnTo>
                <a:lnTo>
                  <a:pt x="133945" y="89297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60734" y="133946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003300"/>
    </a:dk2>
    <a:lt2>
      <a:srgbClr val="00FF99"/>
    </a:lt2>
    <a:accent1>
      <a:srgbClr val="800000"/>
    </a:accent1>
    <a:accent2>
      <a:srgbClr val="33CCCC"/>
    </a:accent2>
    <a:accent3>
      <a:srgbClr val="FFFFFF"/>
    </a:accent3>
    <a:accent4>
      <a:srgbClr val="000056"/>
    </a:accent4>
    <a:accent5>
      <a:srgbClr val="C0AAAA"/>
    </a:accent5>
    <a:accent6>
      <a:srgbClr val="2DB9B9"/>
    </a:accent6>
    <a:hlink>
      <a:srgbClr val="660033"/>
    </a:hlink>
    <a:folHlink>
      <a:srgbClr val="000099"/>
    </a:folHlink>
  </a:clrScheme>
  <a:fontScheme name="white212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34892</TotalTime>
  <Pages>35</Pages>
  <Words>3409</Words>
  <Application>Microsoft Office PowerPoint</Application>
  <PresentationFormat>Letter Paper (8.5x11 in)</PresentationFormat>
  <Paragraphs>743</Paragraphs>
  <Slides>55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white212</vt:lpstr>
      <vt:lpstr>Visio</vt:lpstr>
      <vt:lpstr>Lecture 16 Revisiting Strides, CUDA Threads… </vt:lpstr>
      <vt:lpstr>Overview</vt:lpstr>
      <vt:lpstr>Nvidia</vt:lpstr>
      <vt:lpstr>Stanford CS 193G</vt:lpstr>
      <vt:lpstr>Lessons from Graphics Pipeline</vt:lpstr>
      <vt:lpstr>Why is this different from a CPU?</vt:lpstr>
      <vt:lpstr>NVIDIA GPU Architecture</vt:lpstr>
      <vt:lpstr>SM (Streaming Multiprocessor)</vt:lpstr>
      <vt:lpstr>Key Architectural Ideas</vt:lpstr>
      <vt:lpstr>C for CUDA</vt:lpstr>
      <vt:lpstr>Example: vector_addition</vt:lpstr>
      <vt:lpstr>Example: vector_addition</vt:lpstr>
      <vt:lpstr>Example: Initialization code for  vector_addition</vt:lpstr>
      <vt:lpstr>CUDA Programming Model</vt:lpstr>
      <vt:lpstr>DAXPY example in text</vt:lpstr>
      <vt:lpstr>PowerPoint Presentation</vt:lpstr>
      <vt:lpstr>High Level View</vt:lpstr>
      <vt:lpstr>Blocks of threads run on an SM</vt:lpstr>
      <vt:lpstr>Whole grid runs on GPU</vt:lpstr>
      <vt:lpstr>Thread Hierarchy</vt:lpstr>
      <vt:lpstr>Memory Model</vt:lpstr>
      <vt:lpstr>IDs and Dimensions</vt:lpstr>
      <vt:lpstr>Kernel with 2D Indexing</vt:lpstr>
      <vt:lpstr>PowerPoint Presentation</vt:lpstr>
      <vt:lpstr>Control Flow Divergence</vt:lpstr>
      <vt:lpstr>Control Flow Divergence</vt:lpstr>
      <vt:lpstr>Control Flow Divergence</vt:lpstr>
      <vt:lpstr>Control Flow Divergence</vt:lpstr>
      <vt:lpstr>Control Flow Divergence</vt:lpstr>
      <vt:lpstr>Control Flow Divergence</vt:lpstr>
      <vt:lpstr>Divergence</vt:lpstr>
      <vt:lpstr>The Problem</vt:lpstr>
      <vt:lpstr>Global Communication</vt:lpstr>
      <vt:lpstr>Global Communication</vt:lpstr>
      <vt:lpstr>Race Conditions</vt:lpstr>
      <vt:lpstr>Race Conditions</vt:lpstr>
      <vt:lpstr>Race Conditions</vt:lpstr>
      <vt:lpstr>Atomics</vt:lpstr>
      <vt:lpstr>Atomics</vt:lpstr>
      <vt:lpstr>Example: Histogram</vt:lpstr>
      <vt:lpstr>Example: Workqueue</vt:lpstr>
      <vt:lpstr>Atomics</vt:lpstr>
      <vt:lpstr>Example: Global Min/Max (Naive)</vt:lpstr>
      <vt:lpstr>Example: Global Min/Max (Better)</vt:lpstr>
      <vt:lpstr>Global Min/Max</vt:lpstr>
      <vt:lpstr>Summary</vt:lpstr>
      <vt:lpstr>How an SM executes threads</vt:lpstr>
      <vt:lpstr>Scheduling Blocks onto SMs</vt:lpstr>
      <vt:lpstr>Warps</vt:lpstr>
      <vt:lpstr>Mapping of Thread Blocks</vt:lpstr>
      <vt:lpstr>Thread Scheduling Example</vt:lpstr>
      <vt:lpstr>Atomics</vt:lpstr>
      <vt:lpstr>Compare and Swap</vt:lpstr>
      <vt:lpstr>Compare and Swap</vt:lpstr>
      <vt:lpstr>Locks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290</cp:revision>
  <cp:lastPrinted>2012-11-05T17:16:55Z</cp:lastPrinted>
  <dcterms:created xsi:type="dcterms:W3CDTF">1998-08-11T09:19:24Z</dcterms:created>
  <dcterms:modified xsi:type="dcterms:W3CDTF">2017-11-08T14:22:37Z</dcterms:modified>
</cp:coreProperties>
</file>